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notesMasterIdLst>
    <p:notesMasterId r:id="rId19"/>
  </p:notesMasterIdLst>
  <p:sldIdLst>
    <p:sldId id="445" r:id="rId5"/>
    <p:sldId id="416" r:id="rId6"/>
    <p:sldId id="487" r:id="rId7"/>
    <p:sldId id="435" r:id="rId8"/>
    <p:sldId id="420" r:id="rId9"/>
    <p:sldId id="601" r:id="rId10"/>
    <p:sldId id="488" r:id="rId11"/>
    <p:sldId id="450" r:id="rId12"/>
    <p:sldId id="422" r:id="rId13"/>
    <p:sldId id="491" r:id="rId14"/>
    <p:sldId id="423" r:id="rId15"/>
    <p:sldId id="446" r:id="rId16"/>
    <p:sldId id="600" r:id="rId17"/>
    <p:sldId id="414" r:id="rId18"/>
  </p:sldIdLst>
  <p:sldSz cx="12192000" cy="6858000"/>
  <p:notesSz cx="7010400" cy="9296400"/>
  <p:embeddedFontLst>
    <p:embeddedFont>
      <p:font typeface="宋体" panose="02010600030101010101" pitchFamily="2" charset="-122"/>
      <p:regular r:id="rId20"/>
    </p:embeddedFont>
    <p:embeddedFont>
      <p:font typeface="Encode Sans Normal Black" panose="02000000000000000000" pitchFamily="2" charset="0"/>
      <p:bold r:id="rId21"/>
    </p:embeddedFont>
    <p:embeddedFont>
      <p:font typeface="Open Sans" panose="020B0606030504020204" pitchFamily="34" charset="0"/>
      <p:regular r:id="rId22"/>
      <p:bold r:id="rId23"/>
      <p:italic r:id="rId24"/>
      <p:boldItalic r:id="rId25"/>
    </p:embeddedFont>
    <p:embeddedFont>
      <p:font typeface="Segoe UI" panose="020B0502040204020203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6D04CF0-4563-EDEA-BDC9-AF0F00BB0DF9}" name="Vickie E Ramirez" initials="VR" userId="S::ramirezv@uw.edu::5829d9b8-e786-4ad8-a93f-c69aa6857d7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becca M Yost" initials="RMY" lastIdx="1" clrIdx="0">
    <p:extLst>
      <p:ext uri="{19B8F6BF-5375-455C-9EA6-DF929625EA0E}">
        <p15:presenceInfo xmlns:p15="http://schemas.microsoft.com/office/powerpoint/2012/main" userId="S::byost@uw.edu::4a12d476-d8c0-440f-8039-0824c6788cd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2E83"/>
    <a:srgbClr val="85754D"/>
    <a:srgbClr val="FF7E79"/>
    <a:srgbClr val="0E63C2"/>
    <a:srgbClr val="E8E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9E2A22-7ED2-4EE7-82B4-D45C6228D006}" v="2" dt="2026-09-17T21:35:41.187"/>
    <p1510:client id="{78BE32B4-23A9-41A1-9463-87E96010D154}" v="1" dt="2026-09-17T22:10:30.844"/>
    <p1510:client id="{9C0F7B9D-25B5-C850-B0F5-25061F95EC6E}" v="130" dt="2026-09-17T19:38:00.9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595" autoAdjust="0"/>
  </p:normalViewPr>
  <p:slideViewPr>
    <p:cSldViewPr snapToGrid="0">
      <p:cViewPr varScale="1">
        <p:scale>
          <a:sx n="101" d="100"/>
          <a:sy n="101" d="100"/>
        </p:scale>
        <p:origin x="954" y="114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openxmlformats.org/officeDocument/2006/relationships/viewProps" Target="view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kie E Ramirez" userId="5829d9b8-e786-4ad8-a93f-c69aa6857d7a" providerId="ADAL" clId="{FBA842A2-5957-49D4-B56B-A65CD2B3FBD5}"/>
    <pc:docChg chg="undo custSel addSld delSld modSld sldOrd">
      <pc:chgData name="Vickie E Ramirez" userId="5829d9b8-e786-4ad8-a93f-c69aa6857d7a" providerId="ADAL" clId="{FBA842A2-5957-49D4-B56B-A65CD2B3FBD5}" dt="2026-09-17T22:04:41.432" v="3174"/>
      <pc:docMkLst>
        <pc:docMk/>
      </pc:docMkLst>
      <pc:sldChg chg="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4057737130" sldId="278"/>
        </pc:sldMkLst>
      </pc:sldChg>
      <pc:sldChg chg="del modNotesTx">
        <pc:chgData name="Vickie E Ramirez" userId="5829d9b8-e786-4ad8-a93f-c69aa6857d7a" providerId="ADAL" clId="{FBA842A2-5957-49D4-B56B-A65CD2B3FBD5}" dt="2026-09-17T22:04:03.358" v="3170" actId="47"/>
        <pc:sldMkLst>
          <pc:docMk/>
          <pc:sldMk cId="1801219817" sldId="306"/>
        </pc:sldMkLst>
      </pc:sldChg>
      <pc:sldChg chg="del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2806987555" sldId="361"/>
        </pc:sldMkLst>
      </pc:sldChg>
      <pc:sldChg chg="modSp del mod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802514851" sldId="394"/>
        </pc:sldMkLst>
        <pc:spChg chg="mod">
          <ac:chgData name="Vickie E Ramirez" userId="5829d9b8-e786-4ad8-a93f-c69aa6857d7a" providerId="ADAL" clId="{FBA842A2-5957-49D4-B56B-A65CD2B3FBD5}" dt="2026-09-16T14:36:46.210" v="2294" actId="27636"/>
          <ac:spMkLst>
            <pc:docMk/>
            <pc:sldMk cId="802514851" sldId="394"/>
            <ac:spMk id="3" creationId="{3A6183DB-17DB-BD2F-EFCC-FFD7F08D04F0}"/>
          </ac:spMkLst>
        </pc:spChg>
      </pc:sldChg>
      <pc:sldChg chg="addSp delSp modSp del mod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1019505869" sldId="401"/>
        </pc:sldMkLst>
        <pc:spChg chg="mod">
          <ac:chgData name="Vickie E Ramirez" userId="5829d9b8-e786-4ad8-a93f-c69aa6857d7a" providerId="ADAL" clId="{FBA842A2-5957-49D4-B56B-A65CD2B3FBD5}" dt="2026-09-16T14:11:19.383" v="2139" actId="6549"/>
          <ac:spMkLst>
            <pc:docMk/>
            <pc:sldMk cId="1019505869" sldId="401"/>
            <ac:spMk id="2" creationId="{82F5D648-8871-7256-DA0B-19C035BE4A93}"/>
          </ac:spMkLst>
        </pc:spChg>
        <pc:graphicFrameChg chg="mod">
          <ac:chgData name="Vickie E Ramirez" userId="5829d9b8-e786-4ad8-a93f-c69aa6857d7a" providerId="ADAL" clId="{FBA842A2-5957-49D4-B56B-A65CD2B3FBD5}" dt="2026-09-16T14:13:02.614" v="2156" actId="1076"/>
          <ac:graphicFrameMkLst>
            <pc:docMk/>
            <pc:sldMk cId="1019505869" sldId="401"/>
            <ac:graphicFrameMk id="3" creationId="{B707FFFD-C7CB-DC9D-2B9B-0A26CC157938}"/>
          </ac:graphicFrameMkLst>
        </pc:graphicFrameChg>
        <pc:picChg chg="add del mod">
          <ac:chgData name="Vickie E Ramirez" userId="5829d9b8-e786-4ad8-a93f-c69aa6857d7a" providerId="ADAL" clId="{FBA842A2-5957-49D4-B56B-A65CD2B3FBD5}" dt="2026-09-16T14:11:24.959" v="2141" actId="478"/>
          <ac:picMkLst>
            <pc:docMk/>
            <pc:sldMk cId="1019505869" sldId="401"/>
            <ac:picMk id="6" creationId="{A2E97459-28D3-3C0C-E435-427F4E4B64E9}"/>
          </ac:picMkLst>
        </pc:picChg>
        <pc:picChg chg="add del">
          <ac:chgData name="Vickie E Ramirez" userId="5829d9b8-e786-4ad8-a93f-c69aa6857d7a" providerId="ADAL" clId="{FBA842A2-5957-49D4-B56B-A65CD2B3FBD5}" dt="2026-09-16T14:11:54.494" v="2145" actId="478"/>
          <ac:picMkLst>
            <pc:docMk/>
            <pc:sldMk cId="1019505869" sldId="401"/>
            <ac:picMk id="8" creationId="{055D70AA-AFB0-29EF-C4D0-8DAB98D2A1D1}"/>
          </ac:picMkLst>
        </pc:picChg>
        <pc:picChg chg="del">
          <ac:chgData name="Vickie E Ramirez" userId="5829d9b8-e786-4ad8-a93f-c69aa6857d7a" providerId="ADAL" clId="{FBA842A2-5957-49D4-B56B-A65CD2B3FBD5}" dt="2026-09-16T14:11:06.842" v="2135" actId="478"/>
          <ac:picMkLst>
            <pc:docMk/>
            <pc:sldMk cId="1019505869" sldId="401"/>
            <ac:picMk id="9" creationId="{020ABE6C-C899-31CA-298A-89797523F48E}"/>
          </ac:picMkLst>
        </pc:picChg>
        <pc:picChg chg="add del mod">
          <ac:chgData name="Vickie E Ramirez" userId="5829d9b8-e786-4ad8-a93f-c69aa6857d7a" providerId="ADAL" clId="{FBA842A2-5957-49D4-B56B-A65CD2B3FBD5}" dt="2026-09-16T14:12:28.134" v="2150" actId="478"/>
          <ac:picMkLst>
            <pc:docMk/>
            <pc:sldMk cId="1019505869" sldId="401"/>
            <ac:picMk id="12" creationId="{21F857E7-7F30-A7A4-D8BE-0D766221AE68}"/>
          </ac:picMkLst>
        </pc:picChg>
        <pc:picChg chg="del">
          <ac:chgData name="Vickie E Ramirez" userId="5829d9b8-e786-4ad8-a93f-c69aa6857d7a" providerId="ADAL" clId="{FBA842A2-5957-49D4-B56B-A65CD2B3FBD5}" dt="2026-09-16T14:11:14.837" v="2137" actId="478"/>
          <ac:picMkLst>
            <pc:docMk/>
            <pc:sldMk cId="1019505869" sldId="401"/>
            <ac:picMk id="14" creationId="{D9BE151B-9B62-859B-D2A5-DDD10E63BD6F}"/>
          </ac:picMkLst>
        </pc:picChg>
        <pc:picChg chg="add mod ord">
          <ac:chgData name="Vickie E Ramirez" userId="5829d9b8-e786-4ad8-a93f-c69aa6857d7a" providerId="ADAL" clId="{FBA842A2-5957-49D4-B56B-A65CD2B3FBD5}" dt="2026-09-16T14:12:50.004" v="2155" actId="167"/>
          <ac:picMkLst>
            <pc:docMk/>
            <pc:sldMk cId="1019505869" sldId="401"/>
            <ac:picMk id="15" creationId="{D2119AEB-7BEC-51CC-567D-47D7CFF273D6}"/>
          </ac:picMkLst>
        </pc:picChg>
      </pc:sldChg>
      <pc:sldChg chg="del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2292772694" sldId="408"/>
        </pc:sldMkLst>
      </pc:sldChg>
      <pc:sldChg chg="del">
        <pc:chgData name="Vickie E Ramirez" userId="5829d9b8-e786-4ad8-a93f-c69aa6857d7a" providerId="ADAL" clId="{FBA842A2-5957-49D4-B56B-A65CD2B3FBD5}" dt="2026-09-17T22:04:03.358" v="3170" actId="47"/>
        <pc:sldMkLst>
          <pc:docMk/>
          <pc:sldMk cId="1960029992" sldId="409"/>
        </pc:sldMkLst>
      </pc:sldChg>
      <pc:sldChg chg="del ord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157029786" sldId="413"/>
        </pc:sldMkLst>
      </pc:sldChg>
      <pc:sldChg chg="ord modNotesTx">
        <pc:chgData name="Vickie E Ramirez" userId="5829d9b8-e786-4ad8-a93f-c69aa6857d7a" providerId="ADAL" clId="{FBA842A2-5957-49D4-B56B-A65CD2B3FBD5}" dt="2026-09-17T22:04:41.432" v="3174"/>
        <pc:sldMkLst>
          <pc:docMk/>
          <pc:sldMk cId="3746095428" sldId="414"/>
        </pc:sldMkLst>
      </pc:sldChg>
      <pc:sldChg chg="del">
        <pc:chgData name="Vickie E Ramirez" userId="5829d9b8-e786-4ad8-a93f-c69aa6857d7a" providerId="ADAL" clId="{FBA842A2-5957-49D4-B56B-A65CD2B3FBD5}" dt="2026-09-17T22:04:03.358" v="3170" actId="47"/>
        <pc:sldMkLst>
          <pc:docMk/>
          <pc:sldMk cId="3981599896" sldId="417"/>
        </pc:sldMkLst>
      </pc:sldChg>
      <pc:sldChg chg="delSp del mod modNotesTx">
        <pc:chgData name="Vickie E Ramirez" userId="5829d9b8-e786-4ad8-a93f-c69aa6857d7a" providerId="ADAL" clId="{FBA842A2-5957-49D4-B56B-A65CD2B3FBD5}" dt="2026-09-17T22:04:16.352" v="3171" actId="47"/>
        <pc:sldMkLst>
          <pc:docMk/>
          <pc:sldMk cId="964753390" sldId="418"/>
        </pc:sldMkLst>
        <pc:spChg chg="del">
          <ac:chgData name="Vickie E Ramirez" userId="5829d9b8-e786-4ad8-a93f-c69aa6857d7a" providerId="ADAL" clId="{FBA842A2-5957-49D4-B56B-A65CD2B3FBD5}" dt="2026-09-16T14:21:30.570" v="2214" actId="478"/>
          <ac:spMkLst>
            <pc:docMk/>
            <pc:sldMk cId="964753390" sldId="418"/>
            <ac:spMk id="8" creationId="{79DC1D88-50CD-9A98-8320-D0BD9F43F3A1}"/>
          </ac:spMkLst>
        </pc:spChg>
      </pc:sldChg>
      <pc:sldChg chg="addSp delSp modSp mod modNotesTx">
        <pc:chgData name="Vickie E Ramirez" userId="5829d9b8-e786-4ad8-a93f-c69aa6857d7a" providerId="ADAL" clId="{FBA842A2-5957-49D4-B56B-A65CD2B3FBD5}" dt="2026-09-15T16:19:16.488" v="940" actId="13926"/>
        <pc:sldMkLst>
          <pc:docMk/>
          <pc:sldMk cId="651763425" sldId="420"/>
        </pc:sldMkLst>
        <pc:spChg chg="add del mod">
          <ac:chgData name="Vickie E Ramirez" userId="5829d9b8-e786-4ad8-a93f-c69aa6857d7a" providerId="ADAL" clId="{FBA842A2-5957-49D4-B56B-A65CD2B3FBD5}" dt="2026-09-15T16:19:16.488" v="940" actId="13926"/>
          <ac:spMkLst>
            <pc:docMk/>
            <pc:sldMk cId="651763425" sldId="420"/>
            <ac:spMk id="2" creationId="{045E0B8B-A730-CE54-E730-C893FD0A9B15}"/>
          </ac:spMkLst>
        </pc:spChg>
        <pc:spChg chg="add del mod">
          <ac:chgData name="Vickie E Ramirez" userId="5829d9b8-e786-4ad8-a93f-c69aa6857d7a" providerId="ADAL" clId="{FBA842A2-5957-49D4-B56B-A65CD2B3FBD5}" dt="2026-09-15T16:19:15.482" v="937" actId="1076"/>
          <ac:spMkLst>
            <pc:docMk/>
            <pc:sldMk cId="651763425" sldId="420"/>
            <ac:spMk id="6" creationId="{994A01A2-8AE2-37CA-9566-6B28F61CDF11}"/>
          </ac:spMkLst>
        </pc:spChg>
        <pc:picChg chg="add del mod">
          <ac:chgData name="Vickie E Ramirez" userId="5829d9b8-e786-4ad8-a93f-c69aa6857d7a" providerId="ADAL" clId="{FBA842A2-5957-49D4-B56B-A65CD2B3FBD5}" dt="2026-09-15T16:19:15.864" v="938" actId="478"/>
          <ac:picMkLst>
            <pc:docMk/>
            <pc:sldMk cId="651763425" sldId="420"/>
            <ac:picMk id="4" creationId="{868B866B-8B37-EB60-BDC4-29420BC656C5}"/>
          </ac:picMkLst>
        </pc:picChg>
        <pc:picChg chg="add del mod">
          <ac:chgData name="Vickie E Ramirez" userId="5829d9b8-e786-4ad8-a93f-c69aa6857d7a" providerId="ADAL" clId="{FBA842A2-5957-49D4-B56B-A65CD2B3FBD5}" dt="2026-09-15T16:19:16.168" v="939" actId="478"/>
          <ac:picMkLst>
            <pc:docMk/>
            <pc:sldMk cId="651763425" sldId="420"/>
            <ac:picMk id="5" creationId="{F0E19470-ECDD-B7ED-1C71-65945E492418}"/>
          </ac:picMkLst>
        </pc:picChg>
        <pc:picChg chg="add del">
          <ac:chgData name="Vickie E Ramirez" userId="5829d9b8-e786-4ad8-a93f-c69aa6857d7a" providerId="ADAL" clId="{FBA842A2-5957-49D4-B56B-A65CD2B3FBD5}" dt="2026-09-15T16:19:15.101" v="936" actId="478"/>
          <ac:picMkLst>
            <pc:docMk/>
            <pc:sldMk cId="651763425" sldId="420"/>
            <ac:picMk id="11" creationId="{438ECF6C-F78D-27B4-8465-E9284D6FC6AF}"/>
          </ac:picMkLst>
        </pc:picChg>
      </pc:sldChg>
      <pc:sldChg chg="del modNotesTx">
        <pc:chgData name="Vickie E Ramirez" userId="5829d9b8-e786-4ad8-a93f-c69aa6857d7a" providerId="ADAL" clId="{FBA842A2-5957-49D4-B56B-A65CD2B3FBD5}" dt="2026-09-17T22:04:03.358" v="3170" actId="47"/>
        <pc:sldMkLst>
          <pc:docMk/>
          <pc:sldMk cId="3185785859" sldId="421"/>
        </pc:sldMkLst>
      </pc:sldChg>
      <pc:sldChg chg="delSp modSp mod modNotesTx">
        <pc:chgData name="Vickie E Ramirez" userId="5829d9b8-e786-4ad8-a93f-c69aa6857d7a" providerId="ADAL" clId="{FBA842A2-5957-49D4-B56B-A65CD2B3FBD5}" dt="2026-09-15T20:19:23.294" v="1016" actId="20577"/>
        <pc:sldMkLst>
          <pc:docMk/>
          <pc:sldMk cId="2609893061" sldId="422"/>
        </pc:sldMkLst>
      </pc:sldChg>
      <pc:sldChg chg="delSp modSp mod">
        <pc:chgData name="Vickie E Ramirez" userId="5829d9b8-e786-4ad8-a93f-c69aa6857d7a" providerId="ADAL" clId="{FBA842A2-5957-49D4-B56B-A65CD2B3FBD5}" dt="2026-09-16T14:23:07.669" v="2228" actId="1036"/>
        <pc:sldMkLst>
          <pc:docMk/>
          <pc:sldMk cId="2793401986" sldId="423"/>
        </pc:sldMkLst>
        <pc:spChg chg="del">
          <ac:chgData name="Vickie E Ramirez" userId="5829d9b8-e786-4ad8-a93f-c69aa6857d7a" providerId="ADAL" clId="{FBA842A2-5957-49D4-B56B-A65CD2B3FBD5}" dt="2026-09-16T14:23:02.702" v="2226" actId="478"/>
          <ac:spMkLst>
            <pc:docMk/>
            <pc:sldMk cId="2793401986" sldId="423"/>
            <ac:spMk id="8" creationId="{E63BD3C8-CA04-D3DB-54D2-0AB1D0971D9E}"/>
          </ac:spMkLst>
        </pc:spChg>
        <pc:picChg chg="mod">
          <ac:chgData name="Vickie E Ramirez" userId="5829d9b8-e786-4ad8-a93f-c69aa6857d7a" providerId="ADAL" clId="{FBA842A2-5957-49D4-B56B-A65CD2B3FBD5}" dt="2026-09-16T14:23:07.669" v="2228" actId="1036"/>
          <ac:picMkLst>
            <pc:docMk/>
            <pc:sldMk cId="2793401986" sldId="423"/>
            <ac:picMk id="4" creationId="{77E1215B-EC67-CAE2-A9B8-C7AA78DDD712}"/>
          </ac:picMkLst>
        </pc:picChg>
      </pc:sldChg>
      <pc:sldChg chg="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583331224" sldId="424"/>
        </pc:sldMkLst>
      </pc:sldChg>
      <pc:sldChg chg="modSp del mod">
        <pc:chgData name="Vickie E Ramirez" userId="5829d9b8-e786-4ad8-a93f-c69aa6857d7a" providerId="ADAL" clId="{FBA842A2-5957-49D4-B56B-A65CD2B3FBD5}" dt="2026-09-17T22:04:03.358" v="3170" actId="47"/>
        <pc:sldMkLst>
          <pc:docMk/>
          <pc:sldMk cId="2933315685" sldId="425"/>
        </pc:sldMkLst>
        <pc:spChg chg="mod">
          <ac:chgData name="Vickie E Ramirez" userId="5829d9b8-e786-4ad8-a93f-c69aa6857d7a" providerId="ADAL" clId="{FBA842A2-5957-49D4-B56B-A65CD2B3FBD5}" dt="2026-09-16T14:13:55.079" v="2157" actId="1076"/>
          <ac:spMkLst>
            <pc:docMk/>
            <pc:sldMk cId="2933315685" sldId="425"/>
            <ac:spMk id="9" creationId="{41C0DADA-9E81-6A3E-ECB4-B8CF4214A163}"/>
          </ac:spMkLst>
        </pc:spChg>
      </pc:sldChg>
      <pc:sldChg chg="delSp del mod">
        <pc:chgData name="Vickie E Ramirez" userId="5829d9b8-e786-4ad8-a93f-c69aa6857d7a" providerId="ADAL" clId="{FBA842A2-5957-49D4-B56B-A65CD2B3FBD5}" dt="2026-09-17T22:04:16.352" v="3171" actId="47"/>
        <pc:sldMkLst>
          <pc:docMk/>
          <pc:sldMk cId="1323263083" sldId="427"/>
        </pc:sldMkLst>
        <pc:spChg chg="del">
          <ac:chgData name="Vickie E Ramirez" userId="5829d9b8-e786-4ad8-a93f-c69aa6857d7a" providerId="ADAL" clId="{FBA842A2-5957-49D4-B56B-A65CD2B3FBD5}" dt="2026-09-16T14:21:47.975" v="2217" actId="478"/>
          <ac:spMkLst>
            <pc:docMk/>
            <pc:sldMk cId="1323263083" sldId="427"/>
            <ac:spMk id="8" creationId="{47A1B0A4-A084-0841-6D86-3D6E4F9B0DD1}"/>
          </ac:spMkLst>
        </pc:spChg>
      </pc:sldChg>
      <pc:sldChg chg="del">
        <pc:chgData name="Vickie E Ramirez" userId="5829d9b8-e786-4ad8-a93f-c69aa6857d7a" providerId="ADAL" clId="{FBA842A2-5957-49D4-B56B-A65CD2B3FBD5}" dt="2026-09-17T22:04:16.352" v="3171" actId="47"/>
        <pc:sldMkLst>
          <pc:docMk/>
          <pc:sldMk cId="1880997608" sldId="428"/>
        </pc:sldMkLst>
      </pc:sldChg>
      <pc:sldChg chg="del modNotesTx">
        <pc:chgData name="Vickie E Ramirez" userId="5829d9b8-e786-4ad8-a93f-c69aa6857d7a" providerId="ADAL" clId="{FBA842A2-5957-49D4-B56B-A65CD2B3FBD5}" dt="2026-09-17T22:04:03.358" v="3170" actId="47"/>
        <pc:sldMkLst>
          <pc:docMk/>
          <pc:sldMk cId="169901407" sldId="433"/>
        </pc:sldMkLst>
      </pc:sldChg>
      <pc:sldChg chg="addSp modSp del mod ord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2465445344" sldId="434"/>
        </pc:sldMkLst>
        <pc:spChg chg="mod">
          <ac:chgData name="Vickie E Ramirez" userId="5829d9b8-e786-4ad8-a93f-c69aa6857d7a" providerId="ADAL" clId="{FBA842A2-5957-49D4-B56B-A65CD2B3FBD5}" dt="2026-09-16T14:30:57.654" v="2275" actId="1076"/>
          <ac:spMkLst>
            <pc:docMk/>
            <pc:sldMk cId="2465445344" sldId="434"/>
            <ac:spMk id="2" creationId="{6B682738-3221-9F63-C6D0-FE0B5D904C44}"/>
          </ac:spMkLst>
        </pc:spChg>
        <pc:graphicFrameChg chg="mod modGraphic">
          <ac:chgData name="Vickie E Ramirez" userId="5829d9b8-e786-4ad8-a93f-c69aa6857d7a" providerId="ADAL" clId="{FBA842A2-5957-49D4-B56B-A65CD2B3FBD5}" dt="2026-09-16T00:25:46.637" v="1650" actId="6549"/>
          <ac:graphicFrameMkLst>
            <pc:docMk/>
            <pc:sldMk cId="2465445344" sldId="434"/>
            <ac:graphicFrameMk id="4" creationId="{5230A5B6-BF28-1EF3-E462-C4FE56211B84}"/>
          </ac:graphicFrameMkLst>
        </pc:graphicFrameChg>
        <pc:picChg chg="add mod ord">
          <ac:chgData name="Vickie E Ramirez" userId="5829d9b8-e786-4ad8-a93f-c69aa6857d7a" providerId="ADAL" clId="{FBA842A2-5957-49D4-B56B-A65CD2B3FBD5}" dt="2026-09-16T14:31:02.537" v="2276" actId="1076"/>
          <ac:picMkLst>
            <pc:docMk/>
            <pc:sldMk cId="2465445344" sldId="434"/>
            <ac:picMk id="5" creationId="{11DEE686-61CB-08A6-3AA5-30B527A2C90A}"/>
          </ac:picMkLst>
        </pc:picChg>
      </pc:sldChg>
      <pc:sldChg chg="delSp mod">
        <pc:chgData name="Vickie E Ramirez" userId="5829d9b8-e786-4ad8-a93f-c69aa6857d7a" providerId="ADAL" clId="{FBA842A2-5957-49D4-B56B-A65CD2B3FBD5}" dt="2026-09-16T14:22:28.101" v="2221" actId="478"/>
        <pc:sldMkLst>
          <pc:docMk/>
          <pc:sldMk cId="1315164251" sldId="435"/>
        </pc:sldMkLst>
        <pc:spChg chg="del">
          <ac:chgData name="Vickie E Ramirez" userId="5829d9b8-e786-4ad8-a93f-c69aa6857d7a" providerId="ADAL" clId="{FBA842A2-5957-49D4-B56B-A65CD2B3FBD5}" dt="2026-09-16T14:22:28.101" v="2221" actId="478"/>
          <ac:spMkLst>
            <pc:docMk/>
            <pc:sldMk cId="1315164251" sldId="435"/>
            <ac:spMk id="8" creationId="{F19AA614-A0D1-B700-56BA-7B74EC991648}"/>
          </ac:spMkLst>
        </pc:spChg>
      </pc:sldChg>
      <pc:sldChg chg="del">
        <pc:chgData name="Vickie E Ramirez" userId="5829d9b8-e786-4ad8-a93f-c69aa6857d7a" providerId="ADAL" clId="{FBA842A2-5957-49D4-B56B-A65CD2B3FBD5}" dt="2026-09-17T22:04:03.358" v="3170" actId="47"/>
        <pc:sldMkLst>
          <pc:docMk/>
          <pc:sldMk cId="3384545697" sldId="436"/>
        </pc:sldMkLst>
      </pc:sldChg>
      <pc:sldChg chg="del">
        <pc:chgData name="Vickie E Ramirez" userId="5829d9b8-e786-4ad8-a93f-c69aa6857d7a" providerId="ADAL" clId="{FBA842A2-5957-49D4-B56B-A65CD2B3FBD5}" dt="2026-09-17T22:04:03.358" v="3170" actId="47"/>
        <pc:sldMkLst>
          <pc:docMk/>
          <pc:sldMk cId="1237012813" sldId="437"/>
        </pc:sldMkLst>
      </pc:sldChg>
      <pc:sldChg chg="del modNotesTx">
        <pc:chgData name="Vickie E Ramirez" userId="5829d9b8-e786-4ad8-a93f-c69aa6857d7a" providerId="ADAL" clId="{FBA842A2-5957-49D4-B56B-A65CD2B3FBD5}" dt="2026-09-17T22:04:03.358" v="3170" actId="47"/>
        <pc:sldMkLst>
          <pc:docMk/>
          <pc:sldMk cId="1127398040" sldId="438"/>
        </pc:sldMkLst>
      </pc:sldChg>
      <pc:sldChg chg="delSp del mod">
        <pc:chgData name="Vickie E Ramirez" userId="5829d9b8-e786-4ad8-a93f-c69aa6857d7a" providerId="ADAL" clId="{FBA842A2-5957-49D4-B56B-A65CD2B3FBD5}" dt="2026-09-17T22:04:16.352" v="3171" actId="47"/>
        <pc:sldMkLst>
          <pc:docMk/>
          <pc:sldMk cId="478640719" sldId="439"/>
        </pc:sldMkLst>
      </pc:sldChg>
      <pc:sldChg chg="del modNotesTx">
        <pc:chgData name="Vickie E Ramirez" userId="5829d9b8-e786-4ad8-a93f-c69aa6857d7a" providerId="ADAL" clId="{FBA842A2-5957-49D4-B56B-A65CD2B3FBD5}" dt="2026-09-17T22:04:03.358" v="3170" actId="47"/>
        <pc:sldMkLst>
          <pc:docMk/>
          <pc:sldMk cId="3239793656" sldId="440"/>
        </pc:sldMkLst>
      </pc:sldChg>
      <pc:sldChg chg="addSp delSp modSp del mod modNotesTx">
        <pc:chgData name="Vickie E Ramirez" userId="5829d9b8-e786-4ad8-a93f-c69aa6857d7a" providerId="ADAL" clId="{FBA842A2-5957-49D4-B56B-A65CD2B3FBD5}" dt="2026-09-17T22:04:03.358" v="3170" actId="47"/>
        <pc:sldMkLst>
          <pc:docMk/>
          <pc:sldMk cId="538811000" sldId="441"/>
        </pc:sldMkLst>
        <pc:picChg chg="del">
          <ac:chgData name="Vickie E Ramirez" userId="5829d9b8-e786-4ad8-a93f-c69aa6857d7a" providerId="ADAL" clId="{FBA842A2-5957-49D4-B56B-A65CD2B3FBD5}" dt="2026-09-16T14:19:50.838" v="2210" actId="478"/>
          <ac:picMkLst>
            <pc:docMk/>
            <pc:sldMk cId="538811000" sldId="441"/>
            <ac:picMk id="7" creationId="{9F077AA6-C0AE-7782-1628-590EF6DD0773}"/>
          </ac:picMkLst>
        </pc:picChg>
        <pc:picChg chg="add ord">
          <ac:chgData name="Vickie E Ramirez" userId="5829d9b8-e786-4ad8-a93f-c69aa6857d7a" providerId="ADAL" clId="{FBA842A2-5957-49D4-B56B-A65CD2B3FBD5}" dt="2026-09-16T14:20:03.771" v="2212" actId="167"/>
          <ac:picMkLst>
            <pc:docMk/>
            <pc:sldMk cId="538811000" sldId="441"/>
            <ac:picMk id="8" creationId="{5C24EE95-3429-D608-2F9D-D85DDBD6511B}"/>
          </ac:picMkLst>
        </pc:picChg>
      </pc:sldChg>
      <pc:sldChg chg="del">
        <pc:chgData name="Vickie E Ramirez" userId="5829d9b8-e786-4ad8-a93f-c69aa6857d7a" providerId="ADAL" clId="{FBA842A2-5957-49D4-B56B-A65CD2B3FBD5}" dt="2026-09-16T14:16:31.455" v="2173" actId="2696"/>
        <pc:sldMkLst>
          <pc:docMk/>
          <pc:sldMk cId="465457496" sldId="442"/>
        </pc:sldMkLst>
      </pc:sldChg>
      <pc:sldChg chg="del modNotesTx">
        <pc:chgData name="Vickie E Ramirez" userId="5829d9b8-e786-4ad8-a93f-c69aa6857d7a" providerId="ADAL" clId="{FBA842A2-5957-49D4-B56B-A65CD2B3FBD5}" dt="2026-09-17T22:04:03.358" v="3170" actId="47"/>
        <pc:sldMkLst>
          <pc:docMk/>
          <pc:sldMk cId="2414778018" sldId="443"/>
        </pc:sldMkLst>
      </pc:sldChg>
      <pc:sldChg chg="del modNotesTx">
        <pc:chgData name="Vickie E Ramirez" userId="5829d9b8-e786-4ad8-a93f-c69aa6857d7a" providerId="ADAL" clId="{FBA842A2-5957-49D4-B56B-A65CD2B3FBD5}" dt="2026-09-17T22:04:03.358" v="3170" actId="47"/>
        <pc:sldMkLst>
          <pc:docMk/>
          <pc:sldMk cId="3556653802" sldId="444"/>
        </pc:sldMkLst>
      </pc:sldChg>
      <pc:sldChg chg="delSp mod">
        <pc:chgData name="Vickie E Ramirez" userId="5829d9b8-e786-4ad8-a93f-c69aa6857d7a" providerId="ADAL" clId="{FBA842A2-5957-49D4-B56B-A65CD2B3FBD5}" dt="2026-09-16T14:20:51.265" v="2213" actId="478"/>
        <pc:sldMkLst>
          <pc:docMk/>
          <pc:sldMk cId="3368043758" sldId="446"/>
        </pc:sldMkLst>
        <pc:spChg chg="del">
          <ac:chgData name="Vickie E Ramirez" userId="5829d9b8-e786-4ad8-a93f-c69aa6857d7a" providerId="ADAL" clId="{FBA842A2-5957-49D4-B56B-A65CD2B3FBD5}" dt="2026-09-16T14:20:51.265" v="2213" actId="478"/>
          <ac:spMkLst>
            <pc:docMk/>
            <pc:sldMk cId="3368043758" sldId="446"/>
            <ac:spMk id="8" creationId="{66679D73-29EF-5BBC-541C-926CE93A45FF}"/>
          </ac:spMkLst>
        </pc:spChg>
      </pc:sldChg>
      <pc:sldChg chg="del modNotesTx">
        <pc:chgData name="Vickie E Ramirez" userId="5829d9b8-e786-4ad8-a93f-c69aa6857d7a" providerId="ADAL" clId="{FBA842A2-5957-49D4-B56B-A65CD2B3FBD5}" dt="2026-09-17T22:04:03.358" v="3170" actId="47"/>
        <pc:sldMkLst>
          <pc:docMk/>
          <pc:sldMk cId="2384031765" sldId="447"/>
        </pc:sldMkLst>
      </pc:sldChg>
      <pc:sldChg chg="addSp delSp modSp del mod modNotesTx">
        <pc:chgData name="Vickie E Ramirez" userId="5829d9b8-e786-4ad8-a93f-c69aa6857d7a" providerId="ADAL" clId="{FBA842A2-5957-49D4-B56B-A65CD2B3FBD5}" dt="2026-09-17T22:04:03.358" v="3170" actId="47"/>
        <pc:sldMkLst>
          <pc:docMk/>
          <pc:sldMk cId="247234065" sldId="449"/>
        </pc:sldMkLst>
        <pc:spChg chg="add del mod">
          <ac:chgData name="Vickie E Ramirez" userId="5829d9b8-e786-4ad8-a93f-c69aa6857d7a" providerId="ADAL" clId="{FBA842A2-5957-49D4-B56B-A65CD2B3FBD5}" dt="2026-09-17T19:02:12.003" v="2945" actId="1076"/>
          <ac:spMkLst>
            <pc:docMk/>
            <pc:sldMk cId="247234065" sldId="449"/>
            <ac:spMk id="3" creationId="{8C2273E0-E07F-117F-DF6F-013FF12B46F2}"/>
          </ac:spMkLst>
        </pc:spChg>
      </pc:sldChg>
      <pc:sldChg chg="addSp delSp modSp mod">
        <pc:chgData name="Vickie E Ramirez" userId="5829d9b8-e786-4ad8-a93f-c69aa6857d7a" providerId="ADAL" clId="{FBA842A2-5957-49D4-B56B-A65CD2B3FBD5}" dt="2026-09-15T20:16:23.038" v="1014" actId="1076"/>
        <pc:sldMkLst>
          <pc:docMk/>
          <pc:sldMk cId="4060814858" sldId="450"/>
        </pc:sldMkLst>
        <pc:picChg chg="add mod">
          <ac:chgData name="Vickie E Ramirez" userId="5829d9b8-e786-4ad8-a93f-c69aa6857d7a" providerId="ADAL" clId="{FBA842A2-5957-49D4-B56B-A65CD2B3FBD5}" dt="2026-09-15T20:16:23.038" v="1014" actId="1076"/>
          <ac:picMkLst>
            <pc:docMk/>
            <pc:sldMk cId="4060814858" sldId="450"/>
            <ac:picMk id="5" creationId="{3B0741CC-B793-B3C7-EA0A-FAC64D1E1CB1}"/>
          </ac:picMkLst>
        </pc:picChg>
        <pc:picChg chg="mod">
          <ac:chgData name="Vickie E Ramirez" userId="5829d9b8-e786-4ad8-a93f-c69aa6857d7a" providerId="ADAL" clId="{FBA842A2-5957-49D4-B56B-A65CD2B3FBD5}" dt="2026-09-15T20:16:15.080" v="1012" actId="1076"/>
          <ac:picMkLst>
            <pc:docMk/>
            <pc:sldMk cId="4060814858" sldId="450"/>
            <ac:picMk id="7" creationId="{92433BF5-7A02-EC1F-B1B2-F690980E4F9E}"/>
          </ac:picMkLst>
        </pc:picChg>
      </pc:sldChg>
      <pc:sldChg chg="del modNotesTx">
        <pc:chgData name="Vickie E Ramirez" userId="5829d9b8-e786-4ad8-a93f-c69aa6857d7a" providerId="ADAL" clId="{FBA842A2-5957-49D4-B56B-A65CD2B3FBD5}" dt="2026-09-17T22:04:03.358" v="3170" actId="47"/>
        <pc:sldMkLst>
          <pc:docMk/>
          <pc:sldMk cId="3936872667" sldId="451"/>
        </pc:sldMkLst>
      </pc:sldChg>
      <pc:sldChg chg="del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3969947633" sldId="453"/>
        </pc:sldMkLst>
      </pc:sldChg>
      <pc:sldChg chg="del modNotesTx">
        <pc:chgData name="Vickie E Ramirez" userId="5829d9b8-e786-4ad8-a93f-c69aa6857d7a" providerId="ADAL" clId="{FBA842A2-5957-49D4-B56B-A65CD2B3FBD5}" dt="2026-09-17T22:04:03.358" v="3170" actId="47"/>
        <pc:sldMkLst>
          <pc:docMk/>
          <pc:sldMk cId="1957130028" sldId="462"/>
        </pc:sldMkLst>
      </pc:sldChg>
      <pc:sldChg chg="del modNotesTx">
        <pc:chgData name="Vickie E Ramirez" userId="5829d9b8-e786-4ad8-a93f-c69aa6857d7a" providerId="ADAL" clId="{FBA842A2-5957-49D4-B56B-A65CD2B3FBD5}" dt="2026-09-17T22:04:03.358" v="3170" actId="47"/>
        <pc:sldMkLst>
          <pc:docMk/>
          <pc:sldMk cId="0" sldId="463"/>
        </pc:sldMkLst>
      </pc:sldChg>
      <pc:sldChg chg="del modNotesTx">
        <pc:chgData name="Vickie E Ramirez" userId="5829d9b8-e786-4ad8-a93f-c69aa6857d7a" providerId="ADAL" clId="{FBA842A2-5957-49D4-B56B-A65CD2B3FBD5}" dt="2026-09-17T22:04:03.358" v="3170" actId="47"/>
        <pc:sldMkLst>
          <pc:docMk/>
          <pc:sldMk cId="1903514819" sldId="464"/>
        </pc:sldMkLst>
      </pc:sldChg>
      <pc:sldChg chg="addSp delSp modSp del mod">
        <pc:chgData name="Vickie E Ramirez" userId="5829d9b8-e786-4ad8-a93f-c69aa6857d7a" providerId="ADAL" clId="{FBA842A2-5957-49D4-B56B-A65CD2B3FBD5}" dt="2026-09-17T22:04:03.358" v="3170" actId="47"/>
        <pc:sldMkLst>
          <pc:docMk/>
          <pc:sldMk cId="485794114" sldId="466"/>
        </pc:sldMkLst>
        <pc:spChg chg="mod">
          <ac:chgData name="Vickie E Ramirez" userId="5829d9b8-e786-4ad8-a93f-c69aa6857d7a" providerId="ADAL" clId="{FBA842A2-5957-49D4-B56B-A65CD2B3FBD5}" dt="2026-09-17T19:02:41.837" v="2948" actId="1076"/>
          <ac:spMkLst>
            <pc:docMk/>
            <pc:sldMk cId="485794114" sldId="466"/>
            <ac:spMk id="5" creationId="{EAAB173F-8925-2B55-EAFB-7356D4C971D9}"/>
          </ac:spMkLst>
        </pc:spChg>
        <pc:picChg chg="add del mod">
          <ac:chgData name="Vickie E Ramirez" userId="5829d9b8-e786-4ad8-a93f-c69aa6857d7a" providerId="ADAL" clId="{FBA842A2-5957-49D4-B56B-A65CD2B3FBD5}" dt="2026-09-16T14:15:38.350" v="2165" actId="478"/>
          <ac:picMkLst>
            <pc:docMk/>
            <pc:sldMk cId="485794114" sldId="466"/>
            <ac:picMk id="3" creationId="{F8EB271E-6E33-66A4-2EC2-E4EBD6715BB0}"/>
          </ac:picMkLst>
        </pc:picChg>
        <pc:picChg chg="add mod">
          <ac:chgData name="Vickie E Ramirez" userId="5829d9b8-e786-4ad8-a93f-c69aa6857d7a" providerId="ADAL" clId="{FBA842A2-5957-49D4-B56B-A65CD2B3FBD5}" dt="2026-09-16T14:15:55.912" v="2169" actId="1076"/>
          <ac:picMkLst>
            <pc:docMk/>
            <pc:sldMk cId="485794114" sldId="466"/>
            <ac:picMk id="6" creationId="{AF03BA7E-3B65-E178-A4BE-FC972270D1B4}"/>
          </ac:picMkLst>
        </pc:picChg>
        <pc:picChg chg="mod">
          <ac:chgData name="Vickie E Ramirez" userId="5829d9b8-e786-4ad8-a93f-c69aa6857d7a" providerId="ADAL" clId="{FBA842A2-5957-49D4-B56B-A65CD2B3FBD5}" dt="2026-09-17T19:02:44.556" v="2949" actId="1076"/>
          <ac:picMkLst>
            <pc:docMk/>
            <pc:sldMk cId="485794114" sldId="466"/>
            <ac:picMk id="11" creationId="{210455F7-5777-90FC-F17F-63D5AF2418F8}"/>
          </ac:picMkLst>
        </pc:picChg>
        <pc:picChg chg="del">
          <ac:chgData name="Vickie E Ramirez" userId="5829d9b8-e786-4ad8-a93f-c69aa6857d7a" providerId="ADAL" clId="{FBA842A2-5957-49D4-B56B-A65CD2B3FBD5}" dt="2026-09-16T14:14:52.532" v="2158" actId="478"/>
          <ac:picMkLst>
            <pc:docMk/>
            <pc:sldMk cId="485794114" sldId="466"/>
            <ac:picMk id="15" creationId="{C1B0E656-E8DE-7CF0-6EAA-1B4ABE51A2FF}"/>
          </ac:picMkLst>
        </pc:picChg>
      </pc:sldChg>
      <pc:sldChg chg="modSp del mod modNotesTx">
        <pc:chgData name="Vickie E Ramirez" userId="5829d9b8-e786-4ad8-a93f-c69aa6857d7a" providerId="ADAL" clId="{FBA842A2-5957-49D4-B56B-A65CD2B3FBD5}" dt="2026-09-16T14:18:10.990" v="2204" actId="2696"/>
        <pc:sldMkLst>
          <pc:docMk/>
          <pc:sldMk cId="114539837" sldId="474"/>
        </pc:sldMkLst>
        <pc:graphicFrameChg chg="mod modGraphic">
          <ac:chgData name="Vickie E Ramirez" userId="5829d9b8-e786-4ad8-a93f-c69aa6857d7a" providerId="ADAL" clId="{FBA842A2-5957-49D4-B56B-A65CD2B3FBD5}" dt="2026-09-16T14:17:03.166" v="2174" actId="1076"/>
          <ac:graphicFrameMkLst>
            <pc:docMk/>
            <pc:sldMk cId="114539837" sldId="474"/>
            <ac:graphicFrameMk id="13" creationId="{4587A95F-AD2D-DE6F-CC9A-6FF82005B16B}"/>
          </ac:graphicFrameMkLst>
        </pc:graphicFrameChg>
      </pc:sldChg>
      <pc:sldChg chg="del">
        <pc:chgData name="Vickie E Ramirez" userId="5829d9b8-e786-4ad8-a93f-c69aa6857d7a" providerId="ADAL" clId="{FBA842A2-5957-49D4-B56B-A65CD2B3FBD5}" dt="2026-09-17T22:04:03.358" v="3170" actId="47"/>
        <pc:sldMkLst>
          <pc:docMk/>
          <pc:sldMk cId="1113555462" sldId="475"/>
        </pc:sldMkLst>
      </pc:sldChg>
      <pc:sldChg chg="addSp delSp modSp del mod">
        <pc:chgData name="Vickie E Ramirez" userId="5829d9b8-e786-4ad8-a93f-c69aa6857d7a" providerId="ADAL" clId="{FBA842A2-5957-49D4-B56B-A65CD2B3FBD5}" dt="2026-09-17T22:04:03.358" v="3170" actId="47"/>
        <pc:sldMkLst>
          <pc:docMk/>
          <pc:sldMk cId="3629102775" sldId="476"/>
        </pc:sldMkLst>
        <pc:picChg chg="del">
          <ac:chgData name="Vickie E Ramirez" userId="5829d9b8-e786-4ad8-a93f-c69aa6857d7a" providerId="ADAL" clId="{FBA842A2-5957-49D4-B56B-A65CD2B3FBD5}" dt="2026-09-16T14:18:55.144" v="2205" actId="478"/>
          <ac:picMkLst>
            <pc:docMk/>
            <pc:sldMk cId="3629102775" sldId="476"/>
            <ac:picMk id="6" creationId="{52025042-B915-E507-5C2F-C9C3D2ACF5CD}"/>
          </ac:picMkLst>
        </pc:picChg>
        <pc:picChg chg="add mod">
          <ac:chgData name="Vickie E Ramirez" userId="5829d9b8-e786-4ad8-a93f-c69aa6857d7a" providerId="ADAL" clId="{FBA842A2-5957-49D4-B56B-A65CD2B3FBD5}" dt="2026-09-16T14:19:04.986" v="2209" actId="1076"/>
          <ac:picMkLst>
            <pc:docMk/>
            <pc:sldMk cId="3629102775" sldId="476"/>
            <ac:picMk id="7" creationId="{F5383B5D-5D33-E7EC-4F87-FD233B34838A}"/>
          </ac:picMkLst>
        </pc:picChg>
      </pc:sldChg>
      <pc:sldChg chg="del ord">
        <pc:chgData name="Vickie E Ramirez" userId="5829d9b8-e786-4ad8-a93f-c69aa6857d7a" providerId="ADAL" clId="{FBA842A2-5957-49D4-B56B-A65CD2B3FBD5}" dt="2026-09-17T22:04:29.550" v="3172" actId="47"/>
        <pc:sldMkLst>
          <pc:docMk/>
          <pc:sldMk cId="868174973" sldId="478"/>
        </pc:sldMkLst>
      </pc:sldChg>
      <pc:sldChg chg="del">
        <pc:chgData name="Vickie E Ramirez" userId="5829d9b8-e786-4ad8-a93f-c69aa6857d7a" providerId="ADAL" clId="{FBA842A2-5957-49D4-B56B-A65CD2B3FBD5}" dt="2026-09-17T22:04:16.352" v="3171" actId="47"/>
        <pc:sldMkLst>
          <pc:docMk/>
          <pc:sldMk cId="3231324211" sldId="479"/>
        </pc:sldMkLst>
      </pc:sldChg>
      <pc:sldChg chg="delSp modSp del mod">
        <pc:chgData name="Vickie E Ramirez" userId="5829d9b8-e786-4ad8-a93f-c69aa6857d7a" providerId="ADAL" clId="{FBA842A2-5957-49D4-B56B-A65CD2B3FBD5}" dt="2026-09-17T22:04:16.352" v="3171" actId="47"/>
        <pc:sldMkLst>
          <pc:docMk/>
          <pc:sldMk cId="3076551655" sldId="480"/>
        </pc:sldMkLst>
      </pc:sldChg>
      <pc:sldChg chg="del">
        <pc:chgData name="Vickie E Ramirez" userId="5829d9b8-e786-4ad8-a93f-c69aa6857d7a" providerId="ADAL" clId="{FBA842A2-5957-49D4-B56B-A65CD2B3FBD5}" dt="2026-09-17T22:04:16.352" v="3171" actId="47"/>
        <pc:sldMkLst>
          <pc:docMk/>
          <pc:sldMk cId="2427520635" sldId="481"/>
        </pc:sldMkLst>
      </pc:sldChg>
      <pc:sldChg chg="delSp modSp del mod modNotesTx">
        <pc:chgData name="Vickie E Ramirez" userId="5829d9b8-e786-4ad8-a93f-c69aa6857d7a" providerId="ADAL" clId="{FBA842A2-5957-49D4-B56B-A65CD2B3FBD5}" dt="2026-09-17T22:04:16.352" v="3171" actId="47"/>
        <pc:sldMkLst>
          <pc:docMk/>
          <pc:sldMk cId="395049127" sldId="482"/>
        </pc:sldMkLst>
        <pc:spChg chg="del">
          <ac:chgData name="Vickie E Ramirez" userId="5829d9b8-e786-4ad8-a93f-c69aa6857d7a" providerId="ADAL" clId="{FBA842A2-5957-49D4-B56B-A65CD2B3FBD5}" dt="2026-09-16T14:22:04.651" v="2219" actId="478"/>
          <ac:spMkLst>
            <pc:docMk/>
            <pc:sldMk cId="395049127" sldId="482"/>
            <ac:spMk id="8" creationId="{0D39C981-58F2-BD4A-7086-62714A954B59}"/>
          </ac:spMkLst>
        </pc:spChg>
        <pc:spChg chg="mod">
          <ac:chgData name="Vickie E Ramirez" userId="5829d9b8-e786-4ad8-a93f-c69aa6857d7a" providerId="ADAL" clId="{FBA842A2-5957-49D4-B56B-A65CD2B3FBD5}" dt="2026-09-16T14:22:09.869" v="2220" actId="1076"/>
          <ac:spMkLst>
            <pc:docMk/>
            <pc:sldMk cId="395049127" sldId="482"/>
            <ac:spMk id="11" creationId="{69AC9C3F-DC28-04DD-2D0D-DE9E65053D3F}"/>
          </ac:spMkLst>
        </pc:spChg>
      </pc:sldChg>
      <pc:sldChg chg="delSp modSp del mod modNotesTx">
        <pc:chgData name="Vickie E Ramirez" userId="5829d9b8-e786-4ad8-a93f-c69aa6857d7a" providerId="ADAL" clId="{FBA842A2-5957-49D4-B56B-A65CD2B3FBD5}" dt="2026-09-17T22:04:16.352" v="3171" actId="47"/>
        <pc:sldMkLst>
          <pc:docMk/>
          <pc:sldMk cId="188368353" sldId="483"/>
        </pc:sldMkLst>
      </pc:sldChg>
      <pc:sldChg chg="del modNotesTx">
        <pc:chgData name="Vickie E Ramirez" userId="5829d9b8-e786-4ad8-a93f-c69aa6857d7a" providerId="ADAL" clId="{FBA842A2-5957-49D4-B56B-A65CD2B3FBD5}" dt="2026-09-17T22:04:16.352" v="3171" actId="47"/>
        <pc:sldMkLst>
          <pc:docMk/>
          <pc:sldMk cId="2138735375" sldId="484"/>
        </pc:sldMkLst>
      </pc:sldChg>
      <pc:sldChg chg="delSp modSp del mod ord modNotesTx">
        <pc:chgData name="Vickie E Ramirez" userId="5829d9b8-e786-4ad8-a93f-c69aa6857d7a" providerId="ADAL" clId="{FBA842A2-5957-49D4-B56B-A65CD2B3FBD5}" dt="2026-09-17T22:04:16.352" v="3171" actId="47"/>
        <pc:sldMkLst>
          <pc:docMk/>
          <pc:sldMk cId="4176258977" sldId="485"/>
        </pc:sldMkLst>
      </pc:sldChg>
      <pc:sldChg chg="del modNotesTx">
        <pc:chgData name="Vickie E Ramirez" userId="5829d9b8-e786-4ad8-a93f-c69aa6857d7a" providerId="ADAL" clId="{FBA842A2-5957-49D4-B56B-A65CD2B3FBD5}" dt="2026-09-17T22:04:16.352" v="3171" actId="47"/>
        <pc:sldMkLst>
          <pc:docMk/>
          <pc:sldMk cId="1713902484" sldId="486"/>
        </pc:sldMkLst>
      </pc:sldChg>
      <pc:sldChg chg="modNotesTx">
        <pc:chgData name="Vickie E Ramirez" userId="5829d9b8-e786-4ad8-a93f-c69aa6857d7a" providerId="ADAL" clId="{FBA842A2-5957-49D4-B56B-A65CD2B3FBD5}" dt="2026-09-15T16:04:58.203" v="901" actId="20577"/>
        <pc:sldMkLst>
          <pc:docMk/>
          <pc:sldMk cId="2545628447" sldId="487"/>
        </pc:sldMkLst>
      </pc:sldChg>
      <pc:sldChg chg="delSp mod modNotesTx">
        <pc:chgData name="Vickie E Ramirez" userId="5829d9b8-e786-4ad8-a93f-c69aa6857d7a" providerId="ADAL" clId="{FBA842A2-5957-49D4-B56B-A65CD2B3FBD5}" dt="2026-09-16T14:22:40.463" v="2222" actId="478"/>
        <pc:sldMkLst>
          <pc:docMk/>
          <pc:sldMk cId="2873527230" sldId="488"/>
        </pc:sldMkLst>
        <pc:spChg chg="del">
          <ac:chgData name="Vickie E Ramirez" userId="5829d9b8-e786-4ad8-a93f-c69aa6857d7a" providerId="ADAL" clId="{FBA842A2-5957-49D4-B56B-A65CD2B3FBD5}" dt="2026-09-16T14:22:40.463" v="2222" actId="478"/>
          <ac:spMkLst>
            <pc:docMk/>
            <pc:sldMk cId="2873527230" sldId="488"/>
            <ac:spMk id="8" creationId="{0ACABB9A-B4D0-588F-0DE5-773AA3DC5EE7}"/>
          </ac:spMkLst>
        </pc:spChg>
      </pc:sldChg>
      <pc:sldChg chg="delSp modSp mod">
        <pc:chgData name="Vickie E Ramirez" userId="5829d9b8-e786-4ad8-a93f-c69aa6857d7a" providerId="ADAL" clId="{FBA842A2-5957-49D4-B56B-A65CD2B3FBD5}" dt="2026-09-16T14:22:54.728" v="2224" actId="478"/>
        <pc:sldMkLst>
          <pc:docMk/>
          <pc:sldMk cId="336737616" sldId="491"/>
        </pc:sldMkLst>
        <pc:spChg chg="del mod">
          <ac:chgData name="Vickie E Ramirez" userId="5829d9b8-e786-4ad8-a93f-c69aa6857d7a" providerId="ADAL" clId="{FBA842A2-5957-49D4-B56B-A65CD2B3FBD5}" dt="2026-09-16T14:22:54.728" v="2224" actId="478"/>
          <ac:spMkLst>
            <pc:docMk/>
            <pc:sldMk cId="336737616" sldId="491"/>
            <ac:spMk id="8" creationId="{B0E855A2-1509-05ED-C01B-7C3E30A500EB}"/>
          </ac:spMkLst>
        </pc:spChg>
      </pc:sldChg>
      <pc:sldChg chg="addSp delSp modSp del mod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963358827" sldId="494"/>
        </pc:sldMkLst>
        <pc:picChg chg="add del mod">
          <ac:chgData name="Vickie E Ramirez" userId="5829d9b8-e786-4ad8-a93f-c69aa6857d7a" providerId="ADAL" clId="{FBA842A2-5957-49D4-B56B-A65CD2B3FBD5}" dt="2026-09-16T14:06:52.296" v="2124" actId="478"/>
          <ac:picMkLst>
            <pc:docMk/>
            <pc:sldMk cId="963358827" sldId="494"/>
            <ac:picMk id="6" creationId="{AD9CA2FE-5CCC-4FCC-4E41-18A8E8EBAACB}"/>
          </ac:picMkLst>
        </pc:picChg>
        <pc:picChg chg="add del mod">
          <ac:chgData name="Vickie E Ramirez" userId="5829d9b8-e786-4ad8-a93f-c69aa6857d7a" providerId="ADAL" clId="{FBA842A2-5957-49D4-B56B-A65CD2B3FBD5}" dt="2026-09-16T14:09:31.767" v="2127" actId="478"/>
          <ac:picMkLst>
            <pc:docMk/>
            <pc:sldMk cId="963358827" sldId="494"/>
            <ac:picMk id="8" creationId="{7FB180AA-4820-7D46-D5C9-D98AE5E47E0B}"/>
          </ac:picMkLst>
        </pc:picChg>
        <pc:picChg chg="del">
          <ac:chgData name="Vickie E Ramirez" userId="5829d9b8-e786-4ad8-a93f-c69aa6857d7a" providerId="ADAL" clId="{FBA842A2-5957-49D4-B56B-A65CD2B3FBD5}" dt="2026-09-16T14:06:27.772" v="2121" actId="478"/>
          <ac:picMkLst>
            <pc:docMk/>
            <pc:sldMk cId="963358827" sldId="494"/>
            <ac:picMk id="9" creationId="{B5025219-636C-7B30-860D-6D5E85C36F6D}"/>
          </ac:picMkLst>
        </pc:picChg>
        <pc:picChg chg="add mod">
          <ac:chgData name="Vickie E Ramirez" userId="5829d9b8-e786-4ad8-a93f-c69aa6857d7a" providerId="ADAL" clId="{FBA842A2-5957-49D4-B56B-A65CD2B3FBD5}" dt="2026-09-16T14:09:43.002" v="2131" actId="1076"/>
          <ac:picMkLst>
            <pc:docMk/>
            <pc:sldMk cId="963358827" sldId="494"/>
            <ac:picMk id="12" creationId="{5411BDAD-4EEC-0084-A8DF-EC738CF67CAA}"/>
          </ac:picMkLst>
        </pc:picChg>
        <pc:picChg chg="del">
          <ac:chgData name="Vickie E Ramirez" userId="5829d9b8-e786-4ad8-a93f-c69aa6857d7a" providerId="ADAL" clId="{FBA842A2-5957-49D4-B56B-A65CD2B3FBD5}" dt="2026-09-16T14:10:30.649" v="2132" actId="478"/>
          <ac:picMkLst>
            <pc:docMk/>
            <pc:sldMk cId="963358827" sldId="494"/>
            <ac:picMk id="14" creationId="{BBB56E1F-4BB4-4FB4-B322-31033B7A137E}"/>
          </ac:picMkLst>
        </pc:picChg>
        <pc:picChg chg="add mod">
          <ac:chgData name="Vickie E Ramirez" userId="5829d9b8-e786-4ad8-a93f-c69aa6857d7a" providerId="ADAL" clId="{FBA842A2-5957-49D4-B56B-A65CD2B3FBD5}" dt="2026-09-16T14:10:37.116" v="2134" actId="1076"/>
          <ac:picMkLst>
            <pc:docMk/>
            <pc:sldMk cId="963358827" sldId="494"/>
            <ac:picMk id="15" creationId="{A52FFEAF-0649-59D6-F962-6EFC82F887D7}"/>
          </ac:picMkLst>
        </pc:picChg>
      </pc:sldChg>
      <pc:sldChg chg="addSp delSp modSp del mod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1657800626" sldId="495"/>
        </pc:sldMkLst>
        <pc:spChg chg="mod">
          <ac:chgData name="Vickie E Ramirez" userId="5829d9b8-e786-4ad8-a93f-c69aa6857d7a" providerId="ADAL" clId="{FBA842A2-5957-49D4-B56B-A65CD2B3FBD5}" dt="2026-09-16T14:23:57.532" v="2235" actId="1076"/>
          <ac:spMkLst>
            <pc:docMk/>
            <pc:sldMk cId="1657800626" sldId="495"/>
            <ac:spMk id="5" creationId="{082D5816-4EA1-746D-5D74-AE2C89F29B16}"/>
          </ac:spMkLst>
        </pc:spChg>
        <pc:picChg chg="add mod">
          <ac:chgData name="Vickie E Ramirez" userId="5829d9b8-e786-4ad8-a93f-c69aa6857d7a" providerId="ADAL" clId="{FBA842A2-5957-49D4-B56B-A65CD2B3FBD5}" dt="2026-09-16T14:23:52.127" v="2234" actId="14100"/>
          <ac:picMkLst>
            <pc:docMk/>
            <pc:sldMk cId="1657800626" sldId="495"/>
            <ac:picMk id="7" creationId="{4D891F2A-6FDB-B2F2-EF4B-87943D03B435}"/>
          </ac:picMkLst>
        </pc:picChg>
        <pc:picChg chg="del">
          <ac:chgData name="Vickie E Ramirez" userId="5829d9b8-e786-4ad8-a93f-c69aa6857d7a" providerId="ADAL" clId="{FBA842A2-5957-49D4-B56B-A65CD2B3FBD5}" dt="2026-09-16T14:23:33.770" v="2229" actId="478"/>
          <ac:picMkLst>
            <pc:docMk/>
            <pc:sldMk cId="1657800626" sldId="495"/>
            <ac:picMk id="9" creationId="{334B8B3C-4D95-BD7C-A3D7-45D45D0729CA}"/>
          </ac:picMkLst>
        </pc:picChg>
      </pc:sldChg>
      <pc:sldChg chg="addSp delSp modSp del mod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2794077841" sldId="498"/>
        </pc:sldMkLst>
        <pc:spChg chg="del">
          <ac:chgData name="Vickie E Ramirez" userId="5829d9b8-e786-4ad8-a93f-c69aa6857d7a" providerId="ADAL" clId="{FBA842A2-5957-49D4-B56B-A65CD2B3FBD5}" dt="2026-09-16T14:24:33.702" v="2236" actId="478"/>
          <ac:spMkLst>
            <pc:docMk/>
            <pc:sldMk cId="2794077841" sldId="498"/>
            <ac:spMk id="5" creationId="{F4A46117-9BB6-69E6-8F77-944BD4ED4172}"/>
          </ac:spMkLst>
        </pc:spChg>
        <pc:spChg chg="mod">
          <ac:chgData name="Vickie E Ramirez" userId="5829d9b8-e786-4ad8-a93f-c69aa6857d7a" providerId="ADAL" clId="{FBA842A2-5957-49D4-B56B-A65CD2B3FBD5}" dt="2026-09-16T14:24:36.268" v="2237" actId="6549"/>
          <ac:spMkLst>
            <pc:docMk/>
            <pc:sldMk cId="2794077841" sldId="498"/>
            <ac:spMk id="6" creationId="{2C70C8EF-CC9F-346F-B192-B50AEDE594D1}"/>
          </ac:spMkLst>
        </pc:spChg>
        <pc:graphicFrameChg chg="mod">
          <ac:chgData name="Vickie E Ramirez" userId="5829d9b8-e786-4ad8-a93f-c69aa6857d7a" providerId="ADAL" clId="{FBA842A2-5957-49D4-B56B-A65CD2B3FBD5}" dt="2026-09-16T14:25:08.658" v="2245" actId="1036"/>
          <ac:graphicFrameMkLst>
            <pc:docMk/>
            <pc:sldMk cId="2794077841" sldId="498"/>
            <ac:graphicFrameMk id="10" creationId="{03603293-EE61-23EB-DF4A-8E6144BF6C55}"/>
          </ac:graphicFrameMkLst>
        </pc:graphicFrameChg>
        <pc:picChg chg="add mod ord">
          <ac:chgData name="Vickie E Ramirez" userId="5829d9b8-e786-4ad8-a93f-c69aa6857d7a" providerId="ADAL" clId="{FBA842A2-5957-49D4-B56B-A65CD2B3FBD5}" dt="2026-09-16T14:24:56.284" v="2243" actId="167"/>
          <ac:picMkLst>
            <pc:docMk/>
            <pc:sldMk cId="2794077841" sldId="498"/>
            <ac:picMk id="3" creationId="{B84B837E-D3BE-C38C-72EB-AF40A1954489}"/>
          </ac:picMkLst>
        </pc:picChg>
        <pc:picChg chg="del">
          <ac:chgData name="Vickie E Ramirez" userId="5829d9b8-e786-4ad8-a93f-c69aa6857d7a" providerId="ADAL" clId="{FBA842A2-5957-49D4-B56B-A65CD2B3FBD5}" dt="2026-09-16T14:24:38.365" v="2238" actId="478"/>
          <ac:picMkLst>
            <pc:docMk/>
            <pc:sldMk cId="2794077841" sldId="498"/>
            <ac:picMk id="9" creationId="{A48552EC-DE04-47FE-F5AB-DED72F92D939}"/>
          </ac:picMkLst>
        </pc:picChg>
      </pc:sldChg>
      <pc:sldChg chg="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1172850331" sldId="500"/>
        </pc:sldMkLst>
      </pc:sldChg>
      <pc:sldChg chg="del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3176152626" sldId="502"/>
        </pc:sldMkLst>
      </pc:sldChg>
      <pc:sldChg chg="addSp delSp modSp add del mod modShow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1941594767" sldId="503"/>
        </pc:sldMkLst>
        <pc:spChg chg="add mod">
          <ac:chgData name="Vickie E Ramirez" userId="5829d9b8-e786-4ad8-a93f-c69aa6857d7a" providerId="ADAL" clId="{FBA842A2-5957-49D4-B56B-A65CD2B3FBD5}" dt="2026-09-16T14:27:43.058" v="2270" actId="13926"/>
          <ac:spMkLst>
            <pc:docMk/>
            <pc:sldMk cId="1941594767" sldId="503"/>
            <ac:spMk id="20" creationId="{87F000B5-B6B5-3A2B-FC8D-BDA5D5FDF653}"/>
          </ac:spMkLst>
        </pc:spChg>
      </pc:sldChg>
      <pc:sldChg chg="addSp modSp del mod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3462800452" sldId="504"/>
        </pc:sldMkLst>
      </pc:sldChg>
      <pc:sldChg chg="del ord">
        <pc:chgData name="Vickie E Ramirez" userId="5829d9b8-e786-4ad8-a93f-c69aa6857d7a" providerId="ADAL" clId="{FBA842A2-5957-49D4-B56B-A65CD2B3FBD5}" dt="2026-09-17T22:04:29.550" v="3172" actId="47"/>
        <pc:sldMkLst>
          <pc:docMk/>
          <pc:sldMk cId="2782324051" sldId="505"/>
        </pc:sldMkLst>
      </pc:sldChg>
      <pc:sldChg chg="del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3177407701" sldId="506"/>
        </pc:sldMkLst>
      </pc:sldChg>
      <pc:sldChg chg="del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4285225485" sldId="507"/>
        </pc:sldMkLst>
      </pc:sldChg>
      <pc:sldChg chg="addSp delSp modSp del mod ord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2556675056" sldId="509"/>
        </pc:sldMkLst>
        <pc:spChg chg="add mod">
          <ac:chgData name="Vickie E Ramirez" userId="5829d9b8-e786-4ad8-a93f-c69aa6857d7a" providerId="ADAL" clId="{FBA842A2-5957-49D4-B56B-A65CD2B3FBD5}" dt="2026-09-16T14:35:33.585" v="2292" actId="2711"/>
          <ac:spMkLst>
            <pc:docMk/>
            <pc:sldMk cId="2556675056" sldId="509"/>
            <ac:spMk id="7" creationId="{29BDEB87-C74C-A867-EEDA-2125069D4A31}"/>
          </ac:spMkLst>
        </pc:spChg>
      </pc:sldChg>
      <pc:sldChg chg="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419650333" sldId="511"/>
        </pc:sldMkLst>
      </pc:sldChg>
      <pc:sldChg chg="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262024639" sldId="512"/>
        </pc:sldMkLst>
      </pc:sldChg>
      <pc:sldChg chg="del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1575887316" sldId="513"/>
        </pc:sldMkLst>
      </pc:sldChg>
      <pc:sldChg chg="del ord">
        <pc:chgData name="Vickie E Ramirez" userId="5829d9b8-e786-4ad8-a93f-c69aa6857d7a" providerId="ADAL" clId="{FBA842A2-5957-49D4-B56B-A65CD2B3FBD5}" dt="2026-09-17T22:04:29.550" v="3172" actId="47"/>
        <pc:sldMkLst>
          <pc:docMk/>
          <pc:sldMk cId="3025031750" sldId="514"/>
        </pc:sldMkLst>
      </pc:sldChg>
      <pc:sldChg chg="del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3052039324" sldId="515"/>
        </pc:sldMkLst>
      </pc:sldChg>
      <pc:sldChg chg="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2758817646" sldId="516"/>
        </pc:sldMkLst>
      </pc:sldChg>
      <pc:sldChg chg="del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1024134834" sldId="518"/>
        </pc:sldMkLst>
      </pc:sldChg>
      <pc:sldChg chg="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4030048634" sldId="520"/>
        </pc:sldMkLst>
      </pc:sldChg>
      <pc:sldChg chg="modSp del mod ord">
        <pc:chgData name="Vickie E Ramirez" userId="5829d9b8-e786-4ad8-a93f-c69aa6857d7a" providerId="ADAL" clId="{FBA842A2-5957-49D4-B56B-A65CD2B3FBD5}" dt="2026-09-17T22:04:29.550" v="3172" actId="47"/>
        <pc:sldMkLst>
          <pc:docMk/>
          <pc:sldMk cId="2158940273" sldId="524"/>
        </pc:sldMkLst>
      </pc:sldChg>
      <pc:sldChg chg="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3826114956" sldId="526"/>
        </pc:sldMkLst>
      </pc:sldChg>
      <pc:sldChg chg="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3596944264" sldId="527"/>
        </pc:sldMkLst>
      </pc:sldChg>
      <pc:sldChg chg="modSp del mod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3673046034" sldId="528"/>
        </pc:sldMkLst>
      </pc:sldChg>
      <pc:sldChg chg="modSp del mod">
        <pc:chgData name="Vickie E Ramirez" userId="5829d9b8-e786-4ad8-a93f-c69aa6857d7a" providerId="ADAL" clId="{FBA842A2-5957-49D4-B56B-A65CD2B3FBD5}" dt="2026-09-17T22:04:29.550" v="3172" actId="47"/>
        <pc:sldMkLst>
          <pc:docMk/>
          <pc:sldMk cId="1305620402" sldId="529"/>
        </pc:sldMkLst>
      </pc:sldChg>
      <pc:sldChg chg="modSp 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1860089020" sldId="530"/>
        </pc:sldMkLst>
      </pc:sldChg>
      <pc:sldChg chg="modSp del mod">
        <pc:chgData name="Vickie E Ramirez" userId="5829d9b8-e786-4ad8-a93f-c69aa6857d7a" providerId="ADAL" clId="{FBA842A2-5957-49D4-B56B-A65CD2B3FBD5}" dt="2026-09-17T22:04:29.550" v="3172" actId="47"/>
        <pc:sldMkLst>
          <pc:docMk/>
          <pc:sldMk cId="1008211248" sldId="531"/>
        </pc:sldMkLst>
        <pc:graphicFrameChg chg="modGraphic">
          <ac:chgData name="Vickie E Ramirez" userId="5829d9b8-e786-4ad8-a93f-c69aa6857d7a" providerId="ADAL" clId="{FBA842A2-5957-49D4-B56B-A65CD2B3FBD5}" dt="2026-09-16T00:28:14.961" v="1656" actId="255"/>
          <ac:graphicFrameMkLst>
            <pc:docMk/>
            <pc:sldMk cId="1008211248" sldId="531"/>
            <ac:graphicFrameMk id="10" creationId="{474421F0-9A9F-A0AB-0D39-631B7F7C81C8}"/>
          </ac:graphicFrameMkLst>
        </pc:graphicFrameChg>
      </pc:sldChg>
      <pc:sldChg chg="modSp del mod">
        <pc:chgData name="Vickie E Ramirez" userId="5829d9b8-e786-4ad8-a93f-c69aa6857d7a" providerId="ADAL" clId="{FBA842A2-5957-49D4-B56B-A65CD2B3FBD5}" dt="2026-09-17T22:04:29.550" v="3172" actId="47"/>
        <pc:sldMkLst>
          <pc:docMk/>
          <pc:sldMk cId="1940889906" sldId="532"/>
        </pc:sldMkLst>
      </pc:sldChg>
      <pc:sldChg chg="del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3658062416" sldId="534"/>
        </pc:sldMkLst>
      </pc:sldChg>
      <pc:sldChg chg="modSp del mod">
        <pc:chgData name="Vickie E Ramirez" userId="5829d9b8-e786-4ad8-a93f-c69aa6857d7a" providerId="ADAL" clId="{FBA842A2-5957-49D4-B56B-A65CD2B3FBD5}" dt="2026-09-17T22:04:29.550" v="3172" actId="47"/>
        <pc:sldMkLst>
          <pc:docMk/>
          <pc:sldMk cId="2366382150" sldId="535"/>
        </pc:sldMkLst>
        <pc:graphicFrameChg chg="mod modGraphic">
          <ac:chgData name="Vickie E Ramirez" userId="5829d9b8-e786-4ad8-a93f-c69aa6857d7a" providerId="ADAL" clId="{FBA842A2-5957-49D4-B56B-A65CD2B3FBD5}" dt="2026-09-16T00:30:50.874" v="1708" actId="313"/>
          <ac:graphicFrameMkLst>
            <pc:docMk/>
            <pc:sldMk cId="2366382150" sldId="535"/>
            <ac:graphicFrameMk id="12" creationId="{E9E99792-1413-EAE7-409D-33C114F536D8}"/>
          </ac:graphicFrameMkLst>
        </pc:graphicFrameChg>
      </pc:sldChg>
      <pc:sldChg chg="del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822115792" sldId="536"/>
        </pc:sldMkLst>
      </pc:sldChg>
      <pc:sldChg chg="modSp del mod">
        <pc:chgData name="Vickie E Ramirez" userId="5829d9b8-e786-4ad8-a93f-c69aa6857d7a" providerId="ADAL" clId="{FBA842A2-5957-49D4-B56B-A65CD2B3FBD5}" dt="2026-09-17T22:04:29.550" v="3172" actId="47"/>
        <pc:sldMkLst>
          <pc:docMk/>
          <pc:sldMk cId="1430166504" sldId="537"/>
        </pc:sldMkLst>
        <pc:graphicFrameChg chg="mod modGraphic">
          <ac:chgData name="Vickie E Ramirez" userId="5829d9b8-e786-4ad8-a93f-c69aa6857d7a" providerId="ADAL" clId="{FBA842A2-5957-49D4-B56B-A65CD2B3FBD5}" dt="2026-09-16T00:31:19.511" v="1714" actId="20577"/>
          <ac:graphicFrameMkLst>
            <pc:docMk/>
            <pc:sldMk cId="1430166504" sldId="537"/>
            <ac:graphicFrameMk id="15" creationId="{40C3424B-DBD3-7176-E9C1-110B9EA8F1BF}"/>
          </ac:graphicFrameMkLst>
        </pc:graphicFrameChg>
      </pc:sldChg>
      <pc:sldChg chg="del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1195299850" sldId="538"/>
        </pc:sldMkLst>
      </pc:sldChg>
      <pc:sldChg chg="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37643138" sldId="541"/>
        </pc:sldMkLst>
      </pc:sldChg>
      <pc:sldChg chg="del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3339531577" sldId="543"/>
        </pc:sldMkLst>
      </pc:sldChg>
      <pc:sldChg chg="del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1892581504" sldId="544"/>
        </pc:sldMkLst>
      </pc:sldChg>
      <pc:sldChg chg="addSp delSp modSp del mod">
        <pc:chgData name="Vickie E Ramirez" userId="5829d9b8-e786-4ad8-a93f-c69aa6857d7a" providerId="ADAL" clId="{FBA842A2-5957-49D4-B56B-A65CD2B3FBD5}" dt="2026-09-16T00:06:08.498" v="1498" actId="2696"/>
        <pc:sldMkLst>
          <pc:docMk/>
          <pc:sldMk cId="1328252867" sldId="545"/>
        </pc:sldMkLst>
        <pc:spChg chg="add mod">
          <ac:chgData name="Vickie E Ramirez" userId="5829d9b8-e786-4ad8-a93f-c69aa6857d7a" providerId="ADAL" clId="{FBA842A2-5957-49D4-B56B-A65CD2B3FBD5}" dt="2026-09-16T00:05:45.258" v="1495" actId="21"/>
          <ac:spMkLst>
            <pc:docMk/>
            <pc:sldMk cId="1328252867" sldId="545"/>
            <ac:spMk id="3" creationId="{A410A5F2-A371-5D7F-E37E-E0333E554543}"/>
          </ac:spMkLst>
        </pc:spChg>
        <pc:graphicFrameChg chg="del">
          <ac:chgData name="Vickie E Ramirez" userId="5829d9b8-e786-4ad8-a93f-c69aa6857d7a" providerId="ADAL" clId="{FBA842A2-5957-49D4-B56B-A65CD2B3FBD5}" dt="2026-09-16T00:05:45.258" v="1495" actId="21"/>
          <ac:graphicFrameMkLst>
            <pc:docMk/>
            <pc:sldMk cId="1328252867" sldId="545"/>
            <ac:graphicFrameMk id="4" creationId="{9241AF59-94CD-2D66-A121-58FA7FD46E28}"/>
          </ac:graphicFrameMkLst>
        </pc:graphicFrameChg>
      </pc:sldChg>
      <pc:sldChg chg="del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895813869" sldId="546"/>
        </pc:sldMkLst>
      </pc:sldChg>
      <pc:sldChg chg="modSp del mod">
        <pc:chgData name="Vickie E Ramirez" userId="5829d9b8-e786-4ad8-a93f-c69aa6857d7a" providerId="ADAL" clId="{FBA842A2-5957-49D4-B56B-A65CD2B3FBD5}" dt="2026-09-17T22:04:29.550" v="3172" actId="47"/>
        <pc:sldMkLst>
          <pc:docMk/>
          <pc:sldMk cId="839544166" sldId="547"/>
        </pc:sldMkLst>
        <pc:graphicFrameChg chg="modGraphic">
          <ac:chgData name="Vickie E Ramirez" userId="5829d9b8-e786-4ad8-a93f-c69aa6857d7a" providerId="ADAL" clId="{FBA842A2-5957-49D4-B56B-A65CD2B3FBD5}" dt="2026-09-16T00:33:42.643" v="1807" actId="6549"/>
          <ac:graphicFrameMkLst>
            <pc:docMk/>
            <pc:sldMk cId="839544166" sldId="547"/>
            <ac:graphicFrameMk id="5" creationId="{65F65B5D-5B90-0EAA-5A0B-09D357ED4CE1}"/>
          </ac:graphicFrameMkLst>
        </pc:graphicFrameChg>
      </pc:sldChg>
      <pc:sldChg chg="del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4009382020" sldId="548"/>
        </pc:sldMkLst>
      </pc:sldChg>
      <pc:sldChg chg="del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2577869531" sldId="549"/>
        </pc:sldMkLst>
      </pc:sldChg>
      <pc:sldChg chg="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76155708" sldId="551"/>
        </pc:sldMkLst>
      </pc:sldChg>
      <pc:sldChg chg="add del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149559314" sldId="553"/>
        </pc:sldMkLst>
      </pc:sldChg>
      <pc:sldChg chg="del ord">
        <pc:chgData name="Vickie E Ramirez" userId="5829d9b8-e786-4ad8-a93f-c69aa6857d7a" providerId="ADAL" clId="{FBA842A2-5957-49D4-B56B-A65CD2B3FBD5}" dt="2026-09-17T22:04:29.550" v="3172" actId="47"/>
        <pc:sldMkLst>
          <pc:docMk/>
          <pc:sldMk cId="867579200" sldId="554"/>
        </pc:sldMkLst>
      </pc:sldChg>
      <pc:sldChg chg="del ord">
        <pc:chgData name="Vickie E Ramirez" userId="5829d9b8-e786-4ad8-a93f-c69aa6857d7a" providerId="ADAL" clId="{FBA842A2-5957-49D4-B56B-A65CD2B3FBD5}" dt="2026-09-17T22:04:29.550" v="3172" actId="47"/>
        <pc:sldMkLst>
          <pc:docMk/>
          <pc:sldMk cId="1701290203" sldId="555"/>
        </pc:sldMkLst>
      </pc:sldChg>
      <pc:sldChg chg="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2479628890" sldId="556"/>
        </pc:sldMkLst>
      </pc:sldChg>
      <pc:sldChg chg="modSp del mod">
        <pc:chgData name="Vickie E Ramirez" userId="5829d9b8-e786-4ad8-a93f-c69aa6857d7a" providerId="ADAL" clId="{FBA842A2-5957-49D4-B56B-A65CD2B3FBD5}" dt="2026-09-17T22:04:29.550" v="3172" actId="47"/>
        <pc:sldMkLst>
          <pc:docMk/>
          <pc:sldMk cId="3623315357" sldId="557"/>
        </pc:sldMkLst>
        <pc:graphicFrameChg chg="modGraphic">
          <ac:chgData name="Vickie E Ramirez" userId="5829d9b8-e786-4ad8-a93f-c69aa6857d7a" providerId="ADAL" clId="{FBA842A2-5957-49D4-B56B-A65CD2B3FBD5}" dt="2026-09-16T00:41:43.977" v="2109" actId="20577"/>
          <ac:graphicFrameMkLst>
            <pc:docMk/>
            <pc:sldMk cId="3623315357" sldId="557"/>
            <ac:graphicFrameMk id="5" creationId="{21A71023-0D6E-96C3-75CD-E89B68F1293C}"/>
          </ac:graphicFrameMkLst>
        </pc:graphicFrameChg>
      </pc:sldChg>
      <pc:sldChg chg="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1572773461" sldId="565"/>
        </pc:sldMkLst>
      </pc:sldChg>
      <pc:sldChg chg="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3781349545" sldId="567"/>
        </pc:sldMkLst>
      </pc:sldChg>
      <pc:sldChg chg="modSp del mod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1185924911" sldId="568"/>
        </pc:sldMkLst>
        <pc:graphicFrameChg chg="modGraphic">
          <ac:chgData name="Vickie E Ramirez" userId="5829d9b8-e786-4ad8-a93f-c69aa6857d7a" providerId="ADAL" clId="{FBA842A2-5957-49D4-B56B-A65CD2B3FBD5}" dt="2026-09-16T00:46:22.206" v="2111" actId="20577"/>
          <ac:graphicFrameMkLst>
            <pc:docMk/>
            <pc:sldMk cId="1185924911" sldId="568"/>
            <ac:graphicFrameMk id="5" creationId="{AD399FFE-1A17-85B8-CB49-9CCEC486EEAB}"/>
          </ac:graphicFrameMkLst>
        </pc:graphicFrameChg>
      </pc:sldChg>
      <pc:sldChg chg="del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1547305396" sldId="569"/>
        </pc:sldMkLst>
      </pc:sldChg>
      <pc:sldChg chg="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2514453323" sldId="573"/>
        </pc:sldMkLst>
      </pc:sldChg>
      <pc:sldChg chg="addSp delSp modSp del mod ord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2050523154" sldId="574"/>
        </pc:sldMkLst>
        <pc:spChg chg="add mod">
          <ac:chgData name="Vickie E Ramirez" userId="5829d9b8-e786-4ad8-a93f-c69aa6857d7a" providerId="ADAL" clId="{FBA842A2-5957-49D4-B56B-A65CD2B3FBD5}" dt="2026-09-16T14:52:12.106" v="2735"/>
          <ac:spMkLst>
            <pc:docMk/>
            <pc:sldMk cId="2050523154" sldId="574"/>
            <ac:spMk id="2" creationId="{3C36DD85-CB78-37E0-4989-47EFECE06984}"/>
          </ac:spMkLst>
        </pc:spChg>
        <pc:spChg chg="add del mod">
          <ac:chgData name="Vickie E Ramirez" userId="5829d9b8-e786-4ad8-a93f-c69aa6857d7a" providerId="ADAL" clId="{FBA842A2-5957-49D4-B56B-A65CD2B3FBD5}" dt="2026-09-16T14:51:09.371" v="2729" actId="478"/>
          <ac:spMkLst>
            <pc:docMk/>
            <pc:sldMk cId="2050523154" sldId="574"/>
            <ac:spMk id="5" creationId="{D6F855E8-47DB-9319-BA36-923E6FE9396E}"/>
          </ac:spMkLst>
        </pc:spChg>
        <pc:spChg chg="mod">
          <ac:chgData name="Vickie E Ramirez" userId="5829d9b8-e786-4ad8-a93f-c69aa6857d7a" providerId="ADAL" clId="{FBA842A2-5957-49D4-B56B-A65CD2B3FBD5}" dt="2026-09-16T14:56:13.740" v="2938" actId="20577"/>
          <ac:spMkLst>
            <pc:docMk/>
            <pc:sldMk cId="2050523154" sldId="574"/>
            <ac:spMk id="6" creationId="{6E138A82-9750-F8F9-DB3C-9640CF485386}"/>
          </ac:spMkLst>
        </pc:spChg>
        <pc:spChg chg="del">
          <ac:chgData name="Vickie E Ramirez" userId="5829d9b8-e786-4ad8-a93f-c69aa6857d7a" providerId="ADAL" clId="{FBA842A2-5957-49D4-B56B-A65CD2B3FBD5}" dt="2026-09-16T14:51:56.432" v="2734" actId="478"/>
          <ac:spMkLst>
            <pc:docMk/>
            <pc:sldMk cId="2050523154" sldId="574"/>
            <ac:spMk id="7" creationId="{7AF49E15-A683-16ED-4CBD-767E170B3760}"/>
          </ac:spMkLst>
        </pc:spChg>
        <pc:spChg chg="del mod">
          <ac:chgData name="Vickie E Ramirez" userId="5829d9b8-e786-4ad8-a93f-c69aa6857d7a" providerId="ADAL" clId="{FBA842A2-5957-49D4-B56B-A65CD2B3FBD5}" dt="2026-09-16T14:50:54.947" v="2727" actId="478"/>
          <ac:spMkLst>
            <pc:docMk/>
            <pc:sldMk cId="2050523154" sldId="574"/>
            <ac:spMk id="9" creationId="{177F0818-17FF-96D0-6CD3-05561E187280}"/>
          </ac:spMkLst>
        </pc:spChg>
      </pc:sldChg>
      <pc:sldChg chg="delSp modSp del mod">
        <pc:chgData name="Vickie E Ramirez" userId="5829d9b8-e786-4ad8-a93f-c69aa6857d7a" providerId="ADAL" clId="{FBA842A2-5957-49D4-B56B-A65CD2B3FBD5}" dt="2026-09-17T21:35:45.555" v="3169" actId="2696"/>
        <pc:sldMkLst>
          <pc:docMk/>
          <pc:sldMk cId="2676669802" sldId="575"/>
        </pc:sldMkLst>
        <pc:spChg chg="mod">
          <ac:chgData name="Vickie E Ramirez" userId="5829d9b8-e786-4ad8-a93f-c69aa6857d7a" providerId="ADAL" clId="{FBA842A2-5957-49D4-B56B-A65CD2B3FBD5}" dt="2026-09-16T00:15:40.853" v="1525" actId="1076"/>
          <ac:spMkLst>
            <pc:docMk/>
            <pc:sldMk cId="2676669802" sldId="575"/>
            <ac:spMk id="13" creationId="{06894109-ABD2-7C6C-8600-C6AD7728ADF7}"/>
          </ac:spMkLst>
        </pc:spChg>
        <pc:graphicFrameChg chg="modGraphic">
          <ac:chgData name="Vickie E Ramirez" userId="5829d9b8-e786-4ad8-a93f-c69aa6857d7a" providerId="ADAL" clId="{FBA842A2-5957-49D4-B56B-A65CD2B3FBD5}" dt="2026-09-16T00:46:56.164" v="2113" actId="20577"/>
          <ac:graphicFrameMkLst>
            <pc:docMk/>
            <pc:sldMk cId="2676669802" sldId="575"/>
            <ac:graphicFrameMk id="5" creationId="{7C002D10-0D72-782B-A383-6B99F3E2A638}"/>
          </ac:graphicFrameMkLst>
        </pc:graphicFrameChg>
      </pc:sldChg>
      <pc:sldChg chg="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887341067" sldId="576"/>
        </pc:sldMkLst>
      </pc:sldChg>
      <pc:sldChg chg="del">
        <pc:chgData name="Vickie E Ramirez" userId="5829d9b8-e786-4ad8-a93f-c69aa6857d7a" providerId="ADAL" clId="{FBA842A2-5957-49D4-B56B-A65CD2B3FBD5}" dt="2026-09-16T00:16:20.003" v="1526" actId="2696"/>
        <pc:sldMkLst>
          <pc:docMk/>
          <pc:sldMk cId="1035995450" sldId="577"/>
        </pc:sldMkLst>
      </pc:sldChg>
      <pc:sldChg chg="modSp del mod">
        <pc:chgData name="Vickie E Ramirez" userId="5829d9b8-e786-4ad8-a93f-c69aa6857d7a" providerId="ADAL" clId="{FBA842A2-5957-49D4-B56B-A65CD2B3FBD5}" dt="2026-09-17T22:04:29.550" v="3172" actId="47"/>
        <pc:sldMkLst>
          <pc:docMk/>
          <pc:sldMk cId="2360909960" sldId="578"/>
        </pc:sldMkLst>
        <pc:graphicFrameChg chg="modGraphic">
          <ac:chgData name="Vickie E Ramirez" userId="5829d9b8-e786-4ad8-a93f-c69aa6857d7a" providerId="ADAL" clId="{FBA842A2-5957-49D4-B56B-A65CD2B3FBD5}" dt="2026-09-16T00:47:15.286" v="2117" actId="20577"/>
          <ac:graphicFrameMkLst>
            <pc:docMk/>
            <pc:sldMk cId="2360909960" sldId="578"/>
            <ac:graphicFrameMk id="3" creationId="{8B4CFE21-63BB-8787-BC54-E2B37B7C2530}"/>
          </ac:graphicFrameMkLst>
        </pc:graphicFrameChg>
      </pc:sldChg>
      <pc:sldChg chg="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1126966314" sldId="580"/>
        </pc:sldMkLst>
      </pc:sldChg>
      <pc:sldChg chg="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1401682796" sldId="581"/>
        </pc:sldMkLst>
      </pc:sldChg>
      <pc:sldChg chg="modSp del mod">
        <pc:chgData name="Vickie E Ramirez" userId="5829d9b8-e786-4ad8-a93f-c69aa6857d7a" providerId="ADAL" clId="{FBA842A2-5957-49D4-B56B-A65CD2B3FBD5}" dt="2026-09-17T22:04:29.550" v="3172" actId="47"/>
        <pc:sldMkLst>
          <pc:docMk/>
          <pc:sldMk cId="1923228364" sldId="582"/>
        </pc:sldMkLst>
        <pc:graphicFrameChg chg="modGraphic">
          <ac:chgData name="Vickie E Ramirez" userId="5829d9b8-e786-4ad8-a93f-c69aa6857d7a" providerId="ADAL" clId="{FBA842A2-5957-49D4-B56B-A65CD2B3FBD5}" dt="2026-09-16T00:47:32.113" v="2119" actId="20577"/>
          <ac:graphicFrameMkLst>
            <pc:docMk/>
            <pc:sldMk cId="1923228364" sldId="582"/>
            <ac:graphicFrameMk id="3" creationId="{F21155B2-7593-224A-652A-736AA0B604E0}"/>
          </ac:graphicFrameMkLst>
        </pc:graphicFrameChg>
      </pc:sldChg>
      <pc:sldChg chg="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4007393528" sldId="583"/>
        </pc:sldMkLst>
      </pc:sldChg>
      <pc:sldChg chg="del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1527875958" sldId="585"/>
        </pc:sldMkLst>
      </pc:sldChg>
      <pc:sldChg chg="del modNotesTx">
        <pc:chgData name="Vickie E Ramirez" userId="5829d9b8-e786-4ad8-a93f-c69aa6857d7a" providerId="ADAL" clId="{FBA842A2-5957-49D4-B56B-A65CD2B3FBD5}" dt="2026-09-17T22:04:03.358" v="3170" actId="47"/>
        <pc:sldMkLst>
          <pc:docMk/>
          <pc:sldMk cId="2864396888" sldId="586"/>
        </pc:sldMkLst>
      </pc:sldChg>
      <pc:sldChg chg="delSp modSp del mod ord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721455760" sldId="588"/>
        </pc:sldMkLst>
      </pc:sldChg>
      <pc:sldChg chg="modSp del mod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1185286735" sldId="589"/>
        </pc:sldMkLst>
        <pc:graphicFrameChg chg="mod modGraphic">
          <ac:chgData name="Vickie E Ramirez" userId="5829d9b8-e786-4ad8-a93f-c69aa6857d7a" providerId="ADAL" clId="{FBA842A2-5957-49D4-B56B-A65CD2B3FBD5}" dt="2026-09-16T00:30:10.269" v="1682" actId="20577"/>
          <ac:graphicFrameMkLst>
            <pc:docMk/>
            <pc:sldMk cId="1185286735" sldId="589"/>
            <ac:graphicFrameMk id="4" creationId="{A6AD94EE-459C-11D6-EAAB-5EBD571443EA}"/>
          </ac:graphicFrameMkLst>
        </pc:graphicFrameChg>
      </pc:sldChg>
      <pc:sldChg chg="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98140907" sldId="590"/>
        </pc:sldMkLst>
      </pc:sldChg>
      <pc:sldChg chg="modSp del mod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2589207628" sldId="591"/>
        </pc:sldMkLst>
        <pc:graphicFrameChg chg="modGraphic">
          <ac:chgData name="Vickie E Ramirez" userId="5829d9b8-e786-4ad8-a93f-c69aa6857d7a" providerId="ADAL" clId="{FBA842A2-5957-49D4-B56B-A65CD2B3FBD5}" dt="2026-09-16T00:31:56.232" v="1741" actId="20577"/>
          <ac:graphicFrameMkLst>
            <pc:docMk/>
            <pc:sldMk cId="2589207628" sldId="591"/>
            <ac:graphicFrameMk id="12" creationId="{A5A47C03-52E1-8B09-247F-050E61D1D7F5}"/>
          </ac:graphicFrameMkLst>
        </pc:graphicFrameChg>
      </pc:sldChg>
      <pc:sldChg chg="delSp modSp del mod">
        <pc:chgData name="Vickie E Ramirez" userId="5829d9b8-e786-4ad8-a93f-c69aa6857d7a" providerId="ADAL" clId="{FBA842A2-5957-49D4-B56B-A65CD2B3FBD5}" dt="2026-09-17T22:04:16.352" v="3171" actId="47"/>
        <pc:sldMkLst>
          <pc:docMk/>
          <pc:sldMk cId="2576545326" sldId="592"/>
        </pc:sldMkLst>
        <pc:spChg chg="del mod">
          <ac:chgData name="Vickie E Ramirez" userId="5829d9b8-e786-4ad8-a93f-c69aa6857d7a" providerId="ADAL" clId="{FBA842A2-5957-49D4-B56B-A65CD2B3FBD5}" dt="2026-09-16T14:21:36.700" v="2216" actId="478"/>
          <ac:spMkLst>
            <pc:docMk/>
            <pc:sldMk cId="2576545326" sldId="592"/>
            <ac:spMk id="8" creationId="{E9D9A187-33A8-FD3D-10CE-6BAB3C0E9AA7}"/>
          </ac:spMkLst>
        </pc:spChg>
      </pc:sldChg>
      <pc:sldChg chg="modSp del mod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2922072611" sldId="595"/>
        </pc:sldMkLst>
        <pc:graphicFrameChg chg="modGraphic">
          <ac:chgData name="Vickie E Ramirez" userId="5829d9b8-e786-4ad8-a93f-c69aa6857d7a" providerId="ADAL" clId="{FBA842A2-5957-49D4-B56B-A65CD2B3FBD5}" dt="2026-09-16T00:27:01.564" v="1655" actId="20577"/>
          <ac:graphicFrameMkLst>
            <pc:docMk/>
            <pc:sldMk cId="2922072611" sldId="595"/>
            <ac:graphicFrameMk id="5" creationId="{32DB95DF-51BF-FAEF-37AA-72C2592CBF3E}"/>
          </ac:graphicFrameMkLst>
        </pc:graphicFrameChg>
      </pc:sldChg>
      <pc:sldChg chg="addSp modSp del mod setBg">
        <pc:chgData name="Vickie E Ramirez" userId="5829d9b8-e786-4ad8-a93f-c69aa6857d7a" providerId="ADAL" clId="{FBA842A2-5957-49D4-B56B-A65CD2B3FBD5}" dt="2026-09-17T22:04:29.550" v="3172" actId="47"/>
        <pc:sldMkLst>
          <pc:docMk/>
          <pc:sldMk cId="2934863335" sldId="596"/>
        </pc:sldMkLst>
      </pc:sldChg>
      <pc:sldChg chg="addSp delSp modSp add del mod">
        <pc:chgData name="Vickie E Ramirez" userId="5829d9b8-e786-4ad8-a93f-c69aa6857d7a" providerId="ADAL" clId="{FBA842A2-5957-49D4-B56B-A65CD2B3FBD5}" dt="2026-09-17T22:04:29.550" v="3172" actId="47"/>
        <pc:sldMkLst>
          <pc:docMk/>
          <pc:sldMk cId="2631361987" sldId="598"/>
        </pc:sldMkLst>
        <pc:spChg chg="add mod">
          <ac:chgData name="Vickie E Ramirez" userId="5829d9b8-e786-4ad8-a93f-c69aa6857d7a" providerId="ADAL" clId="{FBA842A2-5957-49D4-B56B-A65CD2B3FBD5}" dt="2026-09-17T19:09:35.679" v="2955" actId="13926"/>
          <ac:spMkLst>
            <pc:docMk/>
            <pc:sldMk cId="2631361987" sldId="598"/>
            <ac:spMk id="8" creationId="{47A29D56-4F45-BA90-EA2D-682694341A39}"/>
          </ac:spMkLst>
        </pc:spChg>
      </pc:sldChg>
      <pc:sldChg chg="addSp modSp add del mod setBg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2386387597" sldId="599"/>
        </pc:sldMkLst>
      </pc:sldChg>
      <pc:sldChg chg="addSp delSp modSp add mod delAnim modAnim modNotesTx">
        <pc:chgData name="Vickie E Ramirez" userId="5829d9b8-e786-4ad8-a93f-c69aa6857d7a" providerId="ADAL" clId="{FBA842A2-5957-49D4-B56B-A65CD2B3FBD5}" dt="2026-09-15T00:46:46.076" v="465" actId="1076"/>
        <pc:sldMkLst>
          <pc:docMk/>
          <pc:sldMk cId="2834794772" sldId="600"/>
        </pc:sldMkLst>
        <pc:spChg chg="mod">
          <ac:chgData name="Vickie E Ramirez" userId="5829d9b8-e786-4ad8-a93f-c69aa6857d7a" providerId="ADAL" clId="{FBA842A2-5957-49D4-B56B-A65CD2B3FBD5}" dt="2026-09-15T00:45:04.130" v="436" actId="20577"/>
          <ac:spMkLst>
            <pc:docMk/>
            <pc:sldMk cId="2834794772" sldId="600"/>
            <ac:spMk id="2" creationId="{325631EA-347A-5B7E-0D42-E7EF3C7E7869}"/>
          </ac:spMkLst>
        </pc:spChg>
        <pc:spChg chg="add mod">
          <ac:chgData name="Vickie E Ramirez" userId="5829d9b8-e786-4ad8-a93f-c69aa6857d7a" providerId="ADAL" clId="{FBA842A2-5957-49D4-B56B-A65CD2B3FBD5}" dt="2026-09-15T00:46:46.076" v="465" actId="1076"/>
          <ac:spMkLst>
            <pc:docMk/>
            <pc:sldMk cId="2834794772" sldId="600"/>
            <ac:spMk id="4" creationId="{7BCE6037-4ADD-ED14-6DD6-FA08020B6D7E}"/>
          </ac:spMkLst>
        </pc:spChg>
      </pc:sldChg>
      <pc:sldChg chg="addSp delSp modSp add mod">
        <pc:chgData name="Vickie E Ramirez" userId="5829d9b8-e786-4ad8-a93f-c69aa6857d7a" providerId="ADAL" clId="{FBA842A2-5957-49D4-B56B-A65CD2B3FBD5}" dt="2026-09-15T16:28:41.064" v="1011" actId="2711"/>
        <pc:sldMkLst>
          <pc:docMk/>
          <pc:sldMk cId="3403543448" sldId="601"/>
        </pc:sldMkLst>
        <pc:spChg chg="mod">
          <ac:chgData name="Vickie E Ramirez" userId="5829d9b8-e786-4ad8-a93f-c69aa6857d7a" providerId="ADAL" clId="{FBA842A2-5957-49D4-B56B-A65CD2B3FBD5}" dt="2026-09-15T16:28:41.064" v="1011" actId="2711"/>
          <ac:spMkLst>
            <pc:docMk/>
            <pc:sldMk cId="3403543448" sldId="601"/>
            <ac:spMk id="2" creationId="{C7C91CEB-96BB-8F8B-F41F-14443B8A7B42}"/>
          </ac:spMkLst>
        </pc:spChg>
        <pc:spChg chg="add">
          <ac:chgData name="Vickie E Ramirez" userId="5829d9b8-e786-4ad8-a93f-c69aa6857d7a" providerId="ADAL" clId="{FBA842A2-5957-49D4-B56B-A65CD2B3FBD5}" dt="2026-09-15T16:20:03.963" v="951" actId="22"/>
          <ac:spMkLst>
            <pc:docMk/>
            <pc:sldMk cId="3403543448" sldId="601"/>
            <ac:spMk id="14" creationId="{2D4ECF5E-49E2-4AE0-8817-1A09A0B236C2}"/>
          </ac:spMkLst>
        </pc:spChg>
        <pc:spChg chg="add">
          <ac:chgData name="Vickie E Ramirez" userId="5829d9b8-e786-4ad8-a93f-c69aa6857d7a" providerId="ADAL" clId="{FBA842A2-5957-49D4-B56B-A65CD2B3FBD5}" dt="2026-09-15T16:20:12.446" v="953" actId="22"/>
          <ac:spMkLst>
            <pc:docMk/>
            <pc:sldMk cId="3403543448" sldId="601"/>
            <ac:spMk id="18" creationId="{19595634-198A-1DDF-FCA6-9A85931183CA}"/>
          </ac:spMkLst>
        </pc:spChg>
        <pc:spChg chg="add">
          <ac:chgData name="Vickie E Ramirez" userId="5829d9b8-e786-4ad8-a93f-c69aa6857d7a" providerId="ADAL" clId="{FBA842A2-5957-49D4-B56B-A65CD2B3FBD5}" dt="2026-09-15T16:20:15.780" v="954" actId="22"/>
          <ac:spMkLst>
            <pc:docMk/>
            <pc:sldMk cId="3403543448" sldId="601"/>
            <ac:spMk id="20" creationId="{123EA56D-D7BB-2237-424C-559DBF73246F}"/>
          </ac:spMkLst>
        </pc:spChg>
        <pc:spChg chg="add">
          <ac:chgData name="Vickie E Ramirez" userId="5829d9b8-e786-4ad8-a93f-c69aa6857d7a" providerId="ADAL" clId="{FBA842A2-5957-49D4-B56B-A65CD2B3FBD5}" dt="2026-09-15T16:20:23.206" v="958" actId="22"/>
          <ac:spMkLst>
            <pc:docMk/>
            <pc:sldMk cId="3403543448" sldId="601"/>
            <ac:spMk id="25" creationId="{79ACE931-1CD2-1650-DA36-EC43AA549650}"/>
          </ac:spMkLst>
        </pc:spChg>
        <pc:spChg chg="add">
          <ac:chgData name="Vickie E Ramirez" userId="5829d9b8-e786-4ad8-a93f-c69aa6857d7a" providerId="ADAL" clId="{FBA842A2-5957-49D4-B56B-A65CD2B3FBD5}" dt="2026-09-15T16:20:31.766" v="960" actId="22"/>
          <ac:spMkLst>
            <pc:docMk/>
            <pc:sldMk cId="3403543448" sldId="601"/>
            <ac:spMk id="29" creationId="{4C3D69D6-277B-56A6-2B6A-9C824512FB7C}"/>
          </ac:spMkLst>
        </pc:spChg>
        <pc:picChg chg="mod">
          <ac:chgData name="Vickie E Ramirez" userId="5829d9b8-e786-4ad8-a93f-c69aa6857d7a" providerId="ADAL" clId="{FBA842A2-5957-49D4-B56B-A65CD2B3FBD5}" dt="2026-09-15T16:27:12.345" v="970" actId="1076"/>
          <ac:picMkLst>
            <pc:docMk/>
            <pc:sldMk cId="3403543448" sldId="601"/>
            <ac:picMk id="3" creationId="{A5346F64-FD1F-1C1F-DB26-C40A81C12217}"/>
          </ac:picMkLst>
        </pc:picChg>
        <pc:picChg chg="add mod">
          <ac:chgData name="Vickie E Ramirez" userId="5829d9b8-e786-4ad8-a93f-c69aa6857d7a" providerId="ADAL" clId="{FBA842A2-5957-49D4-B56B-A65CD2B3FBD5}" dt="2026-09-15T16:19:55.840" v="949"/>
          <ac:picMkLst>
            <pc:docMk/>
            <pc:sldMk cId="3403543448" sldId="601"/>
            <ac:picMk id="8" creationId="{AEA846BA-A079-946F-5A9B-437ABD90B4C7}"/>
          </ac:picMkLst>
        </pc:picChg>
        <pc:picChg chg="add mod">
          <ac:chgData name="Vickie E Ramirez" userId="5829d9b8-e786-4ad8-a93f-c69aa6857d7a" providerId="ADAL" clId="{FBA842A2-5957-49D4-B56B-A65CD2B3FBD5}" dt="2026-09-15T16:19:58.966" v="950"/>
          <ac:picMkLst>
            <pc:docMk/>
            <pc:sldMk cId="3403543448" sldId="601"/>
            <ac:picMk id="10" creationId="{53E75AE9-83AE-EFFA-0648-7B3E10FC3932}"/>
          </ac:picMkLst>
        </pc:picChg>
        <pc:picChg chg="add mod">
          <ac:chgData name="Vickie E Ramirez" userId="5829d9b8-e786-4ad8-a93f-c69aa6857d7a" providerId="ADAL" clId="{FBA842A2-5957-49D4-B56B-A65CD2B3FBD5}" dt="2026-09-15T16:19:58.966" v="950"/>
          <ac:picMkLst>
            <pc:docMk/>
            <pc:sldMk cId="3403543448" sldId="601"/>
            <ac:picMk id="12" creationId="{797A5238-7E2C-9A0A-9C20-35212220273C}"/>
          </ac:picMkLst>
        </pc:picChg>
        <pc:picChg chg="add">
          <ac:chgData name="Vickie E Ramirez" userId="5829d9b8-e786-4ad8-a93f-c69aa6857d7a" providerId="ADAL" clId="{FBA842A2-5957-49D4-B56B-A65CD2B3FBD5}" dt="2026-09-15T16:20:07.219" v="952" actId="22"/>
          <ac:picMkLst>
            <pc:docMk/>
            <pc:sldMk cId="3403543448" sldId="601"/>
            <ac:picMk id="16" creationId="{94CC01A4-91AB-94B6-0A75-683A60F48504}"/>
          </ac:picMkLst>
        </pc:picChg>
        <pc:picChg chg="add">
          <ac:chgData name="Vickie E Ramirez" userId="5829d9b8-e786-4ad8-a93f-c69aa6857d7a" providerId="ADAL" clId="{FBA842A2-5957-49D4-B56B-A65CD2B3FBD5}" dt="2026-09-15T16:20:15.780" v="954" actId="22"/>
          <ac:picMkLst>
            <pc:docMk/>
            <pc:sldMk cId="3403543448" sldId="601"/>
            <ac:picMk id="22" creationId="{83AFA076-AB75-D494-D1CE-227FDC203E82}"/>
          </ac:picMkLst>
        </pc:picChg>
        <pc:picChg chg="add">
          <ac:chgData name="Vickie E Ramirez" userId="5829d9b8-e786-4ad8-a93f-c69aa6857d7a" providerId="ADAL" clId="{FBA842A2-5957-49D4-B56B-A65CD2B3FBD5}" dt="2026-09-15T16:20:26.414" v="959" actId="22"/>
          <ac:picMkLst>
            <pc:docMk/>
            <pc:sldMk cId="3403543448" sldId="601"/>
            <ac:picMk id="27" creationId="{F3879672-E97D-10B7-7EDB-BEF03F739626}"/>
          </ac:picMkLst>
        </pc:picChg>
      </pc:sldChg>
      <pc:sldChg chg="modSp add del mod">
        <pc:chgData name="Vickie E Ramirez" userId="5829d9b8-e786-4ad8-a93f-c69aa6857d7a" providerId="ADAL" clId="{FBA842A2-5957-49D4-B56B-A65CD2B3FBD5}" dt="2026-09-17T22:04:03.358" v="3170" actId="47"/>
        <pc:sldMkLst>
          <pc:docMk/>
          <pc:sldMk cId="2051470911" sldId="602"/>
        </pc:sldMkLst>
      </pc:sldChg>
      <pc:sldChg chg="add del">
        <pc:chgData name="Vickie E Ramirez" userId="5829d9b8-e786-4ad8-a93f-c69aa6857d7a" providerId="ADAL" clId="{FBA842A2-5957-49D4-B56B-A65CD2B3FBD5}" dt="2026-09-17T22:04:29.550" v="3172" actId="47"/>
        <pc:sldMkLst>
          <pc:docMk/>
          <pc:sldMk cId="1748947239" sldId="603"/>
        </pc:sldMkLst>
      </pc:sldChg>
      <pc:sldChg chg="addSp delSp modSp add del mod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999066294" sldId="604"/>
        </pc:sldMkLst>
        <pc:spChg chg="del">
          <ac:chgData name="Vickie E Ramirez" userId="5829d9b8-e786-4ad8-a93f-c69aa6857d7a" providerId="ADAL" clId="{FBA842A2-5957-49D4-B56B-A65CD2B3FBD5}" dt="2026-09-16T00:05:29.295" v="1492" actId="478"/>
          <ac:spMkLst>
            <pc:docMk/>
            <pc:sldMk cId="999066294" sldId="604"/>
            <ac:spMk id="3" creationId="{DAB10874-43BA-9C0F-D433-28F415EF04A0}"/>
          </ac:spMkLst>
        </pc:spChg>
        <pc:spChg chg="add del mod">
          <ac:chgData name="Vickie E Ramirez" userId="5829d9b8-e786-4ad8-a93f-c69aa6857d7a" providerId="ADAL" clId="{FBA842A2-5957-49D4-B56B-A65CD2B3FBD5}" dt="2026-09-16T00:05:35.701" v="1494" actId="478"/>
          <ac:spMkLst>
            <pc:docMk/>
            <pc:sldMk cId="999066294" sldId="604"/>
            <ac:spMk id="6" creationId="{F2E9C93C-1B55-BD81-097F-DA6AF472F138}"/>
          </ac:spMkLst>
        </pc:spChg>
        <pc:graphicFrameChg chg="add mod modGraphic">
          <ac:chgData name="Vickie E Ramirez" userId="5829d9b8-e786-4ad8-a93f-c69aa6857d7a" providerId="ADAL" clId="{FBA842A2-5957-49D4-B56B-A65CD2B3FBD5}" dt="2026-09-16T14:37:51.222" v="2295" actId="20577"/>
          <ac:graphicFrameMkLst>
            <pc:docMk/>
            <pc:sldMk cId="999066294" sldId="604"/>
            <ac:graphicFrameMk id="8" creationId="{9241AF59-94CD-2D66-A121-58FA7FD46E28}"/>
          </ac:graphicFrameMkLst>
        </pc:graphicFrameChg>
        <pc:picChg chg="del">
          <ac:chgData name="Vickie E Ramirez" userId="5829d9b8-e786-4ad8-a93f-c69aa6857d7a" providerId="ADAL" clId="{FBA842A2-5957-49D4-B56B-A65CD2B3FBD5}" dt="2026-09-16T00:05:32.670" v="1493" actId="478"/>
          <ac:picMkLst>
            <pc:docMk/>
            <pc:sldMk cId="999066294" sldId="604"/>
            <ac:picMk id="7" creationId="{E9968E8E-DB8B-92DD-E224-7B5F563EEBDA}"/>
          </ac:picMkLst>
        </pc:picChg>
      </pc:sldChg>
      <pc:sldChg chg="addSp delSp modSp add del mod">
        <pc:chgData name="Vickie E Ramirez" userId="5829d9b8-e786-4ad8-a93f-c69aa6857d7a" providerId="ADAL" clId="{FBA842A2-5957-49D4-B56B-A65CD2B3FBD5}" dt="2026-09-17T22:04:29.550" v="3172" actId="47"/>
        <pc:sldMkLst>
          <pc:docMk/>
          <pc:sldMk cId="2929729426" sldId="605"/>
        </pc:sldMkLst>
        <pc:spChg chg="add del mod">
          <ac:chgData name="Vickie E Ramirez" userId="5829d9b8-e786-4ad8-a93f-c69aa6857d7a" providerId="ADAL" clId="{FBA842A2-5957-49D4-B56B-A65CD2B3FBD5}" dt="2026-09-16T00:35:59.750" v="1812" actId="22"/>
          <ac:spMkLst>
            <pc:docMk/>
            <pc:sldMk cId="2929729426" sldId="605"/>
            <ac:spMk id="6" creationId="{B8E78F79-573C-8B75-9897-9080A7AB3265}"/>
          </ac:spMkLst>
        </pc:spChg>
        <pc:spChg chg="add del mod">
          <ac:chgData name="Vickie E Ramirez" userId="5829d9b8-e786-4ad8-a93f-c69aa6857d7a" providerId="ADAL" clId="{FBA842A2-5957-49D4-B56B-A65CD2B3FBD5}" dt="2026-09-16T00:36:37.186" v="1818" actId="478"/>
          <ac:spMkLst>
            <pc:docMk/>
            <pc:sldMk cId="2929729426" sldId="605"/>
            <ac:spMk id="10" creationId="{32D99624-9886-F7E1-17C2-9AE58E063577}"/>
          </ac:spMkLst>
        </pc:spChg>
        <pc:graphicFrameChg chg="add mod modGraphic">
          <ac:chgData name="Vickie E Ramirez" userId="5829d9b8-e786-4ad8-a93f-c69aa6857d7a" providerId="ADAL" clId="{FBA842A2-5957-49D4-B56B-A65CD2B3FBD5}" dt="2026-09-16T14:39:05.005" v="2301" actId="20577"/>
          <ac:graphicFrameMkLst>
            <pc:docMk/>
            <pc:sldMk cId="2929729426" sldId="605"/>
            <ac:graphicFrameMk id="12" creationId="{35C8FCD2-5DCD-F198-0101-AF3E9DDE3027}"/>
          </ac:graphicFrameMkLst>
        </pc:graphicFrameChg>
      </pc:sldChg>
      <pc:sldChg chg="addSp delSp modSp add del mod">
        <pc:chgData name="Vickie E Ramirez" userId="5829d9b8-e786-4ad8-a93f-c69aa6857d7a" providerId="ADAL" clId="{FBA842A2-5957-49D4-B56B-A65CD2B3FBD5}" dt="2026-09-17T22:04:29.550" v="3172" actId="47"/>
        <pc:sldMkLst>
          <pc:docMk/>
          <pc:sldMk cId="549654684" sldId="606"/>
        </pc:sldMkLst>
        <pc:graphicFrameChg chg="add del mod">
          <ac:chgData name="Vickie E Ramirez" userId="5829d9b8-e786-4ad8-a93f-c69aa6857d7a" providerId="ADAL" clId="{FBA842A2-5957-49D4-B56B-A65CD2B3FBD5}" dt="2026-09-16T00:39:55.810" v="2098" actId="478"/>
          <ac:graphicFrameMkLst>
            <pc:docMk/>
            <pc:sldMk cId="549654684" sldId="606"/>
            <ac:graphicFrameMk id="6" creationId="{9E35B894-B23F-2286-28DE-27367C8E6636}"/>
          </ac:graphicFrameMkLst>
        </pc:graphicFrameChg>
        <pc:graphicFrameChg chg="add mod modGraphic">
          <ac:chgData name="Vickie E Ramirez" userId="5829d9b8-e786-4ad8-a93f-c69aa6857d7a" providerId="ADAL" clId="{FBA842A2-5957-49D4-B56B-A65CD2B3FBD5}" dt="2026-09-16T00:40:46.870" v="2107" actId="20577"/>
          <ac:graphicFrameMkLst>
            <pc:docMk/>
            <pc:sldMk cId="549654684" sldId="606"/>
            <ac:graphicFrameMk id="10" creationId="{E0E6F568-1AA9-0E9D-09D6-F82EF667A104}"/>
          </ac:graphicFrameMkLst>
        </pc:graphicFrameChg>
        <pc:picChg chg="mod">
          <ac:chgData name="Vickie E Ramirez" userId="5829d9b8-e786-4ad8-a93f-c69aa6857d7a" providerId="ADAL" clId="{FBA842A2-5957-49D4-B56B-A65CD2B3FBD5}" dt="2026-09-16T00:39:43.488" v="2095" actId="29295"/>
          <ac:picMkLst>
            <pc:docMk/>
            <pc:sldMk cId="549654684" sldId="606"/>
            <ac:picMk id="9" creationId="{CE3EF535-0FCC-FDE5-C4A0-23FAA2427211}"/>
          </ac:picMkLst>
        </pc:picChg>
      </pc:sldChg>
      <pc:sldChg chg="addSp modSp add del mod">
        <pc:chgData name="Vickie E Ramirez" userId="5829d9b8-e786-4ad8-a93f-c69aa6857d7a" providerId="ADAL" clId="{FBA842A2-5957-49D4-B56B-A65CD2B3FBD5}" dt="2026-09-17T22:04:03.358" v="3170" actId="47"/>
        <pc:sldMkLst>
          <pc:docMk/>
          <pc:sldMk cId="2775755959" sldId="607"/>
        </pc:sldMkLst>
        <pc:spChg chg="mod">
          <ac:chgData name="Vickie E Ramirez" userId="5829d9b8-e786-4ad8-a93f-c69aa6857d7a" providerId="ADAL" clId="{FBA842A2-5957-49D4-B56B-A65CD2B3FBD5}" dt="2026-09-17T19:02:32.737" v="2946" actId="1076"/>
          <ac:spMkLst>
            <pc:docMk/>
            <pc:sldMk cId="2775755959" sldId="607"/>
            <ac:spMk id="5" creationId="{AA7C75ED-A8AC-C9AC-F506-0BB67A339DA5}"/>
          </ac:spMkLst>
        </pc:spChg>
        <pc:graphicFrameChg chg="add mod">
          <ac:chgData name="Vickie E Ramirez" userId="5829d9b8-e786-4ad8-a93f-c69aa6857d7a" providerId="ADAL" clId="{FBA842A2-5957-49D4-B56B-A65CD2B3FBD5}" dt="2026-09-16T14:16:27.873" v="2172" actId="1076"/>
          <ac:graphicFrameMkLst>
            <pc:docMk/>
            <pc:sldMk cId="2775755959" sldId="607"/>
            <ac:graphicFrameMk id="3" creationId="{89C0721B-505D-A1AE-6EDA-62B79486B45B}"/>
          </ac:graphicFrameMkLst>
        </pc:graphicFrameChg>
        <pc:picChg chg="mod">
          <ac:chgData name="Vickie E Ramirez" userId="5829d9b8-e786-4ad8-a93f-c69aa6857d7a" providerId="ADAL" clId="{FBA842A2-5957-49D4-B56B-A65CD2B3FBD5}" dt="2026-09-17T19:02:35.590" v="2947" actId="1076"/>
          <ac:picMkLst>
            <pc:docMk/>
            <pc:sldMk cId="2775755959" sldId="607"/>
            <ac:picMk id="11" creationId="{44C1CC5C-9157-8047-08BA-DB42EE7E7B0F}"/>
          </ac:picMkLst>
        </pc:picChg>
      </pc:sldChg>
      <pc:sldChg chg="addSp modSp add del mod">
        <pc:chgData name="Vickie E Ramirez" userId="5829d9b8-e786-4ad8-a93f-c69aa6857d7a" providerId="ADAL" clId="{FBA842A2-5957-49D4-B56B-A65CD2B3FBD5}" dt="2026-09-17T22:04:03.358" v="3170" actId="47"/>
        <pc:sldMkLst>
          <pc:docMk/>
          <pc:sldMk cId="3388200567" sldId="608"/>
        </pc:sldMkLst>
        <pc:spChg chg="mod">
          <ac:chgData name="Vickie E Ramirez" userId="5829d9b8-e786-4ad8-a93f-c69aa6857d7a" providerId="ADAL" clId="{FBA842A2-5957-49D4-B56B-A65CD2B3FBD5}" dt="2026-09-16T14:17:43.030" v="2199"/>
          <ac:spMkLst>
            <pc:docMk/>
            <pc:sldMk cId="3388200567" sldId="608"/>
            <ac:spMk id="8" creationId="{267A971F-DB48-9151-8B6F-AA52D512B8AC}"/>
          </ac:spMkLst>
        </pc:spChg>
        <pc:spChg chg="mod">
          <ac:chgData name="Vickie E Ramirez" userId="5829d9b8-e786-4ad8-a93f-c69aa6857d7a" providerId="ADAL" clId="{FBA842A2-5957-49D4-B56B-A65CD2B3FBD5}" dt="2026-09-16T14:17:57.278" v="2201" actId="5793"/>
          <ac:spMkLst>
            <pc:docMk/>
            <pc:sldMk cId="3388200567" sldId="608"/>
            <ac:spMk id="10" creationId="{81FEE931-0735-7845-9C3A-F97D90602D6A}"/>
          </ac:spMkLst>
        </pc:spChg>
        <pc:graphicFrameChg chg="add mod">
          <ac:chgData name="Vickie E Ramirez" userId="5829d9b8-e786-4ad8-a93f-c69aa6857d7a" providerId="ADAL" clId="{FBA842A2-5957-49D4-B56B-A65CD2B3FBD5}" dt="2026-09-16T14:18:06.376" v="2203" actId="1076"/>
          <ac:graphicFrameMkLst>
            <pc:docMk/>
            <pc:sldMk cId="3388200567" sldId="608"/>
            <ac:graphicFrameMk id="3" creationId="{C3AF4045-A5D9-7636-2BC7-4F646BC37D31}"/>
          </ac:graphicFrameMkLst>
        </pc:graphicFrameChg>
        <pc:picChg chg="mod">
          <ac:chgData name="Vickie E Ramirez" userId="5829d9b8-e786-4ad8-a93f-c69aa6857d7a" providerId="ADAL" clId="{FBA842A2-5957-49D4-B56B-A65CD2B3FBD5}" dt="2026-09-16T14:17:22.929" v="2198" actId="29295"/>
          <ac:picMkLst>
            <pc:docMk/>
            <pc:sldMk cId="3388200567" sldId="608"/>
            <ac:picMk id="12" creationId="{E8F79149-F22F-8025-C2E1-072423A9F242}"/>
          </ac:picMkLst>
        </pc:picChg>
      </pc:sldChg>
      <pc:sldChg chg="addSp delSp modSp add del mod ord modNotesTx">
        <pc:chgData name="Vickie E Ramirez" userId="5829d9b8-e786-4ad8-a93f-c69aa6857d7a" providerId="ADAL" clId="{FBA842A2-5957-49D4-B56B-A65CD2B3FBD5}" dt="2026-09-17T22:04:29.550" v="3172" actId="47"/>
        <pc:sldMkLst>
          <pc:docMk/>
          <pc:sldMk cId="3467400815" sldId="609"/>
        </pc:sldMkLst>
        <pc:spChg chg="mod">
          <ac:chgData name="Vickie E Ramirez" userId="5829d9b8-e786-4ad8-a93f-c69aa6857d7a" providerId="ADAL" clId="{FBA842A2-5957-49D4-B56B-A65CD2B3FBD5}" dt="2026-09-16T14:47:12.154" v="2562" actId="20577"/>
          <ac:spMkLst>
            <pc:docMk/>
            <pc:sldMk cId="3467400815" sldId="609"/>
            <ac:spMk id="2" creationId="{5E44B3DF-51B9-1546-81A5-70506B220401}"/>
          </ac:spMkLst>
        </pc:spChg>
        <pc:spChg chg="mod">
          <ac:chgData name="Vickie E Ramirez" userId="5829d9b8-e786-4ad8-a93f-c69aa6857d7a" providerId="ADAL" clId="{FBA842A2-5957-49D4-B56B-A65CD2B3FBD5}" dt="2026-09-16T14:47:44.005" v="2651" actId="20577"/>
          <ac:spMkLst>
            <pc:docMk/>
            <pc:sldMk cId="3467400815" sldId="609"/>
            <ac:spMk id="8" creationId="{CD1DF4A2-1A4A-0C6B-5321-8CA94DD5E6FC}"/>
          </ac:spMkLst>
        </pc:spChg>
        <pc:picChg chg="del">
          <ac:chgData name="Vickie E Ramirez" userId="5829d9b8-e786-4ad8-a93f-c69aa6857d7a" providerId="ADAL" clId="{FBA842A2-5957-49D4-B56B-A65CD2B3FBD5}" dt="2026-09-16T14:40:52.672" v="2305" actId="478"/>
          <ac:picMkLst>
            <pc:docMk/>
            <pc:sldMk cId="3467400815" sldId="609"/>
            <ac:picMk id="3" creationId="{7C5022C3-DA2E-3F7B-31A2-3A04CAF6F774}"/>
          </ac:picMkLst>
        </pc:picChg>
        <pc:picChg chg="add mod">
          <ac:chgData name="Vickie E Ramirez" userId="5829d9b8-e786-4ad8-a93f-c69aa6857d7a" providerId="ADAL" clId="{FBA842A2-5957-49D4-B56B-A65CD2B3FBD5}" dt="2026-09-16T14:44:45.420" v="2511" actId="1076"/>
          <ac:picMkLst>
            <pc:docMk/>
            <pc:sldMk cId="3467400815" sldId="609"/>
            <ac:picMk id="6" creationId="{E8760587-6048-0748-F272-3A3D109A6426}"/>
          </ac:picMkLst>
        </pc:picChg>
      </pc:sldChg>
      <pc:sldChg chg="addSp modSp add del mod">
        <pc:chgData name="Vickie E Ramirez" userId="5829d9b8-e786-4ad8-a93f-c69aa6857d7a" providerId="ADAL" clId="{FBA842A2-5957-49D4-B56B-A65CD2B3FBD5}" dt="2026-09-17T22:04:29.550" v="3172" actId="47"/>
        <pc:sldMkLst>
          <pc:docMk/>
          <pc:sldMk cId="1279384673" sldId="610"/>
        </pc:sldMkLst>
        <pc:graphicFrameChg chg="add mod modGraphic">
          <ac:chgData name="Vickie E Ramirez" userId="5829d9b8-e786-4ad8-a93f-c69aa6857d7a" providerId="ADAL" clId="{FBA842A2-5957-49D4-B56B-A65CD2B3FBD5}" dt="2026-09-17T21:30:47.775" v="3160" actId="20577"/>
          <ac:graphicFrameMkLst>
            <pc:docMk/>
            <pc:sldMk cId="1279384673" sldId="610"/>
            <ac:graphicFrameMk id="5" creationId="{74C452C6-1F4C-00BB-E9F3-AB2B3FFBD029}"/>
          </ac:graphicFrameMkLst>
        </pc:graphicFrameChg>
      </pc:sldChg>
      <pc:sldChg chg="addSp modSp add del mod ord">
        <pc:chgData name="Vickie E Ramirez" userId="5829d9b8-e786-4ad8-a93f-c69aa6857d7a" providerId="ADAL" clId="{FBA842A2-5957-49D4-B56B-A65CD2B3FBD5}" dt="2026-09-17T22:04:29.550" v="3172" actId="47"/>
        <pc:sldMkLst>
          <pc:docMk/>
          <pc:sldMk cId="3353623292" sldId="611"/>
        </pc:sldMkLst>
        <pc:graphicFrameChg chg="add mod">
          <ac:chgData name="Vickie E Ramirez" userId="5829d9b8-e786-4ad8-a93f-c69aa6857d7a" providerId="ADAL" clId="{FBA842A2-5957-49D4-B56B-A65CD2B3FBD5}" dt="2026-09-17T21:35:41.187" v="3168"/>
          <ac:graphicFrameMkLst>
            <pc:docMk/>
            <pc:sldMk cId="3353623292" sldId="611"/>
            <ac:graphicFrameMk id="3" creationId="{834B3A1F-A8AD-06A5-FB61-A6DD3F652D66}"/>
          </ac:graphicFrameMkLst>
        </pc:graphicFrameChg>
        <pc:picChg chg="mod">
          <ac:chgData name="Vickie E Ramirez" userId="5829d9b8-e786-4ad8-a93f-c69aa6857d7a" providerId="ADAL" clId="{FBA842A2-5957-49D4-B56B-A65CD2B3FBD5}" dt="2026-09-17T21:35:24.889" v="3167" actId="29295"/>
          <ac:picMkLst>
            <pc:docMk/>
            <pc:sldMk cId="3353623292" sldId="611"/>
            <ac:picMk id="14" creationId="{3882C153-EA4A-FF5E-0A86-1DDD1233286F}"/>
          </ac:picMkLst>
        </pc:picChg>
      </pc:sldChg>
      <pc:sldMasterChg chg="delSldLayout">
        <pc:chgData name="Vickie E Ramirez" userId="5829d9b8-e786-4ad8-a93f-c69aa6857d7a" providerId="ADAL" clId="{FBA842A2-5957-49D4-B56B-A65CD2B3FBD5}" dt="2026-09-17T22:04:03.358" v="3170" actId="47"/>
        <pc:sldMasterMkLst>
          <pc:docMk/>
          <pc:sldMasterMk cId="1804289383" sldId="2147483648"/>
        </pc:sldMasterMkLst>
        <pc:sldLayoutChg chg="del">
          <pc:chgData name="Vickie E Ramirez" userId="5829d9b8-e786-4ad8-a93f-c69aa6857d7a" providerId="ADAL" clId="{FBA842A2-5957-49D4-B56B-A65CD2B3FBD5}" dt="2026-09-17T22:04:03.358" v="3170" actId="47"/>
          <pc:sldLayoutMkLst>
            <pc:docMk/>
            <pc:sldMasterMk cId="1804289383" sldId="2147483648"/>
            <pc:sldLayoutMk cId="3013949477" sldId="2147483661"/>
          </pc:sldLayoutMkLst>
        </pc:sldLayoutChg>
      </pc:sldMasterChg>
    </pc:docChg>
  </pc:docChgLst>
  <pc:docChgLst>
    <pc:chgData name="Pablo H Palmandez" userId="S::palmap@uw.edu::dd02e28f-a268-47ef-84f4-f2f310905459" providerId="AD" clId="Web-{004E8838-894D-D48F-8ACF-3D7496D64D9A}"/>
    <pc:docChg chg="modSld">
      <pc:chgData name="Pablo H Palmandez" userId="S::palmap@uw.edu::dd02e28f-a268-47ef-84f4-f2f310905459" providerId="AD" clId="Web-{004E8838-894D-D48F-8ACF-3D7496D64D9A}" dt="2026-09-16T19:02:59.980" v="881" actId="20577"/>
      <pc:docMkLst>
        <pc:docMk/>
      </pc:docMkLst>
      <pc:sldChg chg="modSp">
        <pc:chgData name="Pablo H Palmandez" userId="S::palmap@uw.edu::dd02e28f-a268-47ef-84f4-f2f310905459" providerId="AD" clId="Web-{004E8838-894D-D48F-8ACF-3D7496D64D9A}" dt="2026-09-16T18:24:29.183" v="11" actId="20577"/>
        <pc:sldMkLst>
          <pc:docMk/>
          <pc:sldMk cId="1941594767" sldId="503"/>
        </pc:sldMkLst>
        <pc:spChg chg="mod">
          <ac:chgData name="Pablo H Palmandez" userId="S::palmap@uw.edu::dd02e28f-a268-47ef-84f4-f2f310905459" providerId="AD" clId="Web-{004E8838-894D-D48F-8ACF-3D7496D64D9A}" dt="2026-09-16T18:21:43.073" v="1" actId="20577"/>
          <ac:spMkLst>
            <pc:docMk/>
            <pc:sldMk cId="1941594767" sldId="503"/>
            <ac:spMk id="9" creationId="{DB76E799-AD91-6FFD-1024-F3BE6FB26191}"/>
          </ac:spMkLst>
        </pc:spChg>
        <pc:spChg chg="mod">
          <ac:chgData name="Pablo H Palmandez" userId="S::palmap@uw.edu::dd02e28f-a268-47ef-84f4-f2f310905459" providerId="AD" clId="Web-{004E8838-894D-D48F-8ACF-3D7496D64D9A}" dt="2026-09-16T18:24:29.183" v="11" actId="20577"/>
          <ac:spMkLst>
            <pc:docMk/>
            <pc:sldMk cId="1941594767" sldId="503"/>
            <ac:spMk id="20" creationId="{87F000B5-B6B5-3A2B-FC8D-BDA5D5FDF653}"/>
          </ac:spMkLst>
        </pc:spChg>
      </pc:sldChg>
      <pc:sldChg chg="modSp">
        <pc:chgData name="Pablo H Palmandez" userId="S::palmap@uw.edu::dd02e28f-a268-47ef-84f4-f2f310905459" providerId="AD" clId="Web-{004E8838-894D-D48F-8ACF-3D7496D64D9A}" dt="2026-09-16T18:37:11.235" v="520" actId="20577"/>
        <pc:sldMkLst>
          <pc:docMk/>
          <pc:sldMk cId="2556675056" sldId="509"/>
        </pc:sldMkLst>
        <pc:spChg chg="mod">
          <ac:chgData name="Pablo H Palmandez" userId="S::palmap@uw.edu::dd02e28f-a268-47ef-84f4-f2f310905459" providerId="AD" clId="Web-{004E8838-894D-D48F-8ACF-3D7496D64D9A}" dt="2026-09-16T18:35:06.172" v="493" actId="20577"/>
          <ac:spMkLst>
            <pc:docMk/>
            <pc:sldMk cId="2556675056" sldId="509"/>
            <ac:spMk id="2" creationId="{E9AAB241-D637-05A4-7FBC-3796D525A20B}"/>
          </ac:spMkLst>
        </pc:spChg>
        <pc:spChg chg="mod">
          <ac:chgData name="Pablo H Palmandez" userId="S::palmap@uw.edu::dd02e28f-a268-47ef-84f4-f2f310905459" providerId="AD" clId="Web-{004E8838-894D-D48F-8ACF-3D7496D64D9A}" dt="2026-09-16T18:37:11.235" v="520" actId="20577"/>
          <ac:spMkLst>
            <pc:docMk/>
            <pc:sldMk cId="2556675056" sldId="509"/>
            <ac:spMk id="7" creationId="{29BDEB87-C74C-A867-EEDA-2125069D4A31}"/>
          </ac:spMkLst>
        </pc:spChg>
      </pc:sldChg>
      <pc:sldChg chg="modSp">
        <pc:chgData name="Pablo H Palmandez" userId="S::palmap@uw.edu::dd02e28f-a268-47ef-84f4-f2f310905459" providerId="AD" clId="Web-{004E8838-894D-D48F-8ACF-3D7496D64D9A}" dt="2026-09-16T18:40:00.862" v="602" actId="20577"/>
        <pc:sldMkLst>
          <pc:docMk/>
          <pc:sldMk cId="3025031750" sldId="514"/>
        </pc:sldMkLst>
        <pc:spChg chg="mod">
          <ac:chgData name="Pablo H Palmandez" userId="S::palmap@uw.edu::dd02e28f-a268-47ef-84f4-f2f310905459" providerId="AD" clId="Web-{004E8838-894D-D48F-8ACF-3D7496D64D9A}" dt="2026-09-16T18:40:00.862" v="602" actId="20577"/>
          <ac:spMkLst>
            <pc:docMk/>
            <pc:sldMk cId="3025031750" sldId="514"/>
            <ac:spMk id="7" creationId="{BEA54BC5-6892-5448-374A-B8818428AE77}"/>
          </ac:spMkLst>
        </pc:spChg>
      </pc:sldChg>
      <pc:sldChg chg="modSp">
        <pc:chgData name="Pablo H Palmandez" userId="S::palmap@uw.edu::dd02e28f-a268-47ef-84f4-f2f310905459" providerId="AD" clId="Web-{004E8838-894D-D48F-8ACF-3D7496D64D9A}" dt="2026-09-16T18:25:17.637" v="13"/>
        <pc:sldMkLst>
          <pc:docMk/>
          <pc:sldMk cId="2758817646" sldId="516"/>
        </pc:sldMkLst>
        <pc:graphicFrameChg chg="modGraphic">
          <ac:chgData name="Pablo H Palmandez" userId="S::palmap@uw.edu::dd02e28f-a268-47ef-84f4-f2f310905459" providerId="AD" clId="Web-{004E8838-894D-D48F-8ACF-3D7496D64D9A}" dt="2026-09-16T18:25:17.637" v="13"/>
          <ac:graphicFrameMkLst>
            <pc:docMk/>
            <pc:sldMk cId="2758817646" sldId="516"/>
            <ac:graphicFrameMk id="9" creationId="{2C78DC88-62F3-3682-1C94-9266846947BA}"/>
          </ac:graphicFrameMkLst>
        </pc:graphicFrameChg>
      </pc:sldChg>
      <pc:sldChg chg="modSp">
        <pc:chgData name="Pablo H Palmandez" userId="S::palmap@uw.edu::dd02e28f-a268-47ef-84f4-f2f310905459" providerId="AD" clId="Web-{004E8838-894D-D48F-8ACF-3D7496D64D9A}" dt="2026-09-16T18:25:41.809" v="15"/>
        <pc:sldMkLst>
          <pc:docMk/>
          <pc:sldMk cId="1008211248" sldId="531"/>
        </pc:sldMkLst>
        <pc:graphicFrameChg chg="modGraphic">
          <ac:chgData name="Pablo H Palmandez" userId="S::palmap@uw.edu::dd02e28f-a268-47ef-84f4-f2f310905459" providerId="AD" clId="Web-{004E8838-894D-D48F-8ACF-3D7496D64D9A}" dt="2026-09-16T18:25:41.809" v="15"/>
          <ac:graphicFrameMkLst>
            <pc:docMk/>
            <pc:sldMk cId="1008211248" sldId="531"/>
            <ac:graphicFrameMk id="10" creationId="{474421F0-9A9F-A0AB-0D39-631B7F7C81C8}"/>
          </ac:graphicFrameMkLst>
        </pc:graphicFrameChg>
      </pc:sldChg>
      <pc:sldChg chg="modSp">
        <pc:chgData name="Pablo H Palmandez" userId="S::palmap@uw.edu::dd02e28f-a268-47ef-84f4-f2f310905459" providerId="AD" clId="Web-{004E8838-894D-D48F-8ACF-3D7496D64D9A}" dt="2026-09-16T18:25:51.262" v="19"/>
        <pc:sldMkLst>
          <pc:docMk/>
          <pc:sldMk cId="2366382150" sldId="535"/>
        </pc:sldMkLst>
        <pc:graphicFrameChg chg="modGraphic">
          <ac:chgData name="Pablo H Palmandez" userId="S::palmap@uw.edu::dd02e28f-a268-47ef-84f4-f2f310905459" providerId="AD" clId="Web-{004E8838-894D-D48F-8ACF-3D7496D64D9A}" dt="2026-09-16T18:25:51.262" v="19"/>
          <ac:graphicFrameMkLst>
            <pc:docMk/>
            <pc:sldMk cId="2366382150" sldId="535"/>
            <ac:graphicFrameMk id="12" creationId="{E9E99792-1413-EAE7-409D-33C114F536D8}"/>
          </ac:graphicFrameMkLst>
        </pc:graphicFrameChg>
      </pc:sldChg>
      <pc:sldChg chg="modSp">
        <pc:chgData name="Pablo H Palmandez" userId="S::palmap@uw.edu::dd02e28f-a268-47ef-84f4-f2f310905459" providerId="AD" clId="Web-{004E8838-894D-D48F-8ACF-3D7496D64D9A}" dt="2026-09-16T18:34:16.344" v="444"/>
        <pc:sldMkLst>
          <pc:docMk/>
          <pc:sldMk cId="1430166504" sldId="537"/>
        </pc:sldMkLst>
        <pc:graphicFrameChg chg="modGraphic">
          <ac:chgData name="Pablo H Palmandez" userId="S::palmap@uw.edu::dd02e28f-a268-47ef-84f4-f2f310905459" providerId="AD" clId="Web-{004E8838-894D-D48F-8ACF-3D7496D64D9A}" dt="2026-09-16T18:34:16.344" v="444"/>
          <ac:graphicFrameMkLst>
            <pc:docMk/>
            <pc:sldMk cId="1430166504" sldId="537"/>
            <ac:graphicFrameMk id="15" creationId="{40C3424B-DBD3-7176-E9C1-110B9EA8F1BF}"/>
          </ac:graphicFrameMkLst>
        </pc:graphicFrameChg>
      </pc:sldChg>
      <pc:sldChg chg="modSp">
        <pc:chgData name="Pablo H Palmandez" userId="S::palmap@uw.edu::dd02e28f-a268-47ef-84f4-f2f310905459" providerId="AD" clId="Web-{004E8838-894D-D48F-8ACF-3D7496D64D9A}" dt="2026-09-16T19:00:28.292" v="878" actId="20577"/>
        <pc:sldMkLst>
          <pc:docMk/>
          <pc:sldMk cId="2050523154" sldId="574"/>
        </pc:sldMkLst>
        <pc:spChg chg="mod">
          <ac:chgData name="Pablo H Palmandez" userId="S::palmap@uw.edu::dd02e28f-a268-47ef-84f4-f2f310905459" providerId="AD" clId="Web-{004E8838-894D-D48F-8ACF-3D7496D64D9A}" dt="2026-09-16T18:55:50.556" v="726" actId="20577"/>
          <ac:spMkLst>
            <pc:docMk/>
            <pc:sldMk cId="2050523154" sldId="574"/>
            <ac:spMk id="2" creationId="{3C36DD85-CB78-37E0-4989-47EFECE06984}"/>
          </ac:spMkLst>
        </pc:spChg>
        <pc:spChg chg="mod">
          <ac:chgData name="Pablo H Palmandez" userId="S::palmap@uw.edu::dd02e28f-a268-47ef-84f4-f2f310905459" providerId="AD" clId="Web-{004E8838-894D-D48F-8ACF-3D7496D64D9A}" dt="2026-09-16T19:00:28.292" v="878" actId="20577"/>
          <ac:spMkLst>
            <pc:docMk/>
            <pc:sldMk cId="2050523154" sldId="574"/>
            <ac:spMk id="6" creationId="{6E138A82-9750-F8F9-DB3C-9640CF485386}"/>
          </ac:spMkLst>
        </pc:spChg>
      </pc:sldChg>
      <pc:sldChg chg="modSp">
        <pc:chgData name="Pablo H Palmandez" userId="S::palmap@uw.edu::dd02e28f-a268-47ef-84f4-f2f310905459" providerId="AD" clId="Web-{004E8838-894D-D48F-8ACF-3D7496D64D9A}" dt="2026-09-16T18:25:46.465" v="17"/>
        <pc:sldMkLst>
          <pc:docMk/>
          <pc:sldMk cId="1185286735" sldId="589"/>
        </pc:sldMkLst>
        <pc:graphicFrameChg chg="modGraphic">
          <ac:chgData name="Pablo H Palmandez" userId="S::palmap@uw.edu::dd02e28f-a268-47ef-84f4-f2f310905459" providerId="AD" clId="Web-{004E8838-894D-D48F-8ACF-3D7496D64D9A}" dt="2026-09-16T18:25:46.465" v="17"/>
          <ac:graphicFrameMkLst>
            <pc:docMk/>
            <pc:sldMk cId="1185286735" sldId="589"/>
            <ac:graphicFrameMk id="4" creationId="{A6AD94EE-459C-11D6-EAAB-5EBD571443EA}"/>
          </ac:graphicFrameMkLst>
        </pc:graphicFrameChg>
      </pc:sldChg>
      <pc:sldChg chg="modSp">
        <pc:chgData name="Pablo H Palmandez" userId="S::palmap@uw.edu::dd02e28f-a268-47ef-84f4-f2f310905459" providerId="AD" clId="Web-{004E8838-894D-D48F-8ACF-3D7496D64D9A}" dt="2026-09-16T18:32:55.843" v="442" actId="20577"/>
        <pc:sldMkLst>
          <pc:docMk/>
          <pc:sldMk cId="2631361987" sldId="598"/>
        </pc:sldMkLst>
        <pc:spChg chg="mod">
          <ac:chgData name="Pablo H Palmandez" userId="S::palmap@uw.edu::dd02e28f-a268-47ef-84f4-f2f310905459" providerId="AD" clId="Web-{004E8838-894D-D48F-8ACF-3D7496D64D9A}" dt="2026-09-16T18:32:55.843" v="442" actId="20577"/>
          <ac:spMkLst>
            <pc:docMk/>
            <pc:sldMk cId="2631361987" sldId="598"/>
            <ac:spMk id="8" creationId="{47A29D56-4F45-BA90-EA2D-682694341A39}"/>
          </ac:spMkLst>
        </pc:spChg>
        <pc:picChg chg="mod">
          <ac:chgData name="Pablo H Palmandez" userId="S::palmap@uw.edu::dd02e28f-a268-47ef-84f4-f2f310905459" providerId="AD" clId="Web-{004E8838-894D-D48F-8ACF-3D7496D64D9A}" dt="2026-09-16T18:27:04.653" v="105" actId="1076"/>
          <ac:picMkLst>
            <pc:docMk/>
            <pc:sldMk cId="2631361987" sldId="598"/>
            <ac:picMk id="6" creationId="{201E7ABA-0E9C-6667-834F-661AC4D62350}"/>
          </ac:picMkLst>
        </pc:picChg>
      </pc:sldChg>
      <pc:sldChg chg="modSp">
        <pc:chgData name="Pablo H Palmandez" userId="S::palmap@uw.edu::dd02e28f-a268-47ef-84f4-f2f310905459" providerId="AD" clId="Web-{004E8838-894D-D48F-8ACF-3D7496D64D9A}" dt="2026-09-16T19:02:59.980" v="881" actId="20577"/>
        <pc:sldMkLst>
          <pc:docMk/>
          <pc:sldMk cId="3467400815" sldId="609"/>
        </pc:sldMkLst>
        <pc:spChg chg="mod">
          <ac:chgData name="Pablo H Palmandez" userId="S::palmap@uw.edu::dd02e28f-a268-47ef-84f4-f2f310905459" providerId="AD" clId="Web-{004E8838-894D-D48F-8ACF-3D7496D64D9A}" dt="2026-09-16T18:47:29.365" v="644" actId="20577"/>
          <ac:spMkLst>
            <pc:docMk/>
            <pc:sldMk cId="3467400815" sldId="609"/>
            <ac:spMk id="2" creationId="{5E44B3DF-51B9-1546-81A5-70506B220401}"/>
          </ac:spMkLst>
        </pc:spChg>
        <pc:spChg chg="mod">
          <ac:chgData name="Pablo H Palmandez" userId="S::palmap@uw.edu::dd02e28f-a268-47ef-84f4-f2f310905459" providerId="AD" clId="Web-{004E8838-894D-D48F-8ACF-3D7496D64D9A}" dt="2026-09-16T19:02:59.980" v="881" actId="20577"/>
          <ac:spMkLst>
            <pc:docMk/>
            <pc:sldMk cId="3467400815" sldId="609"/>
            <ac:spMk id="8" creationId="{CD1DF4A2-1A4A-0C6B-5321-8CA94DD5E6FC}"/>
          </ac:spMkLst>
        </pc:spChg>
      </pc:sldChg>
    </pc:docChg>
  </pc:docChgLst>
  <pc:docChgLst>
    <pc:chgData name="Vickie E Ramirez" userId="S::ramirezv@uw.edu::5829d9b8-e786-4ad8-a93f-c69aa6857d7a" providerId="AD" clId="Web-{9C0F7B9D-25B5-C850-B0F5-25061F95EC6E}"/>
    <pc:docChg chg="modSld">
      <pc:chgData name="Vickie E Ramirez" userId="S::ramirezv@uw.edu::5829d9b8-e786-4ad8-a93f-c69aa6857d7a" providerId="AD" clId="Web-{9C0F7B9D-25B5-C850-B0F5-25061F95EC6E}" dt="2026-09-17T19:38:00.930" v="117"/>
      <pc:docMkLst>
        <pc:docMk/>
      </pc:docMkLst>
      <pc:sldChg chg="modSp">
        <pc:chgData name="Vickie E Ramirez" userId="S::ramirezv@uw.edu::5829d9b8-e786-4ad8-a93f-c69aa6857d7a" providerId="AD" clId="Web-{9C0F7B9D-25B5-C850-B0F5-25061F95EC6E}" dt="2026-09-17T19:26:08.014" v="0" actId="20577"/>
        <pc:sldMkLst>
          <pc:docMk/>
          <pc:sldMk cId="1941594767" sldId="503"/>
        </pc:sldMkLst>
        <pc:spChg chg="mod">
          <ac:chgData name="Vickie E Ramirez" userId="S::ramirezv@uw.edu::5829d9b8-e786-4ad8-a93f-c69aa6857d7a" providerId="AD" clId="Web-{9C0F7B9D-25B5-C850-B0F5-25061F95EC6E}" dt="2026-09-17T19:26:08.014" v="0" actId="20577"/>
          <ac:spMkLst>
            <pc:docMk/>
            <pc:sldMk cId="1941594767" sldId="503"/>
            <ac:spMk id="20" creationId="{87F000B5-B6B5-3A2B-FC8D-BDA5D5FDF653}"/>
          </ac:spMkLst>
        </pc:spChg>
      </pc:sldChg>
      <pc:sldChg chg="modSp">
        <pc:chgData name="Vickie E Ramirez" userId="S::ramirezv@uw.edu::5829d9b8-e786-4ad8-a93f-c69aa6857d7a" providerId="AD" clId="Web-{9C0F7B9D-25B5-C850-B0F5-25061F95EC6E}" dt="2026-09-17T19:26:48.859" v="1" actId="20577"/>
        <pc:sldMkLst>
          <pc:docMk/>
          <pc:sldMk cId="2556675056" sldId="509"/>
        </pc:sldMkLst>
        <pc:spChg chg="mod">
          <ac:chgData name="Vickie E Ramirez" userId="S::ramirezv@uw.edu::5829d9b8-e786-4ad8-a93f-c69aa6857d7a" providerId="AD" clId="Web-{9C0F7B9D-25B5-C850-B0F5-25061F95EC6E}" dt="2026-09-17T19:26:48.859" v="1" actId="20577"/>
          <ac:spMkLst>
            <pc:docMk/>
            <pc:sldMk cId="2556675056" sldId="509"/>
            <ac:spMk id="7" creationId="{29BDEB87-C74C-A867-EEDA-2125069D4A31}"/>
          </ac:spMkLst>
        </pc:spChg>
      </pc:sldChg>
      <pc:sldChg chg="modSp">
        <pc:chgData name="Vickie E Ramirez" userId="S::ramirezv@uw.edu::5829d9b8-e786-4ad8-a93f-c69aa6857d7a" providerId="AD" clId="Web-{9C0F7B9D-25B5-C850-B0F5-25061F95EC6E}" dt="2026-09-17T19:27:08.094" v="4" actId="20577"/>
        <pc:sldMkLst>
          <pc:docMk/>
          <pc:sldMk cId="3025031750" sldId="514"/>
        </pc:sldMkLst>
        <pc:spChg chg="mod">
          <ac:chgData name="Vickie E Ramirez" userId="S::ramirezv@uw.edu::5829d9b8-e786-4ad8-a93f-c69aa6857d7a" providerId="AD" clId="Web-{9C0F7B9D-25B5-C850-B0F5-25061F95EC6E}" dt="2026-09-17T19:27:08.094" v="4" actId="20577"/>
          <ac:spMkLst>
            <pc:docMk/>
            <pc:sldMk cId="3025031750" sldId="514"/>
            <ac:spMk id="7" creationId="{BEA54BC5-6892-5448-374A-B8818428AE77}"/>
          </ac:spMkLst>
        </pc:spChg>
      </pc:sldChg>
      <pc:sldChg chg="delSp">
        <pc:chgData name="Vickie E Ramirez" userId="S::ramirezv@uw.edu::5829d9b8-e786-4ad8-a93f-c69aa6857d7a" providerId="AD" clId="Web-{9C0F7B9D-25B5-C850-B0F5-25061F95EC6E}" dt="2026-09-17T19:28:18.331" v="7"/>
        <pc:sldMkLst>
          <pc:docMk/>
          <pc:sldMk cId="1185924911" sldId="568"/>
        </pc:sldMkLst>
        <pc:spChg chg="del">
          <ac:chgData name="Vickie E Ramirez" userId="S::ramirezv@uw.edu::5829d9b8-e786-4ad8-a93f-c69aa6857d7a" providerId="AD" clId="Web-{9C0F7B9D-25B5-C850-B0F5-25061F95EC6E}" dt="2026-09-17T19:28:18.331" v="7"/>
          <ac:spMkLst>
            <pc:docMk/>
            <pc:sldMk cId="1185924911" sldId="568"/>
            <ac:spMk id="3" creationId="{205F8E18-7F2D-9224-BE2D-D585BC52ABED}"/>
          </ac:spMkLst>
        </pc:spChg>
      </pc:sldChg>
      <pc:sldChg chg="modSp">
        <pc:chgData name="Vickie E Ramirez" userId="S::ramirezv@uw.edu::5829d9b8-e786-4ad8-a93f-c69aa6857d7a" providerId="AD" clId="Web-{9C0F7B9D-25B5-C850-B0F5-25061F95EC6E}" dt="2026-09-17T19:31:59.604" v="116" actId="1076"/>
        <pc:sldMkLst>
          <pc:docMk/>
          <pc:sldMk cId="2050523154" sldId="574"/>
        </pc:sldMkLst>
        <pc:spChg chg="mod">
          <ac:chgData name="Vickie E Ramirez" userId="S::ramirezv@uw.edu::5829d9b8-e786-4ad8-a93f-c69aa6857d7a" providerId="AD" clId="Web-{9C0F7B9D-25B5-C850-B0F5-25061F95EC6E}" dt="2026-09-17T19:31:59.604" v="116" actId="1076"/>
          <ac:spMkLst>
            <pc:docMk/>
            <pc:sldMk cId="2050523154" sldId="574"/>
            <ac:spMk id="2" creationId="{3C36DD85-CB78-37E0-4989-47EFECE06984}"/>
          </ac:spMkLst>
        </pc:spChg>
        <pc:spChg chg="mod">
          <ac:chgData name="Vickie E Ramirez" userId="S::ramirezv@uw.edu::5829d9b8-e786-4ad8-a93f-c69aa6857d7a" providerId="AD" clId="Web-{9C0F7B9D-25B5-C850-B0F5-25061F95EC6E}" dt="2026-09-17T19:29:53.475" v="48" actId="20577"/>
          <ac:spMkLst>
            <pc:docMk/>
            <pc:sldMk cId="2050523154" sldId="574"/>
            <ac:spMk id="6" creationId="{6E138A82-9750-F8F9-DB3C-9640CF485386}"/>
          </ac:spMkLst>
        </pc:spChg>
      </pc:sldChg>
      <pc:sldChg chg="delSp modSp">
        <pc:chgData name="Vickie E Ramirez" userId="S::ramirezv@uw.edu::5829d9b8-e786-4ad8-a93f-c69aa6857d7a" providerId="AD" clId="Web-{9C0F7B9D-25B5-C850-B0F5-25061F95EC6E}" dt="2026-09-17T19:31:42.901" v="113" actId="20577"/>
        <pc:sldMkLst>
          <pc:docMk/>
          <pc:sldMk cId="2676669802" sldId="575"/>
        </pc:sldMkLst>
        <pc:spChg chg="del mod">
          <ac:chgData name="Vickie E Ramirez" userId="S::ramirezv@uw.edu::5829d9b8-e786-4ad8-a93f-c69aa6857d7a" providerId="AD" clId="Web-{9C0F7B9D-25B5-C850-B0F5-25061F95EC6E}" dt="2026-09-17T19:31:00.430" v="90"/>
          <ac:spMkLst>
            <pc:docMk/>
            <pc:sldMk cId="2676669802" sldId="575"/>
            <ac:spMk id="10" creationId="{93575606-FC26-C541-F09F-AE1571775B54}"/>
          </ac:spMkLst>
        </pc:spChg>
        <pc:spChg chg="mod">
          <ac:chgData name="Vickie E Ramirez" userId="S::ramirezv@uw.edu::5829d9b8-e786-4ad8-a93f-c69aa6857d7a" providerId="AD" clId="Web-{9C0F7B9D-25B5-C850-B0F5-25061F95EC6E}" dt="2026-09-17T19:30:51.586" v="87" actId="20577"/>
          <ac:spMkLst>
            <pc:docMk/>
            <pc:sldMk cId="2676669802" sldId="575"/>
            <ac:spMk id="11" creationId="{FA04BB9E-6766-856E-B385-314485B9AAA7}"/>
          </ac:spMkLst>
        </pc:spChg>
        <pc:spChg chg="mod">
          <ac:chgData name="Vickie E Ramirez" userId="S::ramirezv@uw.edu::5829d9b8-e786-4ad8-a93f-c69aa6857d7a" providerId="AD" clId="Web-{9C0F7B9D-25B5-C850-B0F5-25061F95EC6E}" dt="2026-09-17T19:31:42.901" v="113" actId="20577"/>
          <ac:spMkLst>
            <pc:docMk/>
            <pc:sldMk cId="2676669802" sldId="575"/>
            <ac:spMk id="13" creationId="{06894109-ABD2-7C6C-8600-C6AD7728ADF7}"/>
          </ac:spMkLst>
        </pc:spChg>
      </pc:sldChg>
      <pc:sldChg chg="delAnim">
        <pc:chgData name="Vickie E Ramirez" userId="S::ramirezv@uw.edu::5829d9b8-e786-4ad8-a93f-c69aa6857d7a" providerId="AD" clId="Web-{9C0F7B9D-25B5-C850-B0F5-25061F95EC6E}" dt="2026-09-17T19:38:00.930" v="117"/>
        <pc:sldMkLst>
          <pc:docMk/>
          <pc:sldMk cId="2834794772" sldId="600"/>
        </pc:sldMkLst>
      </pc:sldChg>
      <pc:sldChg chg="modSp">
        <pc:chgData name="Vickie E Ramirez" userId="S::ramirezv@uw.edu::5829d9b8-e786-4ad8-a93f-c69aa6857d7a" providerId="AD" clId="Web-{9C0F7B9D-25B5-C850-B0F5-25061F95EC6E}" dt="2026-09-17T19:28:02.330" v="6" actId="20577"/>
        <pc:sldMkLst>
          <pc:docMk/>
          <pc:sldMk cId="3467400815" sldId="609"/>
        </pc:sldMkLst>
        <pc:spChg chg="mod">
          <ac:chgData name="Vickie E Ramirez" userId="S::ramirezv@uw.edu::5829d9b8-e786-4ad8-a93f-c69aa6857d7a" providerId="AD" clId="Web-{9C0F7B9D-25B5-C850-B0F5-25061F95EC6E}" dt="2026-09-17T19:28:02.330" v="6" actId="20577"/>
          <ac:spMkLst>
            <pc:docMk/>
            <pc:sldMk cId="3467400815" sldId="609"/>
            <ac:spMk id="8" creationId="{CD1DF4A2-1A4A-0C6B-5321-8CA94DD5E6F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53ECB765-1A86-4041-B32D-CC2B502B5160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F3A2CB4D-BB8F-3B44-8786-9B45986695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6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A8107-81B8-23EE-8A64-33E510CFF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6ABDB3B-B8CD-507A-A040-74700AC673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DA66DBC-0885-7290-440F-376226B45A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kern="12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+mn-ea"/>
                <a:cs typeface="+mn-cs"/>
              </a:rPr>
              <a:t>La última vez hablamos sobre los tipos de enfermedades que pueden encontrarse en una granja lechera; hoy hablaremos sobre cómo se transmiten dichas enfermedades.</a:t>
            </a:r>
            <a:endParaRPr lang="en-US" altLang="zh-CN" dirty="0">
              <a:ea typeface="宋体"/>
              <a:cs typeface="Calibri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BD68C0-EC4A-27AB-3945-7EE69A4CE9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93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>
                <a:ea typeface="Calibri"/>
                <a:cs typeface="Calibri"/>
              </a:rPr>
              <a:t>Existen cinco vías comunes de transmisión de enfermedades. Algunos patógenos se transmiten por múltiples vías simultáneamente.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710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latin typeface="+mn-lt"/>
                <a:ea typeface="Calibri"/>
                <a:cs typeface="Calibri"/>
              </a:rPr>
              <a:t>El contacto directo incluye tocar animales infectados, sus desechos o sus fluidos corporales.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latin typeface="+mn-lt"/>
                <a:ea typeface="Calibri"/>
                <a:cs typeface="Calibri"/>
              </a:rPr>
              <a:t>Ejemplos: Un trabajador ayuda en un parto y le entra líquido amniótico en una herida abierta.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latin typeface="+mn-lt"/>
                <a:ea typeface="Calibri"/>
                <a:cs typeface="Calibri"/>
              </a:rPr>
              <a:t>Pida a la audiencia otros ejemplos.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226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779BA-3C0C-5D3D-C73C-4F2EB9BA8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A99663-4055-BE50-3F48-E70B69CD91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7C04EB-F742-EE85-2C9C-9A0D99A599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latin typeface="+mn-lt"/>
                <a:ea typeface="Calibri"/>
                <a:cs typeface="Calibri"/>
              </a:rPr>
              <a:t>El contacto directo incluye tocar animales infectados, sus desechos o sus fluidos corporales.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latin typeface="+mn-lt"/>
                <a:ea typeface="Calibri"/>
                <a:cs typeface="Calibri"/>
              </a:rPr>
              <a:t>Ejemplo: Un trabajador ayuda en un parto y le cae líquido amniótico en una herida abierta.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latin typeface="+mn-lt"/>
                <a:ea typeface="Calibri"/>
                <a:cs typeface="Calibri"/>
              </a:rPr>
              <a:t>Solicite otros ejemplos.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B158A-9405-A8DA-23E1-B006099117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875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+mn-lt"/>
                <a:ea typeface="Calibri"/>
                <a:cs typeface="Calibri"/>
              </a:rPr>
              <a:t>Indirect contact (fomites) : Touching contaminated objects or surfaces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+mn-lt"/>
                <a:ea typeface="Calibri"/>
                <a:cs typeface="Calibri"/>
              </a:rPr>
              <a:t>Example: Milking equipment contaminated with manure is touched and then the worker rubs their eye</a:t>
            </a:r>
          </a:p>
          <a:p>
            <a:pPr>
              <a:spcBef>
                <a:spcPts val="1000"/>
              </a:spcBef>
            </a:pPr>
            <a:endParaRPr lang="en-US" dirty="0"/>
          </a:p>
          <a:p>
            <a:pPr>
              <a:spcBef>
                <a:spcPts val="1000"/>
              </a:spcBef>
            </a:pPr>
            <a:r>
              <a:rPr lang="en-US" dirty="0">
                <a:solidFill>
                  <a:srgbClr val="00B050"/>
                </a:solidFill>
              </a:rPr>
              <a:t>Images of door knobs, </a:t>
            </a:r>
            <a:r>
              <a:rPr lang="en-US" dirty="0" err="1">
                <a:solidFill>
                  <a:srgbClr val="00B050"/>
                </a:solidFill>
              </a:rPr>
              <a:t>milkingequipment</a:t>
            </a:r>
            <a:r>
              <a:rPr lang="en-US" dirty="0">
                <a:solidFill>
                  <a:srgbClr val="00B050"/>
                </a:solidFill>
              </a:rPr>
              <a:t>, microwaves, faucets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140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E298C-5D32-7D1B-06F6-EEC4DA9ED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EDBD5-4374-B984-4A47-4C442E81ED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378A0D-3546-184B-0453-C50F7AC42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latin typeface="+mn-lt"/>
                <a:ea typeface="Calibri"/>
                <a:cs typeface="Calibri"/>
              </a:rPr>
              <a:t>Los fómites también pueden ser objetos que las personas tocan a lo largo del día. Y si las manos no están limpias al tocarlos, estos objetos pueden convertirse en vías de transmisión de patógenos.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01B8DB-6439-6D12-1247-7C5CD97AF6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348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>
                <a:latin typeface="+mn-lt"/>
                <a:ea typeface="Calibri"/>
                <a:cs typeface="Calibri"/>
              </a:rPr>
              <a:t>La transmisión por vía aérea —la inhalación de aerosoles o polvo— implica respirar partículas infecciosas suspendidas en el aire.</a:t>
            </a:r>
          </a:p>
          <a:p>
            <a:endParaRPr lang="es-ES" dirty="0">
              <a:latin typeface="+mn-lt"/>
              <a:ea typeface="Calibri"/>
              <a:cs typeface="Calibri"/>
            </a:endParaRPr>
          </a:p>
          <a:p>
            <a:r>
              <a:rPr lang="es-ES" dirty="0">
                <a:latin typeface="+mn-lt"/>
                <a:ea typeface="Calibri"/>
                <a:cs typeface="Calibri"/>
              </a:rPr>
              <a:t>Ejemplo: Inhalar polvo en un establo con presencia de fiebre Q.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solidFill>
                <a:srgbClr val="00B05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473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50EF7-1730-0015-ADC0-C5A53ECA2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6AFBC8-4488-07E1-88E1-3CEC0E88DB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30A9D6-E903-1DFB-6927-2BCCA2FEF2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>
                <a:latin typeface="+mn-lt"/>
                <a:ea typeface="Calibri"/>
                <a:cs typeface="Calibri"/>
              </a:rPr>
              <a:t>Las partículas pueden dispersarse en el aire mediante pulverización o ventiladores en el entorno, o al manipular objetos polvorientos.</a:t>
            </a:r>
            <a:endParaRPr lang="en-US" dirty="0">
              <a:solidFill>
                <a:srgbClr val="00B05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9DCD9A-C0BC-EFD8-CF46-042F0A4936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16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La ingestión incluye tragar alimentos o agua contaminados, o la transmisión a la boca a través de manos sucias.</a:t>
            </a:r>
          </a:p>
          <a:p>
            <a:endParaRPr lang="es-ES" dirty="0"/>
          </a:p>
          <a:p>
            <a:r>
              <a:rPr lang="es-ES" dirty="0"/>
              <a:t>Ejemplo: Un trabajador almuerza sin lavarse las manos después de manipular terneros con diarrea.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31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058BB-2602-C828-7D2B-A182BA33D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4BD8C0-3556-A226-01D2-225A7EDE6F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0DB290-318E-2BD4-C10F-98FEDB1645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Todas estas son actividades que pueden aumentar el riesgo de ingerir un patógeno causante de enfermedades.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CBE1EA-5D5B-43DC-6474-E51FFFF4EE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088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>
                <a:ea typeface="Calibri"/>
                <a:cs typeface="Calibri"/>
              </a:rPr>
              <a:t>El contacto de objetos afilados que rompen la piel constituye una posible vía de transmisión de patógenos. Esto incluye pinchazos con agujas, cortes con bisturí o lesiones cutáneas causadas por alambres o piezas metálicas afiladas.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0276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C5DA8-31A9-6BE4-B1DD-8F2C6D9AB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2FE9FA-EEA8-551C-3B52-641E526612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0A976C-81AB-5799-6022-04D91C0AC1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¡8 de cada 10 trabajadores del sector lácteo se han pinchado accidentalmente con una aguja!</a:t>
            </a:r>
          </a:p>
          <a:p>
            <a:endParaRPr lang="es-ES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Pregunte a la audiencia: «¿Cuántos de ustedes se han pinchado con agujas?».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E6C57F-7C50-D3E7-7518-68641B5337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70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459BF-CBB5-B7EE-0D50-83853E584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D17454-5236-4F82-D475-4C4C01E7F2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82C8ED-D786-ABDA-819B-E49B98A312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 modo de resumen, estas son las cinco formas en que se pueden transmitir las enfermedades.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A99817-CB66-CABC-E710-5684FE7062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4411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altLang="zh-CN" dirty="0">
                <a:ea typeface="宋体"/>
              </a:rPr>
              <a:t>En las granjas lecheras pueden existir zonas de mayor riesgo de infección debido a:</a:t>
            </a:r>
          </a:p>
          <a:p>
            <a:r>
              <a:rPr lang="es-ES" altLang="zh-CN" dirty="0">
                <a:ea typeface="宋体"/>
              </a:rPr>
              <a:t>- Contacto con animales</a:t>
            </a:r>
          </a:p>
          <a:p>
            <a:r>
              <a:rPr lang="es-ES" altLang="zh-CN" dirty="0">
                <a:ea typeface="宋体"/>
              </a:rPr>
              <a:t>- Contacto con fluidos animales</a:t>
            </a:r>
          </a:p>
          <a:p>
            <a:r>
              <a:rPr lang="es-ES" altLang="zh-CN" dirty="0">
                <a:ea typeface="宋体"/>
              </a:rPr>
              <a:t>- Contacto con desechos</a:t>
            </a:r>
            <a:endParaRPr lang="en-US" altLang="zh-CN" dirty="0">
              <a:ea typeface="宋体"/>
              <a:cs typeface="Calibri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277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rgbClr val="8575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A70226-64FD-7C47-97DA-53BF38C96D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938" b="7370"/>
          <a:stretch/>
        </p:blipFill>
        <p:spPr>
          <a:xfrm>
            <a:off x="0" y="6492875"/>
            <a:ext cx="1219200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38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885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760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516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641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202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490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368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520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897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E45275E-83DD-502B-A1B6-F8E351E6D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885" y="365069"/>
            <a:ext cx="10841116" cy="998440"/>
          </a:xfrm>
          <a:prstGeom prst="rect">
            <a:avLst/>
          </a:prstGeom>
        </p:spPr>
        <p:txBody>
          <a:bodyPr anchor="b"/>
          <a:lstStyle>
            <a:lvl1pPr algn="l">
              <a:defRPr sz="2800" b="1" i="0">
                <a:solidFill>
                  <a:schemeClr val="bg2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BE9221D-B410-ECB7-2D3F-C65A453F668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19138" y="1734740"/>
            <a:ext cx="10710863" cy="3808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800">
                <a:solidFill>
                  <a:schemeClr val="tx2"/>
                </a:solidFill>
              </a:defRPr>
            </a:lvl3pPr>
            <a:lvl4pPr marL="1371600" indent="0">
              <a:buNone/>
              <a:defRPr sz="1800">
                <a:solidFill>
                  <a:schemeClr val="tx2"/>
                </a:solidFill>
              </a:defRPr>
            </a:lvl4pPr>
            <a:lvl5pPr marL="1828800" indent="0">
              <a:buNone/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Replace this with your image or chart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FDEEB5EE-C364-610D-B110-75867A2652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5658983"/>
            <a:ext cx="10710863" cy="2667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 b="0" i="0" baseline="0">
                <a:solidFill>
                  <a:schemeClr val="bg1">
                    <a:lumMod val="65000"/>
                    <a:lumOff val="35000"/>
                  </a:schemeClr>
                </a:solidFill>
                <a:latin typeface="Open Sans"/>
                <a:cs typeface="Open Sans"/>
              </a:defRPr>
            </a:lvl1pPr>
            <a:lvl2pPr marL="457200" indent="0">
              <a:buFont typeface="Arial" panose="020B0604020202020204" pitchFamily="34" charset="0"/>
              <a:buNone/>
              <a:defRPr sz="1800" b="0" i="0" baseline="0">
                <a:solidFill>
                  <a:schemeClr val="tx1"/>
                </a:solidFill>
                <a:latin typeface="Open Sans"/>
                <a:cs typeface="Open Sans"/>
              </a:defRPr>
            </a:lvl2pPr>
            <a:lvl3pPr marL="914400" indent="0">
              <a:buSzPct val="100000"/>
              <a:buFont typeface="Encode Sans Normal Black"/>
              <a:buNone/>
              <a:defRPr sz="1800" b="0" i="0" baseline="0">
                <a:solidFill>
                  <a:schemeClr val="tx1"/>
                </a:solidFill>
                <a:latin typeface="Open Sans"/>
                <a:cs typeface="Open Sans"/>
              </a:defRPr>
            </a:lvl3pPr>
            <a:lvl4pPr marL="1371600" indent="0">
              <a:buFont typeface="Arial" panose="020B0604020202020204" pitchFamily="34" charset="0"/>
              <a:buNone/>
              <a:defRPr sz="1800" b="0" i="0" baseline="0">
                <a:solidFill>
                  <a:schemeClr val="tx1"/>
                </a:solidFill>
                <a:latin typeface="Open Sans"/>
                <a:cs typeface="Open Sans"/>
              </a:defRPr>
            </a:lvl4pPr>
            <a:lvl5pPr marL="1828800" indent="0">
              <a:buFont typeface="Encode Sans Normal Black"/>
              <a:buNone/>
              <a:defRPr sz="1800" b="0" i="0" baseline="0">
                <a:solidFill>
                  <a:schemeClr val="tx1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52A790-CF8B-B900-5138-7F7D00885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6038850"/>
            <a:ext cx="12192001" cy="8191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CAAEE94-0823-53BA-BA18-54231E943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33556" y="6242482"/>
            <a:ext cx="858445" cy="43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67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4B2E83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4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urldefense.com/v3/__https:/www.cfsph.iastate.edu/zoonoses/__;!!K-Hz7m0Vt54!iQURMXc0yZaN4ghK9aBBTyedtxNAuyqmMD5rWvULKvyYFY-rNZXFxtHiejTBzC9VAWiyXLO-oeIVFVLgSyMZWDBmRcVD$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13AF9-0D3D-2BE9-A3FC-7E504DA9E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60470ADD-F5E1-853F-0204-5FD32B467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3585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9E102F-3E86-9B0C-99AF-525EC380B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67" y="415048"/>
            <a:ext cx="10515600" cy="810155"/>
          </a:xfrm>
        </p:spPr>
        <p:txBody>
          <a:bodyPr/>
          <a:lstStyle/>
          <a:p>
            <a:r>
              <a:rPr lang="en-US" dirty="0" err="1">
                <a:latin typeface="Calibri"/>
                <a:ea typeface="Calibri"/>
                <a:cs typeface="Calibri"/>
              </a:rPr>
              <a:t>Enfermedades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zoonóticas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17ECC9-320A-4F2B-61D6-BB1AF1F4A4EA}"/>
              </a:ext>
            </a:extLst>
          </p:cNvPr>
          <p:cNvSpPr txBox="1"/>
          <p:nvPr/>
        </p:nvSpPr>
        <p:spPr>
          <a:xfrm>
            <a:off x="3719339" y="1593855"/>
            <a:ext cx="3577672" cy="20006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 dirty="0">
                <a:solidFill>
                  <a:srgbClr val="000000"/>
                </a:solidFill>
                <a:ea typeface="Calibri"/>
                <a:cs typeface="Calibri"/>
              </a:rPr>
              <a:t>Las enfermedades zoonóticas (zoonosis) son enfermedades que pueden transmitirse entre animales y personas.</a:t>
            </a:r>
            <a:endParaRPr lang="en-US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D5DF4B-8E3B-F26E-8E4E-6BD1D7EAD8A1}"/>
              </a:ext>
            </a:extLst>
          </p:cNvPr>
          <p:cNvSpPr txBox="1"/>
          <p:nvPr/>
        </p:nvSpPr>
        <p:spPr>
          <a:xfrm>
            <a:off x="8568605" y="1313273"/>
            <a:ext cx="3529292" cy="71680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b="1" dirty="0">
                <a:solidFill>
                  <a:srgbClr val="000000"/>
                </a:solidFill>
                <a:ea typeface="Calibri"/>
                <a:cs typeface="Calibri"/>
              </a:rPr>
              <a:t>Hay más de 200 enfermedades zoonóticas en todo el mundo.</a:t>
            </a:r>
            <a:endParaRPr lang="en-US" sz="2000" b="1" dirty="0">
              <a:ea typeface="Calibri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B64EF7-E17F-D303-0148-65FD3C6E097C}"/>
              </a:ext>
            </a:extLst>
          </p:cNvPr>
          <p:cNvSpPr txBox="1"/>
          <p:nvPr/>
        </p:nvSpPr>
        <p:spPr>
          <a:xfrm>
            <a:off x="8568603" y="2167077"/>
            <a:ext cx="3529292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b="1" dirty="0">
                <a:ea typeface="Calibri"/>
                <a:cs typeface="Calibri"/>
              </a:rPr>
              <a:t>El 60% de las enfermedades infecciosas conocidas en las personas son zoonóticas.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30AA95-F1E0-8D70-C756-B15228D57F08}"/>
              </a:ext>
            </a:extLst>
          </p:cNvPr>
          <p:cNvSpPr txBox="1"/>
          <p:nvPr/>
        </p:nvSpPr>
        <p:spPr>
          <a:xfrm>
            <a:off x="8568603" y="4780273"/>
            <a:ext cx="3529292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b="1" dirty="0">
                <a:solidFill>
                  <a:srgbClr val="000000"/>
                </a:solidFill>
                <a:ea typeface="Calibri"/>
                <a:cs typeface="Calibri"/>
              </a:rPr>
              <a:t>La mayoría de enfermedades zoonóticas pueden evitarse con medidas preventivas adecuadas.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E942B8-9912-6133-AC56-1349BFDEE53D}"/>
              </a:ext>
            </a:extLst>
          </p:cNvPr>
          <p:cNvSpPr txBox="1"/>
          <p:nvPr/>
        </p:nvSpPr>
        <p:spPr>
          <a:xfrm>
            <a:off x="8568603" y="3282914"/>
            <a:ext cx="3529292" cy="132343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b="1" dirty="0">
                <a:solidFill>
                  <a:srgbClr val="000000"/>
                </a:solidFill>
                <a:ea typeface="Calibri"/>
                <a:cs typeface="Calibri"/>
              </a:rPr>
              <a:t>Las enfermedades zoonóticas son un riesgo y preocupación importante para la salud de las personas y los animales.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2D8028A-8BA9-3A0A-AC08-98AFFF7BE66A}"/>
              </a:ext>
            </a:extLst>
          </p:cNvPr>
          <p:cNvSpPr/>
          <p:nvPr/>
        </p:nvSpPr>
        <p:spPr>
          <a:xfrm flipH="1">
            <a:off x="7624890" y="1607971"/>
            <a:ext cx="47825" cy="43195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6F05AAD2-B9EA-3D8D-37A5-D1C90C11101B}"/>
              </a:ext>
            </a:extLst>
          </p:cNvPr>
          <p:cNvSpPr/>
          <p:nvPr/>
        </p:nvSpPr>
        <p:spPr>
          <a:xfrm>
            <a:off x="7652809" y="1590916"/>
            <a:ext cx="695633" cy="1528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4623EC5F-B5CF-D59F-98D3-DC8D51012A73}"/>
              </a:ext>
            </a:extLst>
          </p:cNvPr>
          <p:cNvSpPr/>
          <p:nvPr/>
        </p:nvSpPr>
        <p:spPr>
          <a:xfrm>
            <a:off x="7651108" y="2597554"/>
            <a:ext cx="695633" cy="13303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E2E74E6D-31C8-62DF-1DC5-3A18DBF80EC9}"/>
              </a:ext>
            </a:extLst>
          </p:cNvPr>
          <p:cNvSpPr/>
          <p:nvPr/>
        </p:nvSpPr>
        <p:spPr>
          <a:xfrm>
            <a:off x="7675298" y="3815413"/>
            <a:ext cx="695633" cy="13303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BEC173EB-5DF0-7DF3-4686-38AD591C0ABE}"/>
              </a:ext>
            </a:extLst>
          </p:cNvPr>
          <p:cNvSpPr/>
          <p:nvPr/>
        </p:nvSpPr>
        <p:spPr>
          <a:xfrm>
            <a:off x="7624890" y="5807452"/>
            <a:ext cx="695633" cy="13303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20AFAD6-9E93-A9CE-B980-7ACB607BCDC8}"/>
              </a:ext>
            </a:extLst>
          </p:cNvPr>
          <p:cNvSpPr/>
          <p:nvPr/>
        </p:nvSpPr>
        <p:spPr>
          <a:xfrm>
            <a:off x="7292196" y="2169448"/>
            <a:ext cx="332693" cy="9312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BE87889-5949-606A-CEF4-19794AA60649}"/>
              </a:ext>
            </a:extLst>
          </p:cNvPr>
          <p:cNvSpPr txBox="1"/>
          <p:nvPr/>
        </p:nvSpPr>
        <p:spPr>
          <a:xfrm>
            <a:off x="9091083" y="615950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Calibri"/>
                <a:cs typeface="Calibri"/>
              </a:rPr>
              <a:t>Source: </a:t>
            </a:r>
            <a:r>
              <a:rPr lang="en-US" sz="1100" u="sng">
                <a:highlight>
                  <a:srgbClr val="FFFFFF"/>
                </a:highlight>
                <a:latin typeface="Times New Roman"/>
                <a:cs typeface="Times New Roman"/>
                <a:hlinkClick r:id="rId4"/>
              </a:rPr>
              <a:t>CFSPH – Zoonotic Diseases</a:t>
            </a:r>
            <a:r>
              <a:rPr lang="en-US" sz="1100">
                <a:highlight>
                  <a:srgbClr val="FFFFFF"/>
                </a:highlight>
                <a:latin typeface="Times New Roman"/>
                <a:cs typeface="Times New Roman"/>
              </a:rPr>
              <a:t> </a:t>
            </a:r>
            <a:endParaRPr lang="en-US"/>
          </a:p>
        </p:txBody>
      </p:sp>
      <p:pic>
        <p:nvPicPr>
          <p:cNvPr id="6" name="Picture 5" descr="Enfermedades zoonoticas.png">
            <a:extLst>
              <a:ext uri="{FF2B5EF4-FFF2-40B4-BE49-F238E27FC236}">
                <a16:creationId xmlns:a16="http://schemas.microsoft.com/office/drawing/2014/main" id="{8797B237-26DD-CA5E-FBD8-233B8141E9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4375" b="-343"/>
          <a:stretch>
            <a:fillRect/>
          </a:stretch>
        </p:blipFill>
        <p:spPr>
          <a:xfrm>
            <a:off x="218831" y="1586496"/>
            <a:ext cx="3340705" cy="416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952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36C142C2-C621-DC6E-20BE-7A0B9043F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3480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ACA3B6-4F69-56DC-2203-00D09F1E4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74" y="181884"/>
            <a:ext cx="11833980" cy="748847"/>
          </a:xfrm>
        </p:spPr>
        <p:txBody>
          <a:bodyPr>
            <a:normAutofit/>
          </a:bodyPr>
          <a:lstStyle/>
          <a:p>
            <a:r>
              <a:rPr lang="es-ES" altLang="zh-CN" sz="3600" dirty="0">
                <a:latin typeface="Calibri"/>
                <a:ea typeface="Calibri"/>
                <a:cs typeface="Calibri"/>
              </a:rPr>
              <a:t>Vías de transmisión de enfermedades en granjas lecheras</a:t>
            </a:r>
            <a:endParaRPr lang="en-US" sz="3600" dirty="0">
              <a:latin typeface="Calibri"/>
              <a:ea typeface="Calibri"/>
              <a:cs typeface="Calibri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F15EF1B-8EC2-E41D-08F7-E8323893C91B}"/>
              </a:ext>
            </a:extLst>
          </p:cNvPr>
          <p:cNvSpPr txBox="1">
            <a:spLocks/>
          </p:cNvSpPr>
          <p:nvPr/>
        </p:nvSpPr>
        <p:spPr>
          <a:xfrm>
            <a:off x="513923" y="2221130"/>
            <a:ext cx="4743753" cy="42719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>
                <a:latin typeface="Calibri"/>
                <a:ea typeface="Calibri"/>
                <a:cs typeface="Calibri"/>
              </a:rPr>
              <a:t>1. Contacto directo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>
                <a:latin typeface="Calibri"/>
                <a:ea typeface="Calibri"/>
                <a:cs typeface="Calibri"/>
              </a:rPr>
              <a:t>
2. Contacto indirecto (superficies/objetos con microbios)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>
                <a:latin typeface="Calibri"/>
                <a:ea typeface="Calibri"/>
                <a:cs typeface="Calibri"/>
              </a:rPr>
              <a:t>
3. Vía aérea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>
                <a:latin typeface="Calibri"/>
                <a:ea typeface="Calibri"/>
                <a:cs typeface="Calibri"/>
              </a:rPr>
              <a:t>
4. Ingestión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" dirty="0">
                <a:latin typeface="Calibri"/>
                <a:ea typeface="Calibri"/>
                <a:cs typeface="Calibri"/>
              </a:rPr>
              <a:t>
5. Por objetos punzocortantes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4" descr="Dairy Farm 1.jpg">
            <a:extLst>
              <a:ext uri="{FF2B5EF4-FFF2-40B4-BE49-F238E27FC236}">
                <a16:creationId xmlns:a16="http://schemas.microsoft.com/office/drawing/2014/main" id="{100E2098-C623-5D21-8C64-5B450ADACE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9660" y="1417360"/>
            <a:ext cx="6469811" cy="44114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6C60F2-E259-A5A2-1439-94196047CA44}"/>
              </a:ext>
            </a:extLst>
          </p:cNvPr>
          <p:cNvSpPr txBox="1"/>
          <p:nvPr/>
        </p:nvSpPr>
        <p:spPr>
          <a:xfrm>
            <a:off x="350921" y="1303421"/>
            <a:ext cx="4738436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 dirty="0">
                <a:ea typeface="Calibri"/>
                <a:cs typeface="Calibri"/>
              </a:rPr>
              <a:t>Existen cinco vías comunes de transmisión: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79955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BE1B7-0875-D6EB-02A8-0E9C74C87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E7038626-156F-35DE-62DF-6B8E05F62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45715A-6B2D-5800-EA3D-60BC5D652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65296"/>
            <a:ext cx="10515600" cy="821418"/>
          </a:xfrm>
        </p:spPr>
        <p:txBody>
          <a:bodyPr>
            <a:normAutofit/>
          </a:bodyPr>
          <a:lstStyle/>
          <a:p>
            <a:r>
              <a:rPr lang="es-ES" altLang="zh-CN" dirty="0">
                <a:latin typeface="Calibri"/>
                <a:ea typeface="Calibri"/>
                <a:cs typeface="Calibri"/>
              </a:rPr>
              <a:t>Vías de transmisión: Por contacto directo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61E94C1-DAF2-364A-76AF-C83B51484A35}"/>
              </a:ext>
            </a:extLst>
          </p:cNvPr>
          <p:cNvSpPr txBox="1"/>
          <p:nvPr/>
        </p:nvSpPr>
        <p:spPr>
          <a:xfrm>
            <a:off x="6321722" y="6170631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>
                <a:solidFill>
                  <a:srgbClr val="80808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Reference: TTT Self-Guide Manual (Page 12-13)</a:t>
            </a:r>
            <a:endParaRPr lang="zh-CN" altLang="en-US" sz="1400">
              <a:solidFill>
                <a:srgbClr val="80808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4" name="Picture 3" descr="image-from-rawpixel-id-8734126-original.jpg">
            <a:extLst>
              <a:ext uri="{FF2B5EF4-FFF2-40B4-BE49-F238E27FC236}">
                <a16:creationId xmlns:a16="http://schemas.microsoft.com/office/drawing/2014/main" id="{0E06268E-5C03-690A-A353-EE2C23C948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8569" y="1074072"/>
            <a:ext cx="7952153" cy="52477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188E3F-050B-EE7F-9498-6FE3DBA74E77}"/>
              </a:ext>
            </a:extLst>
          </p:cNvPr>
          <p:cNvSpPr txBox="1"/>
          <p:nvPr/>
        </p:nvSpPr>
        <p:spPr>
          <a:xfrm>
            <a:off x="661358" y="2465716"/>
            <a:ext cx="2559171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err="1"/>
              <a:t>Tocando</a:t>
            </a:r>
            <a:r>
              <a:rPr lang="en-US" sz="2400" b="1" dirty="0"/>
              <a:t> </a:t>
            </a:r>
            <a:r>
              <a:rPr lang="en-US" sz="2400" b="1" dirty="0" err="1"/>
              <a:t>animales</a:t>
            </a:r>
            <a:r>
              <a:rPr lang="en-US" sz="2400" b="1" dirty="0"/>
              <a:t> </a:t>
            </a:r>
            <a:r>
              <a:rPr lang="en-US" sz="2400" b="1" dirty="0" err="1"/>
              <a:t>infectados</a:t>
            </a:r>
            <a:r>
              <a:rPr lang="en-US" sz="2400" b="1" dirty="0"/>
              <a:t>, sus </a:t>
            </a:r>
            <a:r>
              <a:rPr lang="en-US" sz="2400" b="1" dirty="0" err="1"/>
              <a:t>desechos</a:t>
            </a:r>
            <a:r>
              <a:rPr lang="en-US" sz="2400" b="1" dirty="0"/>
              <a:t> o </a:t>
            </a:r>
            <a:r>
              <a:rPr lang="en-US" sz="2400" b="1" dirty="0" err="1"/>
              <a:t>fluidos</a:t>
            </a:r>
            <a:r>
              <a:rPr lang="en-US" sz="2400" b="1" dirty="0"/>
              <a:t> del </a:t>
            </a:r>
            <a:r>
              <a:rPr lang="en-US" sz="2400" b="1" dirty="0" err="1"/>
              <a:t>cuerpo</a:t>
            </a:r>
            <a:r>
              <a:rPr lang="en-US" sz="2400" b="1" dirty="0"/>
              <a:t>.</a:t>
            </a:r>
          </a:p>
          <a:p>
            <a:pPr algn="ctr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545628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585B6-0432-7579-CE36-CED90BF3B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B2B1F17F-128C-EC61-3310-C695FBFF3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BEF18B-1B4B-BA84-A2FD-F897EE6D8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65296"/>
            <a:ext cx="10515600" cy="821418"/>
          </a:xfrm>
        </p:spPr>
        <p:txBody>
          <a:bodyPr>
            <a:normAutofit/>
          </a:bodyPr>
          <a:lstStyle/>
          <a:p>
            <a:r>
              <a:rPr lang="es-ES" altLang="zh-CN" dirty="0">
                <a:latin typeface="Calibri"/>
                <a:ea typeface="Calibri"/>
                <a:cs typeface="Calibri"/>
              </a:rPr>
              <a:t>Vías de transmisión: Por contacto directo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5" descr="veterinarian-giving-birth-cow-heifer-260nw-1486178420.jpg">
            <a:extLst>
              <a:ext uri="{FF2B5EF4-FFF2-40B4-BE49-F238E27FC236}">
                <a16:creationId xmlns:a16="http://schemas.microsoft.com/office/drawing/2014/main" id="{80C58227-0762-7892-B979-2D963F5FC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210" y="1053240"/>
            <a:ext cx="7135845" cy="4693679"/>
          </a:xfrm>
          <a:prstGeom prst="rect">
            <a:avLst/>
          </a:prstGeom>
        </p:spPr>
      </p:pic>
      <p:pic>
        <p:nvPicPr>
          <p:cNvPr id="4" name="Picture 3" descr="cow running nose 2.jpg">
            <a:extLst>
              <a:ext uri="{FF2B5EF4-FFF2-40B4-BE49-F238E27FC236}">
                <a16:creationId xmlns:a16="http://schemas.microsoft.com/office/drawing/2014/main" id="{DD1B9237-15ED-11BE-20AD-06A47C0750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5144" y="1056814"/>
            <a:ext cx="4520339" cy="3676183"/>
          </a:xfrm>
          <a:prstGeom prst="rect">
            <a:avLst/>
          </a:prstGeom>
        </p:spPr>
      </p:pic>
      <p:pic>
        <p:nvPicPr>
          <p:cNvPr id="5" name="Picture 4" descr="Cow running nose.jpg">
            <a:extLst>
              <a:ext uri="{FF2B5EF4-FFF2-40B4-BE49-F238E27FC236}">
                <a16:creationId xmlns:a16="http://schemas.microsoft.com/office/drawing/2014/main" id="{E5B79D5B-EAA5-AF2A-7FD8-2442FBF5F0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9706" y="4397064"/>
            <a:ext cx="3111501" cy="207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164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16CB-14D6-D6C8-7A5D-F7E219A7E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F26FBE01-E5B3-B98E-902E-C7632B4DC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5E0B8B-A730-CE54-E730-C893FD0A9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65296"/>
            <a:ext cx="10515600" cy="821418"/>
          </a:xfrm>
        </p:spPr>
        <p:txBody>
          <a:bodyPr>
            <a:normAutofit/>
          </a:bodyPr>
          <a:lstStyle/>
          <a:p>
            <a:r>
              <a:rPr lang="es-ES" altLang="zh-CN" dirty="0">
                <a:latin typeface="Calibri"/>
                <a:ea typeface="Calibri"/>
                <a:cs typeface="Calibri"/>
              </a:rPr>
              <a:t>Vías de transmisión: Por contacto indirecto</a:t>
            </a:r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11" name="Picture 10" descr="bare hands.jpg">
            <a:extLst>
              <a:ext uri="{FF2B5EF4-FFF2-40B4-BE49-F238E27FC236}">
                <a16:creationId xmlns:a16="http://schemas.microsoft.com/office/drawing/2014/main" id="{438ECF6C-F78D-27B4-8465-E9284D6FC6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4761" t="76" r="24138" b="-241"/>
          <a:stretch>
            <a:fillRect/>
          </a:stretch>
        </p:blipFill>
        <p:spPr>
          <a:xfrm>
            <a:off x="7566963" y="899823"/>
            <a:ext cx="4136986" cy="5440899"/>
          </a:xfrm>
          <a:prstGeom prst="rect">
            <a:avLst/>
          </a:prstGeom>
        </p:spPr>
      </p:pic>
      <p:pic>
        <p:nvPicPr>
          <p:cNvPr id="4" name="Picture 3" descr="premium_photo-1758738818488-38389edcf1d0.jpg">
            <a:extLst>
              <a:ext uri="{FF2B5EF4-FFF2-40B4-BE49-F238E27FC236}">
                <a16:creationId xmlns:a16="http://schemas.microsoft.com/office/drawing/2014/main" id="{868B866B-8B37-EB60-BDC4-29420BC656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492" y="3665470"/>
            <a:ext cx="6242539" cy="2672862"/>
          </a:xfrm>
          <a:prstGeom prst="rect">
            <a:avLst/>
          </a:prstGeom>
        </p:spPr>
      </p:pic>
      <p:pic>
        <p:nvPicPr>
          <p:cNvPr id="5" name="Picture 4" descr="A close-up of a person wearing boots&#10;&#10;AI-generated content may be incorrect.">
            <a:extLst>
              <a:ext uri="{FF2B5EF4-FFF2-40B4-BE49-F238E27FC236}">
                <a16:creationId xmlns:a16="http://schemas.microsoft.com/office/drawing/2014/main" id="{F0E19470-ECDD-B7ED-1C71-65945E4924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955" y="979344"/>
            <a:ext cx="1695695" cy="24848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4A01A2-8AE2-37CA-9566-6B28F61CDF11}"/>
              </a:ext>
            </a:extLst>
          </p:cNvPr>
          <p:cNvSpPr txBox="1"/>
          <p:nvPr/>
        </p:nvSpPr>
        <p:spPr>
          <a:xfrm>
            <a:off x="1147139" y="1715202"/>
            <a:ext cx="2815622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err="1"/>
              <a:t>Tocando</a:t>
            </a:r>
            <a:r>
              <a:rPr lang="en-US" sz="2400" b="1" dirty="0"/>
              <a:t> </a:t>
            </a:r>
            <a:r>
              <a:rPr lang="en-US" sz="2400" b="1" dirty="0" err="1"/>
              <a:t>objetos</a:t>
            </a:r>
            <a:r>
              <a:rPr lang="en-US" sz="2400" b="1" dirty="0"/>
              <a:t> o superficies </a:t>
            </a:r>
            <a:r>
              <a:rPr lang="en-US" sz="2400" b="1" dirty="0" err="1"/>
              <a:t>contaminadas</a:t>
            </a:r>
            <a:r>
              <a:rPr lang="en-US" sz="2400" b="1" dirty="0"/>
              <a:t>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763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82307-9F7E-B964-5B41-AE0C289D1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A5346F64-FD1F-1C1F-DB26-C40A81C12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33" y="584234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C91CEB-96BB-8F8B-F41F-14443B8A7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65296"/>
            <a:ext cx="10515600" cy="821418"/>
          </a:xfrm>
        </p:spPr>
        <p:txBody>
          <a:bodyPr>
            <a:normAutofit/>
          </a:bodyPr>
          <a:lstStyle/>
          <a:p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fómites</a:t>
            </a:r>
            <a:r>
              <a:rPr lang="en-US" dirty="0"/>
              <a:t> </a:t>
            </a:r>
            <a:r>
              <a:rPr lang="en-US" dirty="0" err="1"/>
              <a:t>incluyen</a:t>
            </a:r>
            <a:r>
              <a:rPr lang="en-US" dirty="0"/>
              <a:t>…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A846BA-A079-946F-5A9B-437ABD90B4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133" y="1027476"/>
            <a:ext cx="3405868" cy="34058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3E75AE9-83AE-EFFA-0648-7B3E10FC39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133" y="1027476"/>
            <a:ext cx="3405868" cy="34058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97A5238-7E2C-9A0A-9C20-3521222027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2721" y="2730410"/>
            <a:ext cx="3038338" cy="303833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D4ECF5E-49E2-4AE0-8817-1A09A0B236C2}"/>
              </a:ext>
            </a:extLst>
          </p:cNvPr>
          <p:cNvSpPr txBox="1"/>
          <p:nvPr/>
        </p:nvSpPr>
        <p:spPr>
          <a:xfrm>
            <a:off x="139548" y="5969000"/>
            <a:ext cx="4969935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Doors (with handles, knobs or push)</a:t>
            </a:r>
          </a:p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4CC01A4-91AB-94B6-0A75-683A60F485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1297984"/>
            <a:ext cx="1771897" cy="108600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9595634-198A-1DDF-FCA6-9A85931183CA}"/>
              </a:ext>
            </a:extLst>
          </p:cNvPr>
          <p:cNvSpPr txBox="1"/>
          <p:nvPr/>
        </p:nvSpPr>
        <p:spPr>
          <a:xfrm>
            <a:off x="5348108" y="2576051"/>
            <a:ext cx="326768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Breakroom Microwaves</a:t>
            </a:r>
          </a:p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23EA56D-D7BB-2237-424C-559DBF73246F}"/>
              </a:ext>
            </a:extLst>
          </p:cNvPr>
          <p:cNvSpPr txBox="1"/>
          <p:nvPr/>
        </p:nvSpPr>
        <p:spPr>
          <a:xfrm>
            <a:off x="5348108" y="2576051"/>
            <a:ext cx="3267680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Breakroom Microwaves</a:t>
            </a:r>
          </a:p>
          <a:p>
            <a:pPr algn="ctr"/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3AFA076-AB75-D494-D1CE-227FDC203E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7933" y="3587219"/>
            <a:ext cx="2772162" cy="218152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9ACE931-1CD2-1650-DA36-EC43AA549650}"/>
              </a:ext>
            </a:extLst>
          </p:cNvPr>
          <p:cNvSpPr txBox="1"/>
          <p:nvPr/>
        </p:nvSpPr>
        <p:spPr>
          <a:xfrm>
            <a:off x="5109483" y="5924777"/>
            <a:ext cx="4969935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Breakroom faucet handles</a:t>
            </a:r>
          </a:p>
          <a:p>
            <a:pPr algn="ctr"/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3879672-E97D-10B7-7EDB-BEF03F7396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17593" y="1547520"/>
            <a:ext cx="1943371" cy="399153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C3D69D6-277B-56A6-2B6A-9C824512FB7C}"/>
              </a:ext>
            </a:extLst>
          </p:cNvPr>
          <p:cNvSpPr txBox="1"/>
          <p:nvPr/>
        </p:nvSpPr>
        <p:spPr>
          <a:xfrm>
            <a:off x="9275050" y="5647634"/>
            <a:ext cx="2357012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/>
              <a:t>Cell Phones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543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A054C-C082-C711-2C80-8D95F7AB9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7209CFE1-5262-8BA1-41F3-FB6C9441A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35ACD6-DBFE-F353-B930-CEC86D47E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65296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 dirty="0" err="1">
                <a:latin typeface="Calibri"/>
                <a:ea typeface="Calibri"/>
                <a:cs typeface="Calibri"/>
              </a:rPr>
              <a:t>Vías</a:t>
            </a:r>
            <a:r>
              <a:rPr lang="en-US" altLang="zh-CN" dirty="0">
                <a:latin typeface="Calibri"/>
                <a:ea typeface="Calibri"/>
                <a:cs typeface="Calibri"/>
              </a:rPr>
              <a:t> de </a:t>
            </a:r>
            <a:r>
              <a:rPr lang="en-US" altLang="zh-CN" dirty="0" err="1">
                <a:latin typeface="Calibri"/>
                <a:ea typeface="Calibri"/>
                <a:cs typeface="Calibri"/>
              </a:rPr>
              <a:t>transmisión</a:t>
            </a:r>
            <a:r>
              <a:rPr lang="en-US" altLang="zh-CN" dirty="0">
                <a:latin typeface="Calibri"/>
                <a:ea typeface="Calibri"/>
                <a:cs typeface="Calibri"/>
              </a:rPr>
              <a:t>: Por </a:t>
            </a:r>
            <a:r>
              <a:rPr lang="en-US" altLang="zh-CN" dirty="0" err="1">
                <a:latin typeface="Calibri"/>
                <a:ea typeface="Calibri"/>
                <a:cs typeface="Calibri"/>
              </a:rPr>
              <a:t>el</a:t>
            </a:r>
            <a:r>
              <a:rPr lang="en-US" altLang="zh-CN" dirty="0">
                <a:latin typeface="Calibri"/>
                <a:ea typeface="Calibri"/>
                <a:cs typeface="Calibri"/>
              </a:rPr>
              <a:t> </a:t>
            </a:r>
            <a:r>
              <a:rPr lang="en-US" altLang="zh-CN" dirty="0" err="1">
                <a:latin typeface="Calibri"/>
                <a:ea typeface="Calibri"/>
                <a:cs typeface="Calibri"/>
              </a:rPr>
              <a:t>aire</a:t>
            </a:r>
            <a:endParaRPr lang="en-US" dirty="0" err="1"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4" descr="Airbone Transmission.jpg">
            <a:extLst>
              <a:ext uri="{FF2B5EF4-FFF2-40B4-BE49-F238E27FC236}">
                <a16:creationId xmlns:a16="http://schemas.microsoft.com/office/drawing/2014/main" id="{65F1178B-CC22-B35A-3C8E-6B80CC2713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2108" y="1246068"/>
            <a:ext cx="8821405" cy="494095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EB2014D-532B-CD76-6DB6-49EDCCF01DF5}"/>
              </a:ext>
            </a:extLst>
          </p:cNvPr>
          <p:cNvSpPr txBox="1"/>
          <p:nvPr/>
        </p:nvSpPr>
        <p:spPr>
          <a:xfrm>
            <a:off x="445698" y="2135037"/>
            <a:ext cx="2372265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err="1"/>
              <a:t>Inhalación</a:t>
            </a:r>
            <a:r>
              <a:rPr lang="en-US" sz="2400" b="1" dirty="0"/>
              <a:t> de </a:t>
            </a:r>
            <a:r>
              <a:rPr lang="en-US" sz="2400" b="1" err="1"/>
              <a:t>partículas</a:t>
            </a:r>
            <a:r>
              <a:rPr lang="en-US" sz="2400" b="1" dirty="0"/>
              <a:t> </a:t>
            </a:r>
            <a:r>
              <a:rPr lang="en-US" sz="2400" b="1" err="1"/>
              <a:t>infecciosas</a:t>
            </a:r>
            <a:r>
              <a:rPr lang="en-US" sz="2400" b="1" dirty="0"/>
              <a:t> </a:t>
            </a:r>
            <a:r>
              <a:rPr lang="en-US" sz="2400" b="1" err="1"/>
              <a:t>suspendidas</a:t>
            </a:r>
            <a:r>
              <a:rPr lang="en-US" sz="2400" b="1" dirty="0"/>
              <a:t> </a:t>
            </a:r>
            <a:r>
              <a:rPr lang="en-US" sz="2400" b="1" err="1"/>
              <a:t>en</a:t>
            </a:r>
            <a:r>
              <a:rPr lang="en-US" sz="2400" b="1" dirty="0"/>
              <a:t> </a:t>
            </a:r>
            <a:r>
              <a:rPr lang="en-US" sz="2400" b="1" err="1"/>
              <a:t>el</a:t>
            </a:r>
            <a:r>
              <a:rPr lang="en-US" sz="2400" b="1" dirty="0"/>
              <a:t> </a:t>
            </a:r>
            <a:r>
              <a:rPr lang="en-US" sz="2400" b="1" err="1"/>
              <a:t>aire</a:t>
            </a:r>
            <a:r>
              <a:rPr lang="en-US" sz="2400" b="1" dirty="0"/>
              <a:t> (</a:t>
            </a:r>
            <a:r>
              <a:rPr lang="en-US" sz="2400" b="1" err="1"/>
              <a:t>aerosoles</a:t>
            </a:r>
            <a:r>
              <a:rPr lang="en-US" sz="2400" b="1" dirty="0"/>
              <a:t> o </a:t>
            </a:r>
            <a:r>
              <a:rPr lang="en-US" sz="2400" b="1" err="1"/>
              <a:t>polvo</a:t>
            </a:r>
            <a:r>
              <a:rPr lang="en-US" sz="2400" b="1" dirty="0"/>
              <a:t>)</a:t>
            </a:r>
            <a:r>
              <a:rPr lang="en-US" dirty="0"/>
              <a:t>.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527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AACB8-0377-206D-9BAF-3AB8BE5B7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024E2FBF-94D3-E944-BDB3-CCF893FFB3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AE6918-9555-3EF5-6985-09D9294DE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65296"/>
            <a:ext cx="10515600" cy="821418"/>
          </a:xfrm>
        </p:spPr>
        <p:txBody>
          <a:bodyPr>
            <a:normAutofit/>
          </a:bodyPr>
          <a:lstStyle/>
          <a:p>
            <a:r>
              <a:rPr lang="en-US" dirty="0" err="1">
                <a:latin typeface="Calibri"/>
                <a:ea typeface="Calibri"/>
                <a:cs typeface="Calibri"/>
              </a:rPr>
              <a:t>Vías</a:t>
            </a:r>
            <a:r>
              <a:rPr lang="en-US" dirty="0">
                <a:latin typeface="Calibri"/>
                <a:ea typeface="Calibri"/>
                <a:cs typeface="Calibri"/>
              </a:rPr>
              <a:t> de </a:t>
            </a:r>
            <a:r>
              <a:rPr lang="en-US" dirty="0" err="1">
                <a:latin typeface="Calibri"/>
                <a:ea typeface="Calibri"/>
                <a:cs typeface="Calibri"/>
              </a:rPr>
              <a:t>transmisión</a:t>
            </a:r>
            <a:r>
              <a:rPr lang="en-US" dirty="0">
                <a:latin typeface="Calibri"/>
                <a:ea typeface="Calibri"/>
                <a:cs typeface="Calibri"/>
              </a:rPr>
              <a:t>: Por </a:t>
            </a:r>
            <a:r>
              <a:rPr lang="en-US" dirty="0" err="1">
                <a:latin typeface="Calibri"/>
                <a:ea typeface="Calibri"/>
                <a:cs typeface="Calibri"/>
              </a:rPr>
              <a:t>el</a:t>
            </a:r>
            <a:r>
              <a:rPr lang="en-US" dirty="0">
                <a:latin typeface="Calibri"/>
                <a:ea typeface="Calibri"/>
                <a:cs typeface="Calibri"/>
              </a:rPr>
              <a:t> </a:t>
            </a:r>
            <a:r>
              <a:rPr lang="en-US" dirty="0" err="1">
                <a:latin typeface="Calibri"/>
                <a:ea typeface="Calibri"/>
                <a:cs typeface="Calibri"/>
              </a:rPr>
              <a:t>aire</a:t>
            </a:r>
            <a:endParaRPr lang="en-US" b="0" dirty="0" err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Picture 6" descr="A person spraying water on a machine&#10;&#10;AI-generated content may be incorrect.">
            <a:extLst>
              <a:ext uri="{FF2B5EF4-FFF2-40B4-BE49-F238E27FC236}">
                <a16:creationId xmlns:a16="http://schemas.microsoft.com/office/drawing/2014/main" id="{92433BF5-7A02-EC1F-B1B2-F690980E4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685" y="884895"/>
            <a:ext cx="5545667" cy="5588000"/>
          </a:xfrm>
          <a:prstGeom prst="rect">
            <a:avLst/>
          </a:prstGeom>
        </p:spPr>
      </p:pic>
      <p:pic>
        <p:nvPicPr>
          <p:cNvPr id="5" name="Picture 4" descr="A person feeding a cow&#10;&#10;AI-generated content may be incorrect.">
            <a:extLst>
              <a:ext uri="{FF2B5EF4-FFF2-40B4-BE49-F238E27FC236}">
                <a16:creationId xmlns:a16="http://schemas.microsoft.com/office/drawing/2014/main" id="{3B0741CC-B793-B3C7-EA0A-FAC64D1E1CB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9972" t="1082" r="1132" b="50850"/>
          <a:stretch>
            <a:fillRect/>
          </a:stretch>
        </p:blipFill>
        <p:spPr>
          <a:xfrm>
            <a:off x="6358963" y="1942798"/>
            <a:ext cx="5696683" cy="3825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14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D4614-B31B-9EE9-0B88-16ADEFE0D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80519663-7814-649F-617F-C02D00AE6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DD8D96-1A22-D741-DBAF-0E1C1E959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65296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 dirty="0" err="1">
                <a:latin typeface="Calibri"/>
                <a:ea typeface="Calibri"/>
                <a:cs typeface="Calibri"/>
              </a:rPr>
              <a:t>Vías</a:t>
            </a:r>
            <a:r>
              <a:rPr lang="en-US" altLang="zh-CN" dirty="0">
                <a:latin typeface="Calibri"/>
                <a:ea typeface="Calibri"/>
                <a:cs typeface="Calibri"/>
              </a:rPr>
              <a:t> de </a:t>
            </a:r>
            <a:r>
              <a:rPr lang="en-US" altLang="zh-CN" dirty="0" err="1">
                <a:latin typeface="Calibri"/>
                <a:ea typeface="Calibri"/>
                <a:cs typeface="Calibri"/>
              </a:rPr>
              <a:t>transmisión</a:t>
            </a:r>
            <a:r>
              <a:rPr lang="en-US" altLang="zh-CN" dirty="0">
                <a:latin typeface="Calibri"/>
                <a:ea typeface="Calibri"/>
                <a:cs typeface="Calibri"/>
              </a:rPr>
              <a:t>: Por </a:t>
            </a:r>
            <a:r>
              <a:rPr lang="en-US" altLang="zh-CN" dirty="0" err="1">
                <a:latin typeface="Calibri"/>
                <a:ea typeface="Calibri"/>
                <a:cs typeface="Calibri"/>
              </a:rPr>
              <a:t>ingestión</a:t>
            </a:r>
            <a:endParaRPr lang="en-US" dirty="0" err="1"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3" descr="pexels-cristian-rojas-8064117 (1).jpg">
            <a:extLst>
              <a:ext uri="{FF2B5EF4-FFF2-40B4-BE49-F238E27FC236}">
                <a16:creationId xmlns:a16="http://schemas.microsoft.com/office/drawing/2014/main" id="{6510D1B2-6B2D-4D68-665D-EE36FA0A24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6180" y="2674797"/>
            <a:ext cx="2382166" cy="3782240"/>
          </a:xfrm>
          <a:prstGeom prst="rect">
            <a:avLst/>
          </a:prstGeom>
        </p:spPr>
      </p:pic>
      <p:pic>
        <p:nvPicPr>
          <p:cNvPr id="5" name="Picture 4" descr="pexels-cristian-rojas-8064109.jpg">
            <a:extLst>
              <a:ext uri="{FF2B5EF4-FFF2-40B4-BE49-F238E27FC236}">
                <a16:creationId xmlns:a16="http://schemas.microsoft.com/office/drawing/2014/main" id="{3A81F5F4-CC1F-7AC4-9621-F945C8256B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609" y="2713873"/>
            <a:ext cx="2528706" cy="3762703"/>
          </a:xfrm>
          <a:prstGeom prst="rect">
            <a:avLst/>
          </a:prstGeom>
        </p:spPr>
      </p:pic>
      <p:pic>
        <p:nvPicPr>
          <p:cNvPr id="9" name="Picture 8" descr="Ruta por ingestion.png">
            <a:extLst>
              <a:ext uri="{FF2B5EF4-FFF2-40B4-BE49-F238E27FC236}">
                <a16:creationId xmlns:a16="http://schemas.microsoft.com/office/drawing/2014/main" id="{02BD2FBA-E6D0-4BA6-C005-402704AE90B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078" r="2034" b="50000"/>
          <a:stretch>
            <a:fillRect/>
          </a:stretch>
        </p:blipFill>
        <p:spPr>
          <a:xfrm>
            <a:off x="2708124" y="1153280"/>
            <a:ext cx="6776718" cy="34120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DC694F-51A4-939C-513D-45EA277E1CF2}"/>
              </a:ext>
            </a:extLst>
          </p:cNvPr>
          <p:cNvSpPr txBox="1"/>
          <p:nvPr/>
        </p:nvSpPr>
        <p:spPr>
          <a:xfrm>
            <a:off x="4040037" y="4694207"/>
            <a:ext cx="4111924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err="1"/>
              <a:t>Ingestión</a:t>
            </a:r>
            <a:r>
              <a:rPr lang="en-US" sz="2400" b="1" dirty="0"/>
              <a:t> de </a:t>
            </a:r>
            <a:r>
              <a:rPr lang="en-US" sz="2400" b="1" dirty="0" err="1"/>
              <a:t>alimentos</a:t>
            </a:r>
            <a:r>
              <a:rPr lang="en-US" sz="2400" b="1" dirty="0"/>
              <a:t> o </a:t>
            </a:r>
            <a:r>
              <a:rPr lang="en-US" sz="2400" b="1" dirty="0" err="1"/>
              <a:t>agua</a:t>
            </a:r>
            <a:r>
              <a:rPr lang="en-US" sz="2400" b="1" dirty="0"/>
              <a:t> </a:t>
            </a:r>
            <a:r>
              <a:rPr lang="en-US" sz="2400" b="1" dirty="0" err="1"/>
              <a:t>contaminados</a:t>
            </a:r>
            <a:r>
              <a:rPr lang="en-US" sz="2400" b="1" dirty="0"/>
              <a:t>, o </a:t>
            </a:r>
            <a:r>
              <a:rPr lang="en-US" sz="2400" b="1" dirty="0" err="1"/>
              <a:t>transmisión</a:t>
            </a:r>
            <a:r>
              <a:rPr lang="en-US" sz="2400" b="1" dirty="0"/>
              <a:t> </a:t>
            </a:r>
            <a:r>
              <a:rPr lang="en-US" sz="2400" b="1" dirty="0" err="1"/>
              <a:t>por</a:t>
            </a:r>
            <a:r>
              <a:rPr lang="en-US" sz="2400" b="1" dirty="0"/>
              <a:t> manos </a:t>
            </a:r>
            <a:r>
              <a:rPr lang="en-US" sz="2400" b="1" dirty="0" err="1"/>
              <a:t>sucias</a:t>
            </a:r>
            <a:r>
              <a:rPr lang="en-US" sz="2400" b="1" dirty="0"/>
              <a:t>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893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48DD9-E0C6-D141-AF1C-B0A37AB41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6E5B7975-4F87-2A0F-CE04-5A49426BAF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B0DE34-F501-DC0B-F3E5-51EBE1292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65296"/>
            <a:ext cx="10515600" cy="821418"/>
          </a:xfrm>
        </p:spPr>
        <p:txBody>
          <a:bodyPr>
            <a:normAutofit/>
          </a:bodyPr>
          <a:lstStyle/>
          <a:p>
            <a:r>
              <a:rPr lang="en-US" dirty="0" err="1">
                <a:latin typeface="Calibri"/>
                <a:ea typeface="Calibri"/>
                <a:cs typeface="Calibri"/>
              </a:rPr>
              <a:t>Vías</a:t>
            </a:r>
            <a:r>
              <a:rPr lang="en-US" dirty="0">
                <a:latin typeface="Calibri"/>
                <a:ea typeface="Calibri"/>
                <a:cs typeface="Calibri"/>
              </a:rPr>
              <a:t> de </a:t>
            </a:r>
            <a:r>
              <a:rPr lang="en-US" dirty="0" err="1">
                <a:latin typeface="Calibri"/>
                <a:ea typeface="Calibri"/>
                <a:cs typeface="Calibri"/>
              </a:rPr>
              <a:t>transmisión</a:t>
            </a:r>
            <a:r>
              <a:rPr lang="en-US" dirty="0">
                <a:latin typeface="Calibri"/>
                <a:ea typeface="Calibri"/>
                <a:cs typeface="Calibri"/>
              </a:rPr>
              <a:t>: Por </a:t>
            </a:r>
            <a:r>
              <a:rPr lang="en-US" dirty="0" err="1">
                <a:latin typeface="Calibri"/>
                <a:ea typeface="Calibri"/>
                <a:cs typeface="Calibri"/>
              </a:rPr>
              <a:t>ingestión</a:t>
            </a:r>
            <a:endParaRPr lang="en-US" b="0" dirty="0" err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2" name="Picture 11" descr="A collage of a person drinking water and smoking&#10;&#10;AI-generated content may be incorrect.">
            <a:extLst>
              <a:ext uri="{FF2B5EF4-FFF2-40B4-BE49-F238E27FC236}">
                <a16:creationId xmlns:a16="http://schemas.microsoft.com/office/drawing/2014/main" id="{8BDA636C-0B6A-E160-A066-DA94033A6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1834" y="1026583"/>
            <a:ext cx="7778750" cy="51435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6709D36-62A0-7E55-F5E4-C7AD0AAE1AE3}"/>
              </a:ext>
            </a:extLst>
          </p:cNvPr>
          <p:cNvSpPr txBox="1"/>
          <p:nvPr/>
        </p:nvSpPr>
        <p:spPr>
          <a:xfrm>
            <a:off x="571500" y="3016250"/>
            <a:ext cx="26670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400" b="1" dirty="0">
                <a:ea typeface="Segoe UI"/>
                <a:cs typeface="Segoe UI"/>
              </a:rPr>
              <a:t>Tomando un descanso en la lechería</a:t>
            </a:r>
            <a:endParaRPr lang="en-US" sz="2400" b="1" dirty="0"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36737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6F19F-F6EB-2AD1-8508-56F5796E5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845E54CA-1C0B-E328-E588-396F1CD97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17496D-F862-C778-B33A-BCF848E01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4820"/>
            <a:ext cx="11616266" cy="881894"/>
          </a:xfrm>
        </p:spPr>
        <p:txBody>
          <a:bodyPr>
            <a:normAutofit/>
          </a:bodyPr>
          <a:lstStyle/>
          <a:p>
            <a:r>
              <a:rPr lang="es-ES" altLang="zh-CN" sz="3600" dirty="0">
                <a:latin typeface="Calibri"/>
                <a:ea typeface="Calibri"/>
                <a:cs typeface="Calibri"/>
              </a:rPr>
              <a:t>Vías de transmisión: Lesiones por objetos punzocortantes</a:t>
            </a:r>
          </a:p>
        </p:txBody>
      </p:sp>
      <p:pic>
        <p:nvPicPr>
          <p:cNvPr id="4" name="Picture 3" descr="Ruta Objetos punzocortantes 2.png">
            <a:extLst>
              <a:ext uri="{FF2B5EF4-FFF2-40B4-BE49-F238E27FC236}">
                <a16:creationId xmlns:a16="http://schemas.microsoft.com/office/drawing/2014/main" id="{77E1215B-EC67-CAE2-A9B8-C7AA78DDD7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4405"/>
          <a:stretch>
            <a:fillRect/>
          </a:stretch>
        </p:blipFill>
        <p:spPr>
          <a:xfrm>
            <a:off x="520095" y="902856"/>
            <a:ext cx="10801047" cy="5449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401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F3931-9BD5-932E-0B2A-D756811A7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8029BA29-4295-A649-B5A6-1482F55DC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EBA199-078F-E8D6-3ECD-09E596457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4820"/>
            <a:ext cx="11616266" cy="881894"/>
          </a:xfrm>
        </p:spPr>
        <p:txBody>
          <a:bodyPr>
            <a:normAutofit fontScale="90000"/>
          </a:bodyPr>
          <a:lstStyle/>
          <a:p>
            <a:r>
              <a:rPr lang="es-ES" sz="4000" dirty="0">
                <a:latin typeface="Calibri"/>
                <a:ea typeface="Calibri"/>
                <a:cs typeface="Calibri"/>
              </a:rPr>
              <a:t>Vías de transmisión: Lesiones por objetos punzocortantes</a:t>
            </a:r>
            <a:endParaRPr lang="es-ES" sz="4000" b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" name="Picture 4" descr="Needle recapping.png">
            <a:extLst>
              <a:ext uri="{FF2B5EF4-FFF2-40B4-BE49-F238E27FC236}">
                <a16:creationId xmlns:a16="http://schemas.microsoft.com/office/drawing/2014/main" id="{B7A7FD8B-38A0-73F5-4EFE-76C8F7FD6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6817" y="3392863"/>
            <a:ext cx="4228419" cy="27673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3A1C51-0FA6-697B-DA48-3231F1D13A9B}"/>
              </a:ext>
            </a:extLst>
          </p:cNvPr>
          <p:cNvSpPr txBox="1"/>
          <p:nvPr/>
        </p:nvSpPr>
        <p:spPr>
          <a:xfrm>
            <a:off x="954245" y="1202313"/>
            <a:ext cx="4970444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ea typeface="Calibri"/>
                <a:cs typeface="Calibri"/>
              </a:rPr>
              <a:t>8 de </a:t>
            </a:r>
            <a:r>
              <a:rPr lang="en-US" sz="2400" b="1" dirty="0" err="1">
                <a:ea typeface="Calibri"/>
                <a:cs typeface="Calibri"/>
              </a:rPr>
              <a:t>cada</a:t>
            </a:r>
            <a:r>
              <a:rPr lang="en-US" sz="2400" b="1" dirty="0">
                <a:ea typeface="Calibri"/>
                <a:cs typeface="Calibri"/>
              </a:rPr>
              <a:t> 10 </a:t>
            </a:r>
            <a:r>
              <a:rPr lang="en-US" sz="2400" b="1" dirty="0" err="1">
                <a:ea typeface="Calibri"/>
                <a:cs typeface="Calibri"/>
              </a:rPr>
              <a:t>trabajadores</a:t>
            </a:r>
            <a:r>
              <a:rPr lang="en-US" sz="2400" b="1" dirty="0">
                <a:ea typeface="Calibri"/>
                <a:cs typeface="Calibri"/>
              </a:rPr>
              <a:t> de </a:t>
            </a:r>
            <a:r>
              <a:rPr lang="en-US" sz="2400" b="1" dirty="0" err="1">
                <a:ea typeface="Calibri"/>
                <a:cs typeface="Calibri"/>
              </a:rPr>
              <a:t>granjas</a:t>
            </a:r>
            <a:r>
              <a:rPr lang="en-US" sz="2400" b="1" dirty="0">
                <a:ea typeface="Calibri"/>
                <a:cs typeface="Calibri"/>
              </a:rPr>
              <a:t> </a:t>
            </a:r>
            <a:r>
              <a:rPr lang="en-US" sz="2400" b="1" dirty="0" err="1">
                <a:ea typeface="Calibri"/>
                <a:cs typeface="Calibri"/>
              </a:rPr>
              <a:t>lecheras</a:t>
            </a:r>
            <a:r>
              <a:rPr lang="en-US" sz="2400" b="1" dirty="0">
                <a:ea typeface="Calibri"/>
                <a:cs typeface="Calibri"/>
              </a:rPr>
              <a:t> se </a:t>
            </a:r>
            <a:r>
              <a:rPr lang="en-US" sz="2400" b="1" dirty="0" err="1">
                <a:ea typeface="Calibri"/>
                <a:cs typeface="Calibri"/>
              </a:rPr>
              <a:t>han</a:t>
            </a:r>
            <a:r>
              <a:rPr lang="en-US" sz="2400" b="1" dirty="0">
                <a:ea typeface="Calibri"/>
                <a:cs typeface="Calibri"/>
              </a:rPr>
              <a:t> picado </a:t>
            </a:r>
            <a:r>
              <a:rPr lang="en-US" sz="2400" b="1" dirty="0" err="1">
                <a:ea typeface="Calibri"/>
                <a:cs typeface="Calibri"/>
              </a:rPr>
              <a:t>accidentalmente</a:t>
            </a:r>
            <a:r>
              <a:rPr lang="en-US" sz="2400" b="1" dirty="0">
                <a:ea typeface="Calibri"/>
                <a:cs typeface="Calibri"/>
              </a:rPr>
              <a:t> con </a:t>
            </a:r>
            <a:r>
              <a:rPr lang="en-US" sz="2400" b="1" dirty="0" err="1">
                <a:ea typeface="Calibri"/>
                <a:cs typeface="Calibri"/>
              </a:rPr>
              <a:t>una</a:t>
            </a:r>
            <a:r>
              <a:rPr lang="en-US" sz="2400" b="1" dirty="0">
                <a:ea typeface="Calibri"/>
                <a:cs typeface="Calibri"/>
              </a:rPr>
              <a:t> </a:t>
            </a:r>
            <a:r>
              <a:rPr lang="en-US" sz="2400" b="1" dirty="0" err="1">
                <a:ea typeface="Calibri"/>
                <a:cs typeface="Calibri"/>
              </a:rPr>
              <a:t>aguja</a:t>
            </a:r>
            <a:r>
              <a:rPr lang="en-US" sz="2400" b="1" dirty="0">
                <a:ea typeface="Calibri"/>
                <a:cs typeface="Calibri"/>
              </a:rPr>
              <a:t>.</a:t>
            </a:r>
            <a:endParaRPr lang="en-US" sz="24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6BECFAA-0675-618B-CB56-1CCE32DCCC01}"/>
              </a:ext>
            </a:extLst>
          </p:cNvPr>
          <p:cNvGrpSpPr/>
          <p:nvPr/>
        </p:nvGrpSpPr>
        <p:grpSpPr>
          <a:xfrm>
            <a:off x="956577" y="3390717"/>
            <a:ext cx="5243454" cy="2731818"/>
            <a:chOff x="218767" y="1080526"/>
            <a:chExt cx="5243454" cy="2731818"/>
          </a:xfrm>
        </p:grpSpPr>
        <p:pic>
          <p:nvPicPr>
            <p:cNvPr id="9" name="Picture 8" descr="needle-stick-injury.jpg">
              <a:extLst>
                <a:ext uri="{FF2B5EF4-FFF2-40B4-BE49-F238E27FC236}">
                  <a16:creationId xmlns:a16="http://schemas.microsoft.com/office/drawing/2014/main" id="{7FA3CCC6-588D-7D05-A1EC-8E78666DC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8302" r="-508" b="13585"/>
            <a:stretch>
              <a:fillRect/>
            </a:stretch>
          </p:blipFill>
          <p:spPr>
            <a:xfrm>
              <a:off x="218767" y="1080526"/>
              <a:ext cx="5243454" cy="2731818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5B3E210-7CE0-8156-9061-7D1E5AA25390}"/>
                </a:ext>
              </a:extLst>
            </p:cNvPr>
            <p:cNvSpPr/>
            <p:nvPr/>
          </p:nvSpPr>
          <p:spPr>
            <a:xfrm>
              <a:off x="616856" y="1221618"/>
              <a:ext cx="2237619" cy="6410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1489715-BB2E-1099-B9D1-7ECC21050436}"/>
                </a:ext>
              </a:extLst>
            </p:cNvPr>
            <p:cNvSpPr txBox="1"/>
            <p:nvPr/>
          </p:nvSpPr>
          <p:spPr>
            <a:xfrm>
              <a:off x="616857" y="1221619"/>
              <a:ext cx="3021390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b="1" dirty="0" err="1">
                  <a:cs typeface="Calibri"/>
                </a:rPr>
                <a:t>Lesión</a:t>
              </a:r>
              <a:r>
                <a:rPr lang="en-US" b="1" dirty="0">
                  <a:cs typeface="Calibri"/>
                </a:rPr>
                <a:t> </a:t>
              </a:r>
              <a:r>
                <a:rPr lang="en-US" b="1" dirty="0" err="1">
                  <a:cs typeface="Calibri"/>
                </a:rPr>
                <a:t>por</a:t>
              </a:r>
              <a:r>
                <a:rPr lang="en-US" b="1" dirty="0">
                  <a:cs typeface="Calibri"/>
                </a:rPr>
                <a:t> </a:t>
              </a:r>
              <a:r>
                <a:rPr lang="en-US" b="1" dirty="0" err="1">
                  <a:cs typeface="Calibri"/>
                </a:rPr>
                <a:t>piquete</a:t>
              </a:r>
              <a:r>
                <a:rPr lang="en-US" b="1" dirty="0">
                  <a:cs typeface="Calibri"/>
                </a:rPr>
                <a:t> de</a:t>
              </a:r>
              <a:endParaRPr lang="en-US" b="1" dirty="0" err="1">
                <a:cs typeface="Calibri"/>
              </a:endParaRPr>
            </a:p>
            <a:p>
              <a:r>
                <a:rPr lang="en-US" b="1" dirty="0">
                  <a:cs typeface="Calibri"/>
                </a:rPr>
                <a:t> </a:t>
              </a:r>
              <a:r>
                <a:rPr lang="en-US" b="1" err="1">
                  <a:cs typeface="Calibri"/>
                </a:rPr>
                <a:t>aguja</a:t>
              </a:r>
              <a:endParaRPr lang="en-US" b="1">
                <a:cs typeface="Calibri"/>
              </a:endParaRPr>
            </a:p>
          </p:txBody>
        </p:sp>
      </p:grpSp>
      <p:pic>
        <p:nvPicPr>
          <p:cNvPr id="6" name="Picture 5" descr="hypodermic-needle-1328095188Va5.jpg">
            <a:extLst>
              <a:ext uri="{FF2B5EF4-FFF2-40B4-BE49-F238E27FC236}">
                <a16:creationId xmlns:a16="http://schemas.microsoft.com/office/drawing/2014/main" id="{277493D6-FDAF-5240-34CD-EE053B260A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8429" y="1031207"/>
            <a:ext cx="3152775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4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8051D-A6F2-C111-7905-398C3E535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74E3F28A-6EC8-F7CF-BACD-9F1DC22312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19668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5631EA-347A-5B7E-0D42-E7EF3C7E7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4820"/>
            <a:ext cx="11616266" cy="881894"/>
          </a:xfrm>
        </p:spPr>
        <p:txBody>
          <a:bodyPr>
            <a:normAutofit/>
          </a:bodyPr>
          <a:lstStyle/>
          <a:p>
            <a:r>
              <a:rPr lang="es-ES" sz="4000" dirty="0">
                <a:ea typeface="Calibri"/>
                <a:cs typeface="Calibri"/>
              </a:rPr>
              <a:t>Repaso: Cinco vías comunes de transmisión</a:t>
            </a:r>
            <a:endParaRPr lang="es-ES" sz="4000" b="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BCE6037-4ADD-ED14-6DD6-FA08020B6D7E}"/>
              </a:ext>
            </a:extLst>
          </p:cNvPr>
          <p:cNvSpPr txBox="1">
            <a:spLocks/>
          </p:cNvSpPr>
          <p:nvPr/>
        </p:nvSpPr>
        <p:spPr>
          <a:xfrm>
            <a:off x="1412842" y="1399743"/>
            <a:ext cx="8035957" cy="8213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200000"/>
              </a:lnSpc>
              <a:spcBef>
                <a:spcPts val="0"/>
              </a:spcBef>
              <a:buAutoNum type="arabicPeriod"/>
            </a:pPr>
            <a:r>
              <a:rPr lang="es-ES" b="1" dirty="0">
                <a:latin typeface="Calibri"/>
                <a:ea typeface="Calibri"/>
                <a:cs typeface="Calibri"/>
              </a:rPr>
              <a:t>Contacto directo</a:t>
            </a:r>
          </a:p>
          <a:p>
            <a:pPr marL="457200" indent="-457200">
              <a:lnSpc>
                <a:spcPct val="200000"/>
              </a:lnSpc>
              <a:spcBef>
                <a:spcPts val="0"/>
              </a:spcBef>
              <a:buFont typeface="Arial"/>
              <a:buAutoNum type="arabicPeriod"/>
            </a:pPr>
            <a:r>
              <a:rPr lang="es-ES" b="1" dirty="0">
                <a:latin typeface="Calibri"/>
              </a:rPr>
              <a:t>Contacto indirecto (superficies/objetos con microbios)</a:t>
            </a:r>
            <a:r>
              <a:rPr lang="es-ES" dirty="0">
                <a:latin typeface="Calibri"/>
                <a:ea typeface="Calibri"/>
                <a:cs typeface="Calibri"/>
              </a:rPr>
              <a:t>​</a:t>
            </a:r>
          </a:p>
          <a:p>
            <a:pPr marL="457200" indent="-457200">
              <a:lnSpc>
                <a:spcPct val="200000"/>
              </a:lnSpc>
              <a:spcBef>
                <a:spcPts val="0"/>
              </a:spcBef>
              <a:buFont typeface="Arial"/>
              <a:buAutoNum type="arabicPeriod"/>
            </a:pPr>
            <a:r>
              <a:rPr lang="es-ES" b="1" dirty="0">
                <a:latin typeface="Calibri"/>
              </a:rPr>
              <a:t> Por el aire</a:t>
            </a:r>
          </a:p>
          <a:p>
            <a:pPr marL="457200" indent="-457200">
              <a:lnSpc>
                <a:spcPct val="200000"/>
              </a:lnSpc>
              <a:spcBef>
                <a:spcPts val="0"/>
              </a:spcBef>
              <a:buFont typeface="Arial"/>
              <a:buAutoNum type="arabicPeriod"/>
            </a:pPr>
            <a:r>
              <a:rPr lang="es-ES" b="1" dirty="0">
                <a:latin typeface="Calibri"/>
              </a:rPr>
              <a:t>Ingestión</a:t>
            </a:r>
          </a:p>
          <a:p>
            <a:pPr marL="457200" indent="-457200">
              <a:lnSpc>
                <a:spcPct val="200000"/>
              </a:lnSpc>
              <a:spcBef>
                <a:spcPts val="0"/>
              </a:spcBef>
              <a:buFont typeface="Arial"/>
              <a:buAutoNum type="arabicPeriod"/>
            </a:pPr>
            <a:r>
              <a:rPr lang="es-ES" b="1" dirty="0">
                <a:latin typeface="Calibri"/>
              </a:rPr>
              <a:t>Por objetos punzocortantes</a:t>
            </a:r>
            <a:endParaRPr lang="en-US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/>
              <a:buAutoNum type="arabicPeriod"/>
            </a:pPr>
            <a:endParaRPr lang="en-US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/>
              <a:buAutoNum type="arabicPeriod"/>
            </a:pPr>
            <a:endParaRPr lang="en-US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/>
              <a:buAutoNum type="arabicPeriod"/>
            </a:pPr>
            <a:endParaRPr lang="es-ES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AutoNum type="arabicPeriod"/>
            </a:pP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834794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9AA3E-90C1-62CE-A2BF-55AC63401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267" y="1569207"/>
            <a:ext cx="5655733" cy="267493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s-ES" i="1" dirty="0">
                <a:solidFill>
                  <a:srgbClr val="0E63C2"/>
                </a:solidFill>
                <a:latin typeface="Calibri"/>
                <a:ea typeface="Calibri"/>
                <a:cs typeface="Calibri"/>
              </a:rPr>
              <a:t>Inyecciones, vacunación y uso de agujas</a:t>
            </a:r>
            <a:endParaRPr lang="en-US" i="1">
              <a:solidFill>
                <a:srgbClr val="0E63C2"/>
              </a:solidFill>
            </a:endParaRPr>
          </a:p>
          <a:p>
            <a:pPr>
              <a:lnSpc>
                <a:spcPct val="100000"/>
              </a:lnSpc>
            </a:pPr>
            <a:r>
              <a:rPr lang="es-ES" i="1" dirty="0">
                <a:solidFill>
                  <a:srgbClr val="0E63C2"/>
                </a:solidFill>
                <a:latin typeface="Calibri"/>
                <a:ea typeface="Calibri"/>
                <a:cs typeface="Calibri"/>
              </a:rPr>
              <a:t>Cuidado de heridas y cirugías</a:t>
            </a:r>
            <a:endParaRPr lang="en-US" i="1">
              <a:solidFill>
                <a:srgbClr val="0E63C2"/>
              </a:solidFill>
            </a:endParaRPr>
          </a:p>
          <a:p>
            <a:pPr>
              <a:lnSpc>
                <a:spcPct val="100000"/>
              </a:lnSpc>
            </a:pPr>
            <a:r>
              <a:rPr lang="es-ES" i="1" dirty="0">
                <a:solidFill>
                  <a:srgbClr val="0E63C2"/>
                </a:solidFill>
                <a:latin typeface="Calibri"/>
                <a:ea typeface="Calibri"/>
                <a:cs typeface="Calibri"/>
              </a:rPr>
              <a:t>Manejo y examen de animales</a:t>
            </a:r>
            <a:endParaRPr lang="en-US" i="1">
              <a:solidFill>
                <a:srgbClr val="0E63C2"/>
              </a:solidFill>
            </a:endParaRPr>
          </a:p>
          <a:p>
            <a:pPr>
              <a:lnSpc>
                <a:spcPct val="100000"/>
              </a:lnSpc>
            </a:pPr>
            <a:r>
              <a:rPr lang="es-ES" i="1" dirty="0">
                <a:solidFill>
                  <a:srgbClr val="0E63C2"/>
                </a:solidFill>
                <a:latin typeface="Calibri"/>
                <a:ea typeface="Calibri"/>
                <a:cs typeface="Calibri"/>
              </a:rPr>
              <a:t>Parto</a:t>
            </a:r>
            <a:endParaRPr lang="en-US" i="1">
              <a:solidFill>
                <a:srgbClr val="0E63C2"/>
              </a:solidFill>
            </a:endParaRPr>
          </a:p>
          <a:p>
            <a:pPr>
              <a:lnSpc>
                <a:spcPct val="100000"/>
              </a:lnSpc>
            </a:pPr>
            <a:r>
              <a:rPr lang="es-ES" dirty="0">
                <a:latin typeface="Calibri"/>
                <a:ea typeface="Calibri"/>
                <a:cs typeface="Calibri"/>
              </a:rPr>
              <a:t>Ordeña</a:t>
            </a:r>
          </a:p>
          <a:p>
            <a:pPr>
              <a:lnSpc>
                <a:spcPct val="100000"/>
              </a:lnSpc>
            </a:pPr>
            <a:r>
              <a:rPr lang="es-ES" dirty="0">
                <a:latin typeface="Calibri"/>
                <a:ea typeface="Calibri"/>
                <a:cs typeface="Calibri"/>
              </a:rPr>
              <a:t>Limpieza y desinfección, exposición al estiércol y desechos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s-ES" dirty="0">
                <a:latin typeface="Calibri"/>
                <a:ea typeface="Calibri"/>
                <a:cs typeface="Calibri"/>
              </a:rPr>
              <a:t>Trabajar con y transportar animales muertos</a:t>
            </a:r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622D6D9-9C46-D71A-FEDB-1B3D5F8F1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3585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7FDE71-62DC-3B79-4384-708A9B111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67" y="415048"/>
            <a:ext cx="10515600" cy="810155"/>
          </a:xfrm>
        </p:spPr>
        <p:txBody>
          <a:bodyPr>
            <a:normAutofit/>
          </a:bodyPr>
          <a:lstStyle/>
          <a:p>
            <a:r>
              <a:rPr lang="es-ES" sz="3900" dirty="0"/>
              <a:t>Tareas de alto riesgo en granjas lecheras</a:t>
            </a:r>
            <a:endParaRPr lang="en-US" sz="39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06EF8E-61D9-B9D3-A397-8E0889C17207}"/>
              </a:ext>
            </a:extLst>
          </p:cNvPr>
          <p:cNvSpPr txBox="1"/>
          <p:nvPr/>
        </p:nvSpPr>
        <p:spPr>
          <a:xfrm>
            <a:off x="7045693" y="2656573"/>
            <a:ext cx="2550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00B050"/>
                </a:solidFill>
              </a:rPr>
              <a:t>Insert drawing of a farm</a:t>
            </a:r>
          </a:p>
        </p:txBody>
      </p:sp>
      <p:pic>
        <p:nvPicPr>
          <p:cNvPr id="6" name="Picture 5" descr="Cows grazing in a field&#10;&#10;AI-generated content may be incorrect.">
            <a:extLst>
              <a:ext uri="{FF2B5EF4-FFF2-40B4-BE49-F238E27FC236}">
                <a16:creationId xmlns:a16="http://schemas.microsoft.com/office/drawing/2014/main" id="{AA3F3C6C-17D6-A0B3-23DE-A19C30980D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151" t="7865" r="7692"/>
          <a:stretch>
            <a:fillRect/>
          </a:stretch>
        </p:blipFill>
        <p:spPr>
          <a:xfrm>
            <a:off x="6879520" y="1440406"/>
            <a:ext cx="4063194" cy="31446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54E2E46-11A1-9966-20EF-49BE64ED1A28}"/>
              </a:ext>
            </a:extLst>
          </p:cNvPr>
          <p:cNvSpPr txBox="1"/>
          <p:nvPr/>
        </p:nvSpPr>
        <p:spPr>
          <a:xfrm>
            <a:off x="6770558" y="4846937"/>
            <a:ext cx="4597690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 err="1">
                <a:latin typeface="Calibri"/>
                <a:ea typeface="Calibri"/>
                <a:cs typeface="Calibri"/>
              </a:rPr>
              <a:t>Tareas</a:t>
            </a:r>
            <a:r>
              <a:rPr lang="en-US" sz="2000" b="1" dirty="0">
                <a:latin typeface="Calibri"/>
                <a:ea typeface="Calibri"/>
                <a:cs typeface="Calibri"/>
              </a:rPr>
              <a:t> de alto </a:t>
            </a:r>
            <a:r>
              <a:rPr lang="en-US" sz="2000" b="1" dirty="0" err="1">
                <a:latin typeface="Calibri"/>
                <a:ea typeface="Calibri"/>
                <a:cs typeface="Calibri"/>
              </a:rPr>
              <a:t>riesgo</a:t>
            </a:r>
            <a:r>
              <a:rPr lang="en-US" sz="2000" b="1" dirty="0">
                <a:latin typeface="Calibri"/>
                <a:ea typeface="Calibri"/>
                <a:cs typeface="Calibri"/>
              </a:rPr>
              <a:t> </a:t>
            </a:r>
            <a:r>
              <a:rPr lang="en-US" sz="2000" b="1" dirty="0" err="1">
                <a:latin typeface="Calibri"/>
                <a:ea typeface="Calibri"/>
                <a:cs typeface="Calibri"/>
              </a:rPr>
              <a:t>por</a:t>
            </a:r>
            <a:r>
              <a:rPr lang="en-US" sz="2000" b="1" dirty="0">
                <a:latin typeface="Calibri"/>
                <a:ea typeface="Calibri"/>
                <a:cs typeface="Calibri"/>
              </a:rPr>
              <a:t> </a:t>
            </a:r>
            <a:r>
              <a:rPr lang="en-US" sz="2000" b="1" dirty="0" err="1">
                <a:latin typeface="Calibri"/>
                <a:ea typeface="Calibri"/>
                <a:cs typeface="Calibri"/>
              </a:rPr>
              <a:t>el</a:t>
            </a:r>
            <a:r>
              <a:rPr lang="en-US" sz="2000" b="1" dirty="0">
                <a:latin typeface="Calibri"/>
                <a:ea typeface="Calibri"/>
                <a:cs typeface="Calibri"/>
              </a:rPr>
              <a:t>:​</a:t>
            </a:r>
          </a:p>
          <a:p>
            <a:r>
              <a:rPr lang="en-US" sz="2000" b="1" dirty="0">
                <a:latin typeface="Calibri"/>
                <a:ea typeface="Calibri"/>
                <a:cs typeface="Calibri"/>
              </a:rPr>
              <a:t>-  Contacto con </a:t>
            </a:r>
            <a:r>
              <a:rPr lang="en-US" sz="2000" b="1" dirty="0" err="1">
                <a:latin typeface="Calibri"/>
                <a:ea typeface="Calibri"/>
                <a:cs typeface="Calibri"/>
              </a:rPr>
              <a:t>los</a:t>
            </a:r>
            <a:r>
              <a:rPr lang="en-US" sz="2000" b="1" dirty="0">
                <a:latin typeface="Calibri"/>
                <a:ea typeface="Calibri"/>
                <a:cs typeface="Calibri"/>
              </a:rPr>
              <a:t> </a:t>
            </a:r>
            <a:r>
              <a:rPr lang="en-US" sz="2000" b="1" dirty="0" err="1">
                <a:latin typeface="Calibri"/>
                <a:ea typeface="Calibri"/>
                <a:cs typeface="Calibri"/>
              </a:rPr>
              <a:t>animales</a:t>
            </a:r>
            <a:r>
              <a:rPr lang="en-US" sz="2000" b="1" dirty="0">
                <a:latin typeface="Calibri"/>
                <a:ea typeface="Calibri"/>
                <a:cs typeface="Calibri"/>
              </a:rPr>
              <a:t>​</a:t>
            </a:r>
          </a:p>
          <a:p>
            <a:pPr marL="171450" indent="-171450">
              <a:buFont typeface="Calibri,Sans-Serif"/>
              <a:buChar char="-"/>
            </a:pPr>
            <a:r>
              <a:rPr lang="en-US" sz="2000" b="1" dirty="0">
                <a:latin typeface="Calibri"/>
                <a:ea typeface="Arial"/>
                <a:cs typeface="Arial"/>
              </a:rPr>
              <a:t>Contacto con </a:t>
            </a:r>
            <a:r>
              <a:rPr lang="en-US" sz="2000" b="1" dirty="0" err="1">
                <a:latin typeface="Calibri"/>
                <a:ea typeface="Arial"/>
                <a:cs typeface="Arial"/>
              </a:rPr>
              <a:t>fluidos</a:t>
            </a:r>
            <a:r>
              <a:rPr lang="en-US" sz="2000" b="1" dirty="0">
                <a:latin typeface="Calibri"/>
                <a:ea typeface="Arial"/>
                <a:cs typeface="Arial"/>
              </a:rPr>
              <a:t> de </a:t>
            </a:r>
            <a:r>
              <a:rPr lang="en-US" sz="2000" b="1" dirty="0" err="1">
                <a:latin typeface="Calibri"/>
                <a:ea typeface="Arial"/>
                <a:cs typeface="Arial"/>
              </a:rPr>
              <a:t>los</a:t>
            </a:r>
            <a:r>
              <a:rPr lang="en-US" sz="2000" b="1" dirty="0">
                <a:latin typeface="Calibri"/>
                <a:ea typeface="Arial"/>
                <a:cs typeface="Arial"/>
              </a:rPr>
              <a:t> </a:t>
            </a:r>
            <a:r>
              <a:rPr lang="en-US" sz="2000" b="1" dirty="0" err="1">
                <a:latin typeface="Calibri"/>
                <a:ea typeface="Arial"/>
                <a:cs typeface="Arial"/>
              </a:rPr>
              <a:t>animales</a:t>
            </a:r>
            <a:r>
              <a:rPr lang="en-US" sz="2000" b="1" dirty="0">
                <a:latin typeface="Calibri"/>
                <a:ea typeface="Arial"/>
                <a:cs typeface="Arial"/>
              </a:rPr>
              <a:t>​</a:t>
            </a:r>
          </a:p>
          <a:p>
            <a:pPr marL="171450" indent="-171450">
              <a:buFont typeface="Calibri,Sans-Serif"/>
              <a:buChar char="-"/>
            </a:pPr>
            <a:r>
              <a:rPr lang="en-US" sz="2000" b="1" dirty="0">
                <a:latin typeface="Calibri"/>
                <a:ea typeface="Arial"/>
                <a:cs typeface="Arial"/>
              </a:rPr>
              <a:t>Contacto con </a:t>
            </a:r>
            <a:r>
              <a:rPr lang="en-US" sz="2000" b="1" dirty="0" err="1">
                <a:latin typeface="Calibri"/>
                <a:ea typeface="Arial"/>
                <a:cs typeface="Arial"/>
              </a:rPr>
              <a:t>desechos</a:t>
            </a:r>
            <a:r>
              <a:rPr lang="en-US" sz="2000" b="1" dirty="0">
                <a:latin typeface="Calibri"/>
                <a:ea typeface="Arial"/>
                <a:cs typeface="Arial"/>
              </a:rPr>
              <a:t> de </a:t>
            </a:r>
            <a:r>
              <a:rPr lang="en-US" sz="2000" b="1" dirty="0" err="1">
                <a:latin typeface="Calibri"/>
                <a:ea typeface="Arial"/>
                <a:cs typeface="Arial"/>
              </a:rPr>
              <a:t>los</a:t>
            </a:r>
            <a:r>
              <a:rPr lang="en-US" sz="2000" b="1" dirty="0">
                <a:latin typeface="Calibri"/>
                <a:ea typeface="Arial"/>
                <a:cs typeface="Arial"/>
              </a:rPr>
              <a:t> </a:t>
            </a:r>
            <a:r>
              <a:rPr lang="en-US" sz="2000" b="1" dirty="0" err="1">
                <a:latin typeface="Calibri"/>
                <a:ea typeface="Arial"/>
                <a:cs typeface="Arial"/>
              </a:rPr>
              <a:t>animales</a:t>
            </a:r>
            <a:r>
              <a:rPr lang="en-US" sz="2000" b="1" dirty="0">
                <a:latin typeface="Calibri"/>
                <a:ea typeface="Arial"/>
                <a:cs typeface="Arial"/>
              </a:rPr>
              <a:t>​</a:t>
            </a:r>
            <a:endParaRPr lang="en-US" dirty="0">
              <a:latin typeface="Calibri"/>
              <a:ea typeface="Calibri"/>
              <a:cs typeface="Calibri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095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ustom 1">
      <a:majorFont>
        <a:latin typeface="Open Sans"/>
        <a:ea typeface="Open Sans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dd83842-9dfa-4bd6-a980-18d15e6b5023" xsi:nil="true"/>
    <lcf76f155ced4ddcb4097134ff3c332f xmlns="8a7cee37-f0e9-4b71-b29a-15e4cfc84a1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66960E5A6B6A4EBFE3FB3CA506FBDB" ma:contentTypeVersion="13" ma:contentTypeDescription="Create a new document." ma:contentTypeScope="" ma:versionID="ac47c36f2c148f07970a07067673e69e">
  <xsd:schema xmlns:xsd="http://www.w3.org/2001/XMLSchema" xmlns:xs="http://www.w3.org/2001/XMLSchema" xmlns:p="http://schemas.microsoft.com/office/2006/metadata/properties" xmlns:ns2="8a7cee37-f0e9-4b71-b29a-15e4cfc84a15" xmlns:ns3="4dd83842-9dfa-4bd6-a980-18d15e6b5023" targetNamespace="http://schemas.microsoft.com/office/2006/metadata/properties" ma:root="true" ma:fieldsID="0bba0a67e1adeef914ba4d8caf6335f8" ns2:_="" ns3:_="">
    <xsd:import namespace="8a7cee37-f0e9-4b71-b29a-15e4cfc84a15"/>
    <xsd:import namespace="4dd83842-9dfa-4bd6-a980-18d15e6b50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7cee37-f0e9-4b71-b29a-15e4cfc84a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20148b9-20a4-48a0-acba-ba52d68a37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d83842-9dfa-4bd6-a980-18d15e6b502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5a258423-4b27-4b3e-8770-48db2d86c0cb}" ma:internalName="TaxCatchAll" ma:showField="CatchAllData" ma:web="4dd83842-9dfa-4bd6-a980-18d15e6b50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331EB54-4DF7-45E1-8283-4AB974435F91}">
  <ds:schemaRefs>
    <ds:schemaRef ds:uri="http://www.w3.org/XML/1998/namespace"/>
    <ds:schemaRef ds:uri="http://schemas.microsoft.com/office/2006/documentManagement/types"/>
    <ds:schemaRef ds:uri="8a7cee37-f0e9-4b71-b29a-15e4cfc84a15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4dd83842-9dfa-4bd6-a980-18d15e6b5023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C01F347-FAA4-4A92-9562-B36645FCCC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691A7FB-0A69-4076-B2D3-F5367ECEA6ED}">
  <ds:schemaRefs>
    <ds:schemaRef ds:uri="4dd83842-9dfa-4bd6-a980-18d15e6b5023"/>
    <ds:schemaRef ds:uri="8a7cee37-f0e9-4b71-b29a-15e4cfc84a1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5604</TotalTime>
  <Words>827</Words>
  <Application>Microsoft Office PowerPoint</Application>
  <PresentationFormat>Widescreen</PresentationFormat>
  <Paragraphs>103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Calibri,Sans-Serif</vt:lpstr>
      <vt:lpstr>Open Sans</vt:lpstr>
      <vt:lpstr>Times New Roman</vt:lpstr>
      <vt:lpstr>Segoe UI</vt:lpstr>
      <vt:lpstr>Arial</vt:lpstr>
      <vt:lpstr>宋体</vt:lpstr>
      <vt:lpstr>Calibri</vt:lpstr>
      <vt:lpstr>Encode Sans Normal Black</vt:lpstr>
      <vt:lpstr>Office Theme</vt:lpstr>
      <vt:lpstr>Enfermedades zoonóticas</vt:lpstr>
      <vt:lpstr>Vías de transmisión de enfermedades en granjas lecheras</vt:lpstr>
      <vt:lpstr>Vías de transmisión: Por contacto directo</vt:lpstr>
      <vt:lpstr>Vías de transmisión: Por contacto directo</vt:lpstr>
      <vt:lpstr>Vías de transmisión: Por contacto indirecto</vt:lpstr>
      <vt:lpstr>Otros fómites incluyen…</vt:lpstr>
      <vt:lpstr>Vías de transmisión: Por el aire</vt:lpstr>
      <vt:lpstr>Vías de transmisión: Por el aire</vt:lpstr>
      <vt:lpstr>Vías de transmisión: Por ingestión</vt:lpstr>
      <vt:lpstr>Vías de transmisión: Por ingestión</vt:lpstr>
      <vt:lpstr>Vías de transmisión: Lesiones por objetos punzocortantes</vt:lpstr>
      <vt:lpstr>Vías de transmisión: Lesiones por objetos punzocortantes</vt:lpstr>
      <vt:lpstr>Repaso: Cinco vías comunes de transmisión</vt:lpstr>
      <vt:lpstr>Tareas de alto riesgo en granjas lecheras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Vickie E Ramirez</cp:lastModifiedBy>
  <cp:revision>57</cp:revision>
  <cp:lastPrinted>2026-02-04T21:43:02Z</cp:lastPrinted>
  <dcterms:created xsi:type="dcterms:W3CDTF">2019-11-21T20:31:41Z</dcterms:created>
  <dcterms:modified xsi:type="dcterms:W3CDTF">2026-09-17T22:10:39Z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0x0101005F66960E5A6B6A4EBFE3FB3CA506FBDB</vt:lpwstr>
  </property>
  <property fmtid="{D5CDD505-2E9C-101B-9397-08002B2CF9AE}" pid="3" name="MediaServiceImageTags">
    <vt:lpwstr/>
  </property>
</Properties>
</file>