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9"/>
  </p:notesMasterIdLst>
  <p:sldIdLst>
    <p:sldId id="585" r:id="rId5"/>
    <p:sldId id="416" r:id="rId6"/>
    <p:sldId id="480" r:id="rId7"/>
    <p:sldId id="435" r:id="rId8"/>
    <p:sldId id="420" r:id="rId9"/>
    <p:sldId id="584" r:id="rId10"/>
    <p:sldId id="481" r:id="rId11"/>
    <p:sldId id="450" r:id="rId12"/>
    <p:sldId id="422" r:id="rId13"/>
    <p:sldId id="484" r:id="rId14"/>
    <p:sldId id="423" r:id="rId15"/>
    <p:sldId id="446" r:id="rId16"/>
    <p:sldId id="560" r:id="rId17"/>
    <p:sldId id="414" r:id="rId18"/>
  </p:sldIdLst>
  <p:sldSz cx="12192000" cy="6858000"/>
  <p:notesSz cx="6858000" cy="9144000"/>
  <p:embeddedFontLst>
    <p:embeddedFont>
      <p:font typeface="宋体" panose="02010600030101010101" pitchFamily="2" charset="-122"/>
      <p:regular r:id="rId20"/>
    </p:embeddedFont>
    <p:embeddedFont>
      <p:font typeface="Encode Sans Normal Black" panose="02000000000000000000" pitchFamily="2" charset="0"/>
      <p:bold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C3A160-26D1-5321-B153-BCC4A902E238}" name="Pablo H Palmandez" initials="PP" userId="S::palmap@uw.edu::dd02e28f-a268-47ef-84f4-f2f310905459" providerId="AD"/>
  <p188:author id="{06D04CF0-4563-EDEA-BDC9-AF0F00BB0DF9}" name="Vickie E Ramirez" initials="VR" userId="S::ramirezv@uw.edu::5829d9b8-e786-4ad8-a93f-c69aa6857d7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ca M Yost" initials="RMY" lastIdx="1" clrIdx="0">
    <p:extLst>
      <p:ext uri="{19B8F6BF-5375-455C-9EA6-DF929625EA0E}">
        <p15:presenceInfo xmlns:p15="http://schemas.microsoft.com/office/powerpoint/2012/main" userId="S::byost@uw.edu::4a12d476-d8c0-440f-8039-0824c6788c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E83"/>
    <a:srgbClr val="85754D"/>
    <a:srgbClr val="FF7E79"/>
    <a:srgbClr val="0E63C2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EB10FE-995D-497E-AB5E-F49453E7CA4D}" v="2" dt="2026-09-17T22:07:06.132"/>
    <p1510:client id="{3CAFDF22-09CB-F74B-2658-006EE740F667}" v="24" dt="2026-09-17T19:59:35.725"/>
    <p1510:client id="{FB6E409E-F0BC-7122-8D12-B1136EB75F32}" v="741" dt="2026-09-17T21:44:58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04" autoAdjust="0"/>
  </p:normalViewPr>
  <p:slideViewPr>
    <p:cSldViewPr snapToGrid="0">
      <p:cViewPr varScale="1">
        <p:scale>
          <a:sx n="82" d="100"/>
          <a:sy n="82" d="100"/>
        </p:scale>
        <p:origin x="1674" y="9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E Ramirez" userId="S::ramirezv@uw.edu::5829d9b8-e786-4ad8-a93f-c69aa6857d7a" providerId="AD" clId="Web-{3CAFDF22-09CB-F74B-2658-006EE740F667}"/>
    <pc:docChg chg="modSld">
      <pc:chgData name="Vickie E Ramirez" userId="S::ramirezv@uw.edu::5829d9b8-e786-4ad8-a93f-c69aa6857d7a" providerId="AD" clId="Web-{3CAFDF22-09CB-F74B-2658-006EE740F667}" dt="2026-09-17T19:59:35.725" v="13"/>
      <pc:docMkLst>
        <pc:docMk/>
      </pc:docMkLst>
      <pc:sldChg chg="delSp">
        <pc:chgData name="Vickie E Ramirez" userId="S::ramirezv@uw.edu::5829d9b8-e786-4ad8-a93f-c69aa6857d7a" providerId="AD" clId="Web-{3CAFDF22-09CB-F74B-2658-006EE740F667}" dt="2026-09-17T19:55:49.671" v="2"/>
        <pc:sldMkLst>
          <pc:docMk/>
          <pc:sldMk cId="2185511422" sldId="418"/>
        </pc:sldMkLst>
        <pc:spChg chg="del">
          <ac:chgData name="Vickie E Ramirez" userId="S::ramirezv@uw.edu::5829d9b8-e786-4ad8-a93f-c69aa6857d7a" providerId="AD" clId="Web-{3CAFDF22-09CB-F74B-2658-006EE740F667}" dt="2026-09-17T19:55:49.671" v="2"/>
          <ac:spMkLst>
            <pc:docMk/>
            <pc:sldMk cId="2185511422" sldId="418"/>
            <ac:spMk id="8" creationId="{79DC1D88-50CD-9A98-8320-D0BD9F43F3A1}"/>
          </ac:spMkLst>
        </pc:spChg>
      </pc:sldChg>
      <pc:sldChg chg="modSp">
        <pc:chgData name="Vickie E Ramirez" userId="S::ramirezv@uw.edu::5829d9b8-e786-4ad8-a93f-c69aa6857d7a" providerId="AD" clId="Web-{3CAFDF22-09CB-F74B-2658-006EE740F667}" dt="2026-09-17T19:58:56.396" v="10" actId="20577"/>
        <pc:sldMkLst>
          <pc:docMk/>
          <pc:sldMk cId="1820296506" sldId="421"/>
        </pc:sldMkLst>
        <pc:spChg chg="mod">
          <ac:chgData name="Vickie E Ramirez" userId="S::ramirezv@uw.edu::5829d9b8-e786-4ad8-a93f-c69aa6857d7a" providerId="AD" clId="Web-{3CAFDF22-09CB-F74B-2658-006EE740F667}" dt="2026-09-17T19:58:56.396" v="10" actId="20577"/>
          <ac:spMkLst>
            <pc:docMk/>
            <pc:sldMk cId="1820296506" sldId="421"/>
            <ac:spMk id="20" creationId="{5FB84A79-A803-EF23-4252-C51E1C6EB749}"/>
          </ac:spMkLst>
        </pc:spChg>
        <pc:spChg chg="mod">
          <ac:chgData name="Vickie E Ramirez" userId="S::ramirezv@uw.edu::5829d9b8-e786-4ad8-a93f-c69aa6857d7a" providerId="AD" clId="Web-{3CAFDF22-09CB-F74B-2658-006EE740F667}" dt="2026-09-17T19:58:37.473" v="8" actId="1076"/>
          <ac:spMkLst>
            <pc:docMk/>
            <pc:sldMk cId="1820296506" sldId="421"/>
            <ac:spMk id="28" creationId="{729A1575-C398-95ED-3652-2DDF1AD9D2BE}"/>
          </ac:spMkLst>
        </pc:spChg>
        <pc:spChg chg="mod">
          <ac:chgData name="Vickie E Ramirez" userId="S::ramirezv@uw.edu::5829d9b8-e786-4ad8-a93f-c69aa6857d7a" providerId="AD" clId="Web-{3CAFDF22-09CB-F74B-2658-006EE740F667}" dt="2026-09-17T19:58:49.208" v="9" actId="20577"/>
          <ac:spMkLst>
            <pc:docMk/>
            <pc:sldMk cId="1820296506" sldId="421"/>
            <ac:spMk id="31" creationId="{31752081-1612-9F81-15EC-BA8DA17E1AEE}"/>
          </ac:spMkLst>
        </pc:spChg>
      </pc:sldChg>
      <pc:sldChg chg="delSp">
        <pc:chgData name="Vickie E Ramirez" userId="S::ramirezv@uw.edu::5829d9b8-e786-4ad8-a93f-c69aa6857d7a" providerId="AD" clId="Web-{3CAFDF22-09CB-F74B-2658-006EE740F667}" dt="2026-09-17T19:59:35.725" v="13"/>
        <pc:sldMkLst>
          <pc:docMk/>
          <pc:sldMk cId="3646241961" sldId="427"/>
        </pc:sldMkLst>
        <pc:spChg chg="del">
          <ac:chgData name="Vickie E Ramirez" userId="S::ramirezv@uw.edu::5829d9b8-e786-4ad8-a93f-c69aa6857d7a" providerId="AD" clId="Web-{3CAFDF22-09CB-F74B-2658-006EE740F667}" dt="2026-09-17T19:59:35.725" v="13"/>
          <ac:spMkLst>
            <pc:docMk/>
            <pc:sldMk cId="3646241961" sldId="427"/>
            <ac:spMk id="8" creationId="{47A1B0A4-A084-0841-6D86-3D6E4F9B0DD1}"/>
          </ac:spMkLst>
        </pc:spChg>
      </pc:sldChg>
      <pc:sldChg chg="modSp">
        <pc:chgData name="Vickie E Ramirez" userId="S::ramirezv@uw.edu::5829d9b8-e786-4ad8-a93f-c69aa6857d7a" providerId="AD" clId="Web-{3CAFDF22-09CB-F74B-2658-006EE740F667}" dt="2026-09-17T19:59:22.224" v="12"/>
        <pc:sldMkLst>
          <pc:docMk/>
          <pc:sldMk cId="286421336" sldId="441"/>
        </pc:sldMkLst>
        <pc:graphicFrameChg chg="mod modGraphic">
          <ac:chgData name="Vickie E Ramirez" userId="S::ramirezv@uw.edu::5829d9b8-e786-4ad8-a93f-c69aa6857d7a" providerId="AD" clId="Web-{3CAFDF22-09CB-F74B-2658-006EE740F667}" dt="2026-09-17T19:59:22.224" v="12"/>
          <ac:graphicFrameMkLst>
            <pc:docMk/>
            <pc:sldMk cId="286421336" sldId="441"/>
            <ac:graphicFrameMk id="3" creationId="{46A711AB-F0B5-0204-0CBD-030D744820DA}"/>
          </ac:graphicFrameMkLst>
        </pc:graphicFrameChg>
      </pc:sldChg>
      <pc:sldChg chg="modSp">
        <pc:chgData name="Vickie E Ramirez" userId="S::ramirezv@uw.edu::5829d9b8-e786-4ad8-a93f-c69aa6857d7a" providerId="AD" clId="Web-{3CAFDF22-09CB-F74B-2658-006EE740F667}" dt="2026-09-17T19:57:11.736" v="4" actId="20577"/>
        <pc:sldMkLst>
          <pc:docMk/>
          <pc:sldMk cId="3152459648" sldId="479"/>
        </pc:sldMkLst>
        <pc:spChg chg="mod">
          <ac:chgData name="Vickie E Ramirez" userId="S::ramirezv@uw.edu::5829d9b8-e786-4ad8-a93f-c69aa6857d7a" providerId="AD" clId="Web-{3CAFDF22-09CB-F74B-2658-006EE740F667}" dt="2026-09-17T19:57:11.736" v="4" actId="20577"/>
          <ac:spMkLst>
            <pc:docMk/>
            <pc:sldMk cId="3152459648" sldId="479"/>
            <ac:spMk id="3" creationId="{7B1BC6F8-5ACE-F464-BB65-8C0864FF92A2}"/>
          </ac:spMkLst>
        </pc:spChg>
      </pc:sldChg>
      <pc:sldChg chg="delSp">
        <pc:chgData name="Vickie E Ramirez" userId="S::ramirezv@uw.edu::5829d9b8-e786-4ad8-a93f-c69aa6857d7a" providerId="AD" clId="Web-{3CAFDF22-09CB-F74B-2658-006EE740F667}" dt="2026-09-17T19:57:52.659" v="5"/>
        <pc:sldMkLst>
          <pc:docMk/>
          <pc:sldMk cId="2414387439" sldId="480"/>
        </pc:sldMkLst>
        <pc:spChg chg="del">
          <ac:chgData name="Vickie E Ramirez" userId="S::ramirezv@uw.edu::5829d9b8-e786-4ad8-a93f-c69aa6857d7a" providerId="AD" clId="Web-{3CAFDF22-09CB-F74B-2658-006EE740F667}" dt="2026-09-17T19:57:52.659" v="5"/>
          <ac:spMkLst>
            <pc:docMk/>
            <pc:sldMk cId="2414387439" sldId="480"/>
            <ac:spMk id="8" creationId="{B61E94C1-DAF2-364A-76AF-C83B51484A35}"/>
          </ac:spMkLst>
        </pc:spChg>
      </pc:sldChg>
    </pc:docChg>
  </pc:docChgLst>
  <pc:docChgLst>
    <pc:chgData name="Vickie E Ramirez" userId="5829d9b8-e786-4ad8-a93f-c69aa6857d7a" providerId="ADAL" clId="{FBA842A2-5957-49D4-B56B-A65CD2B3FBD5}"/>
    <pc:docChg chg="undo custSel addSld delSld modSld sldOrd">
      <pc:chgData name="Vickie E Ramirez" userId="5829d9b8-e786-4ad8-a93f-c69aa6857d7a" providerId="ADAL" clId="{FBA842A2-5957-49D4-B56B-A65CD2B3FBD5}" dt="2026-09-17T22:09:53.992" v="7771" actId="20577"/>
      <pc:docMkLst>
        <pc:docMk/>
      </pc:docMkLst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3711630160" sldId="278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801219817" sldId="306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904701761" sldId="361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1332259531" sldId="394"/>
        </pc:sldMkLst>
      </pc:sldChg>
      <pc:sldChg chg="add 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093043276" sldId="396"/>
        </pc:sldMkLst>
      </pc:sldChg>
      <pc:sldChg chg="modSp del mod ord">
        <pc:chgData name="Vickie E Ramirez" userId="5829d9b8-e786-4ad8-a93f-c69aa6857d7a" providerId="ADAL" clId="{FBA842A2-5957-49D4-B56B-A65CD2B3FBD5}" dt="2026-09-17T22:01:59.677" v="7557" actId="47"/>
        <pc:sldMkLst>
          <pc:docMk/>
          <pc:sldMk cId="3560698176" sldId="401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328222838" sldId="408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571013511" sldId="409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4035516767" sldId="413"/>
        </pc:sldMkLst>
      </pc:sldChg>
      <pc:sldChg chg="ord modNotesTx">
        <pc:chgData name="Vickie E Ramirez" userId="5829d9b8-e786-4ad8-a93f-c69aa6857d7a" providerId="ADAL" clId="{FBA842A2-5957-49D4-B56B-A65CD2B3FBD5}" dt="2026-09-17T22:01:34.883" v="7556"/>
        <pc:sldMkLst>
          <pc:docMk/>
          <pc:sldMk cId="3027165051" sldId="414"/>
        </pc:sldMkLst>
      </pc:sldChg>
      <pc:sldChg chg="modSp mod ord modNotesTx">
        <pc:chgData name="Vickie E Ramirez" userId="5829d9b8-e786-4ad8-a93f-c69aa6857d7a" providerId="ADAL" clId="{FBA842A2-5957-49D4-B56B-A65CD2B3FBD5}" dt="2026-09-15T16:25:56.621" v="4606" actId="20577"/>
        <pc:sldMkLst>
          <pc:docMk/>
          <pc:sldMk cId="3503353635" sldId="416"/>
        </pc:sldMkLst>
        <pc:spChg chg="mod">
          <ac:chgData name="Vickie E Ramirez" userId="5829d9b8-e786-4ad8-a93f-c69aa6857d7a" providerId="ADAL" clId="{FBA842A2-5957-49D4-B56B-A65CD2B3FBD5}" dt="2026-09-14T20:56:15.249" v="127" actId="14100"/>
          <ac:spMkLst>
            <pc:docMk/>
            <pc:sldMk cId="3503353635" sldId="416"/>
            <ac:spMk id="2" creationId="{FEACA3B6-4F69-56DC-2203-00D09F1E4B86}"/>
          </ac:spMkLst>
        </pc:spChg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3981599896" sldId="417"/>
        </pc:sldMkLst>
      </pc:sldChg>
      <pc:sldChg chg="modSp del mod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2185511422" sldId="418"/>
        </pc:sldMkLst>
      </pc:sldChg>
      <pc:sldChg chg="addSp delSp modSp mod ord modNotesTx">
        <pc:chgData name="Vickie E Ramirez" userId="5829d9b8-e786-4ad8-a93f-c69aa6857d7a" providerId="ADAL" clId="{FBA842A2-5957-49D4-B56B-A65CD2B3FBD5}" dt="2026-09-15T16:06:28.104" v="4079" actId="20577"/>
        <pc:sldMkLst>
          <pc:docMk/>
          <pc:sldMk cId="2846696296" sldId="420"/>
        </pc:sldMkLst>
        <pc:spChg chg="add mod">
          <ac:chgData name="Vickie E Ramirez" userId="5829d9b8-e786-4ad8-a93f-c69aa6857d7a" providerId="ADAL" clId="{FBA842A2-5957-49D4-B56B-A65CD2B3FBD5}" dt="2026-09-14T21:01:50.097" v="322" actId="14100"/>
          <ac:spMkLst>
            <pc:docMk/>
            <pc:sldMk cId="2846696296" sldId="420"/>
            <ac:spMk id="10" creationId="{20500485-4ACA-440D-03E6-C129D9652B77}"/>
          </ac:spMkLst>
        </pc:spChg>
        <pc:picChg chg="mod">
          <ac:chgData name="Vickie E Ramirez" userId="5829d9b8-e786-4ad8-a93f-c69aa6857d7a" providerId="ADAL" clId="{FBA842A2-5957-49D4-B56B-A65CD2B3FBD5}" dt="2026-09-14T21:00:36.610" v="238" actId="1076"/>
          <ac:picMkLst>
            <pc:docMk/>
            <pc:sldMk cId="2846696296" sldId="420"/>
            <ac:picMk id="4" creationId="{868B866B-8B37-EB60-BDC4-29420BC656C5}"/>
          </ac:picMkLst>
        </pc:picChg>
        <pc:picChg chg="mod">
          <ac:chgData name="Vickie E Ramirez" userId="5829d9b8-e786-4ad8-a93f-c69aa6857d7a" providerId="ADAL" clId="{FBA842A2-5957-49D4-B56B-A65CD2B3FBD5}" dt="2026-09-14T21:00:33.693" v="237" actId="1076"/>
          <ac:picMkLst>
            <pc:docMk/>
            <pc:sldMk cId="2846696296" sldId="420"/>
            <ac:picMk id="5" creationId="{F0E19470-ECDD-B7ED-1C71-65945E492418}"/>
          </ac:picMkLst>
        </pc:picChg>
        <pc:picChg chg="add mod">
          <ac:chgData name="Vickie E Ramirez" userId="5829d9b8-e786-4ad8-a93f-c69aa6857d7a" providerId="ADAL" clId="{FBA842A2-5957-49D4-B56B-A65CD2B3FBD5}" dt="2026-09-14T21:00:20.333" v="234" actId="1076"/>
          <ac:picMkLst>
            <pc:docMk/>
            <pc:sldMk cId="2846696296" sldId="420"/>
            <ac:picMk id="7" creationId="{17503363-1287-823E-4CF3-C9D1A5F5A5CC}"/>
          </ac:picMkLst>
        </pc:picChg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820296506" sldId="421"/>
        </pc:sldMkLst>
      </pc:sldChg>
      <pc:sldChg chg="addSp delSp modSp mod ord modNotesTx">
        <pc:chgData name="Vickie E Ramirez" userId="5829d9b8-e786-4ad8-a93f-c69aa6857d7a" providerId="ADAL" clId="{FBA842A2-5957-49D4-B56B-A65CD2B3FBD5}" dt="2026-09-15T20:19:04.614" v="4878" actId="20577"/>
        <pc:sldMkLst>
          <pc:docMk/>
          <pc:sldMk cId="2591627312" sldId="422"/>
        </pc:sldMkLst>
        <pc:spChg chg="add mod">
          <ac:chgData name="Vickie E Ramirez" userId="5829d9b8-e786-4ad8-a93f-c69aa6857d7a" providerId="ADAL" clId="{FBA842A2-5957-49D4-B56B-A65CD2B3FBD5}" dt="2026-09-14T21:04:27.914" v="352" actId="113"/>
          <ac:spMkLst>
            <pc:docMk/>
            <pc:sldMk cId="2591627312" sldId="422"/>
            <ac:spMk id="9" creationId="{06976F77-83C3-58FF-F16A-FA186C5D1493}"/>
          </ac:spMkLst>
        </pc:spChg>
      </pc:sldChg>
      <pc:sldChg chg="ord modNotesTx">
        <pc:chgData name="Vickie E Ramirez" userId="5829d9b8-e786-4ad8-a93f-c69aa6857d7a" providerId="ADAL" clId="{FBA842A2-5957-49D4-B56B-A65CD2B3FBD5}" dt="2026-09-15T20:29:25.990" v="5220" actId="20577"/>
        <pc:sldMkLst>
          <pc:docMk/>
          <pc:sldMk cId="3745720336" sldId="423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8489056" sldId="424"/>
        </pc:sldMkLst>
      </pc:sldChg>
      <pc:sldChg chg="delSp modSp del mod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2641177832" sldId="425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3646241961" sldId="427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1346130595" sldId="428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287944741" sldId="431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79409965" sldId="433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693553559" sldId="434"/>
        </pc:sldMkLst>
      </pc:sldChg>
      <pc:sldChg chg="ord modNotesTx">
        <pc:chgData name="Vickie E Ramirez" userId="5829d9b8-e786-4ad8-a93f-c69aa6857d7a" providerId="ADAL" clId="{FBA842A2-5957-49D4-B56B-A65CD2B3FBD5}" dt="2026-09-15T16:05:35.053" v="4019" actId="20577"/>
        <pc:sldMkLst>
          <pc:docMk/>
          <pc:sldMk cId="201228165" sldId="435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812253612" sldId="436"/>
        </pc:sldMkLst>
      </pc:sldChg>
      <pc:sldChg chg="modSp del mod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2589094164" sldId="437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1127398040" sldId="438"/>
        </pc:sldMkLst>
      </pc:sldChg>
      <pc:sldChg chg="delSp del mod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1533812389" sldId="439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239793656" sldId="440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286421336" sldId="441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65457496" sldId="442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2414778018" sldId="443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3556653802" sldId="444"/>
        </pc:sldMkLst>
      </pc:sldChg>
      <pc:sldChg chg="modSp del mod ord modNotesTx">
        <pc:chgData name="Vickie E Ramirez" userId="5829d9b8-e786-4ad8-a93f-c69aa6857d7a" providerId="ADAL" clId="{FBA842A2-5957-49D4-B56B-A65CD2B3FBD5}" dt="2026-09-17T22:01:10.361" v="7553" actId="47"/>
        <pc:sldMkLst>
          <pc:docMk/>
          <pc:sldMk cId="2460413398" sldId="445"/>
        </pc:sldMkLst>
      </pc:sldChg>
      <pc:sldChg chg="ord modNotesTx">
        <pc:chgData name="Vickie E Ramirez" userId="5829d9b8-e786-4ad8-a93f-c69aa6857d7a" providerId="ADAL" clId="{FBA842A2-5957-49D4-B56B-A65CD2B3FBD5}" dt="2026-09-15T20:30:49.020" v="5271" actId="313"/>
        <pc:sldMkLst>
          <pc:docMk/>
          <pc:sldMk cId="846703290" sldId="446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2384031765" sldId="447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247234065" sldId="449"/>
        </pc:sldMkLst>
      </pc:sldChg>
      <pc:sldChg chg="addSp delSp modSp mod ord modNotesTx">
        <pc:chgData name="Vickie E Ramirez" userId="5829d9b8-e786-4ad8-a93f-c69aa6857d7a" providerId="ADAL" clId="{FBA842A2-5957-49D4-B56B-A65CD2B3FBD5}" dt="2026-09-15T20:17:34.594" v="4805" actId="20577"/>
        <pc:sldMkLst>
          <pc:docMk/>
          <pc:sldMk cId="1801611452" sldId="450"/>
        </pc:sldMkLst>
        <pc:picChg chg="add mod">
          <ac:chgData name="Vickie E Ramirez" userId="5829d9b8-e786-4ad8-a93f-c69aa6857d7a" providerId="ADAL" clId="{FBA842A2-5957-49D4-B56B-A65CD2B3FBD5}" dt="2026-09-15T20:16:05.293" v="4716" actId="1076"/>
          <ac:picMkLst>
            <pc:docMk/>
            <pc:sldMk cId="1801611452" sldId="450"/>
            <ac:picMk id="5" creationId="{4887EC56-3AB7-46C5-2000-C7E04A343CF1}"/>
          </ac:picMkLst>
        </pc:picChg>
        <pc:picChg chg="mod">
          <ac:chgData name="Vickie E Ramirez" userId="5829d9b8-e786-4ad8-a93f-c69aa6857d7a" providerId="ADAL" clId="{FBA842A2-5957-49D4-B56B-A65CD2B3FBD5}" dt="2026-09-15T20:15:48.959" v="4713" actId="1076"/>
          <ac:picMkLst>
            <pc:docMk/>
            <pc:sldMk cId="1801611452" sldId="450"/>
            <ac:picMk id="7" creationId="{92433BF5-7A02-EC1F-B1B2-F690980E4F9E}"/>
          </ac:picMkLst>
        </pc:picChg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982705771" sldId="451"/>
        </pc:sldMkLst>
      </pc:sldChg>
      <pc:sldChg chg="modSp del mod ord modNotesTx">
        <pc:chgData name="Vickie E Ramirez" userId="5829d9b8-e786-4ad8-a93f-c69aa6857d7a" providerId="ADAL" clId="{FBA842A2-5957-49D4-B56B-A65CD2B3FBD5}" dt="2026-09-17T22:01:59.677" v="7557" actId="47"/>
        <pc:sldMkLst>
          <pc:docMk/>
          <pc:sldMk cId="3969947633" sldId="453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957130028" sldId="462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0" sldId="463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903514819" sldId="464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85794114" sldId="466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824036318" sldId="467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569047576" sldId="468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434141511" sldId="469"/>
        </pc:sldMkLst>
      </pc:sldChg>
      <pc:sldChg chg="modSp del mod ord">
        <pc:chgData name="Vickie E Ramirez" userId="5829d9b8-e786-4ad8-a93f-c69aa6857d7a" providerId="ADAL" clId="{FBA842A2-5957-49D4-B56B-A65CD2B3FBD5}" dt="2026-09-17T21:59:38.781" v="7333" actId="2696"/>
        <pc:sldMkLst>
          <pc:docMk/>
          <pc:sldMk cId="2459672042" sldId="471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2376789078" sldId="472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3566133532" sldId="473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2621658662" sldId="475"/>
        </pc:sldMkLst>
      </pc:sldChg>
      <pc:sldChg chg="modSp del mod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681002977" sldId="476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3200111319" sldId="477"/>
        </pc:sldMkLst>
      </pc:sldChg>
      <pc:sldChg chg="del or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3301292656" sldId="478"/>
        </pc:sldMkLst>
      </pc:sldChg>
      <pc:sldChg chg="del ord modNotesTx">
        <pc:chgData name="Vickie E Ramirez" userId="5829d9b8-e786-4ad8-a93f-c69aa6857d7a" providerId="ADAL" clId="{FBA842A2-5957-49D4-B56B-A65CD2B3FBD5}" dt="2026-09-17T21:57:14.805" v="7332" actId="2696"/>
        <pc:sldMkLst>
          <pc:docMk/>
          <pc:sldMk cId="3152459648" sldId="479"/>
        </pc:sldMkLst>
      </pc:sldChg>
      <pc:sldChg chg="addSp modSp mod ord modNotesTx">
        <pc:chgData name="Vickie E Ramirez" userId="5829d9b8-e786-4ad8-a93f-c69aa6857d7a" providerId="ADAL" clId="{FBA842A2-5957-49D4-B56B-A65CD2B3FBD5}" dt="2026-09-15T16:04:47.749" v="3996" actId="20577"/>
        <pc:sldMkLst>
          <pc:docMk/>
          <pc:sldMk cId="2414387439" sldId="480"/>
        </pc:sldMkLst>
        <pc:spChg chg="add mod">
          <ac:chgData name="Vickie E Ramirez" userId="5829d9b8-e786-4ad8-a93f-c69aa6857d7a" providerId="ADAL" clId="{FBA842A2-5957-49D4-B56B-A65CD2B3FBD5}" dt="2026-09-14T20:59:14.241" v="227" actId="20577"/>
          <ac:spMkLst>
            <pc:docMk/>
            <pc:sldMk cId="2414387439" sldId="480"/>
            <ac:spMk id="6" creationId="{7162123A-0A57-E1DF-C9BC-EA603F165DD7}"/>
          </ac:spMkLst>
        </pc:spChg>
        <pc:picChg chg="mod">
          <ac:chgData name="Vickie E Ramirez" userId="5829d9b8-e786-4ad8-a93f-c69aa6857d7a" providerId="ADAL" clId="{FBA842A2-5957-49D4-B56B-A65CD2B3FBD5}" dt="2026-09-14T20:57:09.376" v="128" actId="1076"/>
          <ac:picMkLst>
            <pc:docMk/>
            <pc:sldMk cId="2414387439" sldId="480"/>
            <ac:picMk id="4" creationId="{0E06268E-5C03-690A-A353-EE2C23C9486D}"/>
          </ac:picMkLst>
        </pc:picChg>
      </pc:sldChg>
      <pc:sldChg chg="ord modNotesTx">
        <pc:chgData name="Vickie E Ramirez" userId="5829d9b8-e786-4ad8-a93f-c69aa6857d7a" providerId="ADAL" clId="{FBA842A2-5957-49D4-B56B-A65CD2B3FBD5}" dt="2026-09-15T16:23:15.697" v="4539" actId="20577"/>
        <pc:sldMkLst>
          <pc:docMk/>
          <pc:sldMk cId="1266279804" sldId="481"/>
        </pc:sldMkLst>
      </pc:sldChg>
      <pc:sldChg chg="ord modNotesTx">
        <pc:chgData name="Vickie E Ramirez" userId="5829d9b8-e786-4ad8-a93f-c69aa6857d7a" providerId="ADAL" clId="{FBA842A2-5957-49D4-B56B-A65CD2B3FBD5}" dt="2026-09-15T20:26:32.919" v="5010" actId="20577"/>
        <pc:sldMkLst>
          <pc:docMk/>
          <pc:sldMk cId="2988258556" sldId="484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482349721" sldId="486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493610206" sldId="487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528040338" sldId="488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571687072" sldId="492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236814907" sldId="493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786549650" sldId="494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616845362" sldId="495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732923896" sldId="496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690652204" sldId="497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552433314" sldId="498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153861168" sldId="499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414213635" sldId="501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4209970323" sldId="502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190305848" sldId="503"/>
        </pc:sldMkLst>
      </pc:sldChg>
      <pc:sldChg chg="addSp delSp modSp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521864383" sldId="504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783442740" sldId="505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631056147" sldId="506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32368010" sldId="507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485418196" sldId="508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989195994" sldId="510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650761886" sldId="516"/>
        </pc:sldMkLst>
      </pc:sldChg>
      <pc:sldChg chg="modSp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14392027" sldId="518"/>
        </pc:sldMkLst>
        <pc:spChg chg="mod">
          <ac:chgData name="Vickie E Ramirez" userId="5829d9b8-e786-4ad8-a93f-c69aa6857d7a" providerId="ADAL" clId="{FBA842A2-5957-49D4-B56B-A65CD2B3FBD5}" dt="2026-09-16T00:02:45.844" v="7043" actId="255"/>
          <ac:spMkLst>
            <pc:docMk/>
            <pc:sldMk cId="114392027" sldId="518"/>
            <ac:spMk id="2" creationId="{EFBDA052-5953-E455-D77A-19B874EFC9D3}"/>
          </ac:spMkLst>
        </pc:spChg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662011730" sldId="519"/>
        </pc:sldMkLst>
      </pc:sldChg>
      <pc:sldChg chg="addSp delSp modSp del mod ord">
        <pc:chgData name="Vickie E Ramirez" userId="5829d9b8-e786-4ad8-a93f-c69aa6857d7a" providerId="ADAL" clId="{FBA842A2-5957-49D4-B56B-A65CD2B3FBD5}" dt="2026-09-16T00:06:02.957" v="7157" actId="2696"/>
        <pc:sldMkLst>
          <pc:docMk/>
          <pc:sldMk cId="161191246" sldId="520"/>
        </pc:sldMkLst>
        <pc:spChg chg="add mod">
          <ac:chgData name="Vickie E Ramirez" userId="5829d9b8-e786-4ad8-a93f-c69aa6857d7a" providerId="ADAL" clId="{FBA842A2-5957-49D4-B56B-A65CD2B3FBD5}" dt="2026-09-16T00:04:53.314" v="7154" actId="21"/>
          <ac:spMkLst>
            <pc:docMk/>
            <pc:sldMk cId="161191246" sldId="520"/>
            <ac:spMk id="3" creationId="{6226074B-3112-CE26-1273-4EA7C42468D5}"/>
          </ac:spMkLst>
        </pc:spChg>
        <pc:graphicFrameChg chg="del">
          <ac:chgData name="Vickie E Ramirez" userId="5829d9b8-e786-4ad8-a93f-c69aa6857d7a" providerId="ADAL" clId="{FBA842A2-5957-49D4-B56B-A65CD2B3FBD5}" dt="2026-09-16T00:04:53.314" v="7154" actId="21"/>
          <ac:graphicFrameMkLst>
            <pc:docMk/>
            <pc:sldMk cId="161191246" sldId="520"/>
            <ac:graphicFrameMk id="4" creationId="{9241AF59-94CD-2D66-A121-58FA7FD46E28}"/>
          </ac:graphicFrameMkLst>
        </pc:graphicFrameChg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912289032" sldId="521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4070244495" sldId="522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522103700" sldId="523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789739420" sldId="524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800563019" sldId="526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892052982" sldId="528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399948186" sldId="529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831785980" sldId="530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50547404" sldId="531"/>
        </pc:sldMkLst>
      </pc:sldChg>
      <pc:sldChg chg="modSp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083626566" sldId="532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115210034" sldId="540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2004266220" sldId="542"/>
        </pc:sldMkLst>
      </pc:sldChg>
      <pc:sldChg chg="modSp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787313112" sldId="543"/>
        </pc:sldMkLst>
      </pc:sldChg>
      <pc:sldChg chg="modSp add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443845841" sldId="544"/>
        </pc:sldMkLst>
        <pc:spChg chg="mod">
          <ac:chgData name="Vickie E Ramirez" userId="5829d9b8-e786-4ad8-a93f-c69aa6857d7a" providerId="ADAL" clId="{FBA842A2-5957-49D4-B56B-A65CD2B3FBD5}" dt="2026-09-16T00:15:07.230" v="7166" actId="255"/>
          <ac:spMkLst>
            <pc:docMk/>
            <pc:sldMk cId="3443845841" sldId="544"/>
            <ac:spMk id="2" creationId="{B697885D-9680-524A-400F-7BAD27A005D4}"/>
          </ac:spMkLst>
        </pc:spChg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401658727" sldId="545"/>
        </pc:sldMkLst>
      </pc:sldChg>
      <pc:sldChg chg="addSp delSp modSp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998238627" sldId="546"/>
        </pc:sldMkLst>
        <pc:spChg chg="mod">
          <ac:chgData name="Vickie E Ramirez" userId="5829d9b8-e786-4ad8-a93f-c69aa6857d7a" providerId="ADAL" clId="{FBA842A2-5957-49D4-B56B-A65CD2B3FBD5}" dt="2026-09-16T14:57:09.428" v="7324" actId="6549"/>
          <ac:spMkLst>
            <pc:docMk/>
            <pc:sldMk cId="3998238627" sldId="546"/>
            <ac:spMk id="2" creationId="{CC68EE58-151C-5F61-6A66-4AB012F69434}"/>
          </ac:spMkLst>
        </pc:spChg>
        <pc:spChg chg="mod">
          <ac:chgData name="Vickie E Ramirez" userId="5829d9b8-e786-4ad8-a93f-c69aa6857d7a" providerId="ADAL" clId="{FBA842A2-5957-49D4-B56B-A65CD2B3FBD5}" dt="2026-09-16T14:57:40.615" v="7330" actId="1076"/>
          <ac:spMkLst>
            <pc:docMk/>
            <pc:sldMk cId="3998238627" sldId="546"/>
            <ac:spMk id="6" creationId="{6E138A82-9750-F8F9-DB3C-9640CF485386}"/>
          </ac:spMkLst>
        </pc:spChg>
        <pc:spChg chg="del mod">
          <ac:chgData name="Vickie E Ramirez" userId="5829d9b8-e786-4ad8-a93f-c69aa6857d7a" providerId="ADAL" clId="{FBA842A2-5957-49D4-B56B-A65CD2B3FBD5}" dt="2026-09-16T14:57:13.512" v="7325" actId="478"/>
          <ac:spMkLst>
            <pc:docMk/>
            <pc:sldMk cId="3998238627" sldId="546"/>
            <ac:spMk id="7" creationId="{7AF49E15-A683-16ED-4CBD-767E170B3760}"/>
          </ac:spMkLst>
        </pc:spChg>
      </pc:sldChg>
      <pc:sldChg chg="delSp modSp mod ord">
        <pc:chgData name="Vickie E Ramirez" userId="5829d9b8-e786-4ad8-a93f-c69aa6857d7a" providerId="ADAL" clId="{FBA842A2-5957-49D4-B56B-A65CD2B3FBD5}" dt="2026-09-16T00:15:35.868" v="7173" actId="1076"/>
        <pc:sldMkLst>
          <pc:docMk/>
          <pc:sldMk cId="1896589349" sldId="547"/>
        </pc:sldMkLst>
        <pc:spChg chg="mod">
          <ac:chgData name="Vickie E Ramirez" userId="5829d9b8-e786-4ad8-a93f-c69aa6857d7a" providerId="ADAL" clId="{FBA842A2-5957-49D4-B56B-A65CD2B3FBD5}" dt="2026-09-16T00:15:35.868" v="7173" actId="1076"/>
          <ac:spMkLst>
            <pc:docMk/>
            <pc:sldMk cId="1896589349" sldId="547"/>
            <ac:spMk id="9" creationId="{8BA518F5-2891-CECA-C3B2-B326CD800C8E}"/>
          </ac:spMkLst>
        </pc:spChg>
      </pc:sldChg>
      <pc:sldChg chg="addSp delSp modSp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299687589" sldId="548"/>
        </pc:sldMkLst>
      </pc:sldChg>
      <pc:sldChg chg="del ord">
        <pc:chgData name="Vickie E Ramirez" userId="5829d9b8-e786-4ad8-a93f-c69aa6857d7a" providerId="ADAL" clId="{FBA842A2-5957-49D4-B56B-A65CD2B3FBD5}" dt="2026-09-16T00:16:24.397" v="7174" actId="2696"/>
        <pc:sldMkLst>
          <pc:docMk/>
          <pc:sldMk cId="3991035471" sldId="549"/>
        </pc:sldMkLst>
      </pc:sldChg>
      <pc:sldChg chg="modSp mod ord">
        <pc:chgData name="Vickie E Ramirez" userId="5829d9b8-e786-4ad8-a93f-c69aa6857d7a" providerId="ADAL" clId="{FBA842A2-5957-49D4-B56B-A65CD2B3FBD5}" dt="2026-09-16T00:16:40.399" v="7175" actId="1076"/>
        <pc:sldMkLst>
          <pc:docMk/>
          <pc:sldMk cId="1525602098" sldId="550"/>
        </pc:sldMkLst>
        <pc:graphicFrameChg chg="mod">
          <ac:chgData name="Vickie E Ramirez" userId="5829d9b8-e786-4ad8-a93f-c69aa6857d7a" providerId="ADAL" clId="{FBA842A2-5957-49D4-B56B-A65CD2B3FBD5}" dt="2026-09-16T00:16:40.399" v="7175" actId="1076"/>
          <ac:graphicFrameMkLst>
            <pc:docMk/>
            <pc:sldMk cId="1525602098" sldId="550"/>
            <ac:graphicFrameMk id="3" creationId="{8B4CFE21-63BB-8787-BC54-E2B37B7C2530}"/>
          </ac:graphicFrameMkLst>
        </pc:graphicFrameChg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3845097056" sldId="552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177724171" sldId="553"/>
        </pc:sldMkLst>
      </pc:sldChg>
      <pc:sldChg chg="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698452351" sldId="554"/>
        </pc:sldMkLst>
      </pc:sldChg>
      <pc:sldChg chg="del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1914598283" sldId="555"/>
        </pc:sldMkLst>
      </pc:sldChg>
      <pc:sldChg chg="modSp new del mod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3065444476" sldId="556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2:01:21.524" v="7554" actId="47"/>
        <pc:sldMkLst>
          <pc:docMk/>
          <pc:sldMk cId="2135096265" sldId="559"/>
        </pc:sldMkLst>
      </pc:sldChg>
      <pc:sldChg chg="addSp delSp modSp add mod modNotesTx">
        <pc:chgData name="Vickie E Ramirez" userId="5829d9b8-e786-4ad8-a93f-c69aa6857d7a" providerId="ADAL" clId="{FBA842A2-5957-49D4-B56B-A65CD2B3FBD5}" dt="2026-09-15T20:32:14.027" v="5353" actId="20577"/>
        <pc:sldMkLst>
          <pc:docMk/>
          <pc:sldMk cId="3608201404" sldId="560"/>
        </pc:sldMkLst>
        <pc:spChg chg="mod">
          <ac:chgData name="Vickie E Ramirez" userId="5829d9b8-e786-4ad8-a93f-c69aa6857d7a" providerId="ADAL" clId="{FBA842A2-5957-49D4-B56B-A65CD2B3FBD5}" dt="2026-09-14T21:07:56.332" v="404" actId="20577"/>
          <ac:spMkLst>
            <pc:docMk/>
            <pc:sldMk cId="3608201404" sldId="560"/>
            <ac:spMk id="2" creationId="{19687C7A-3B95-7413-2664-1DDCF0A53144}"/>
          </ac:spMkLst>
        </pc:spChg>
        <pc:spChg chg="add mod">
          <ac:chgData name="Vickie E Ramirez" userId="5829d9b8-e786-4ad8-a93f-c69aa6857d7a" providerId="ADAL" clId="{FBA842A2-5957-49D4-B56B-A65CD2B3FBD5}" dt="2026-09-15T00:47:42.925" v="1665" actId="1076"/>
          <ac:spMkLst>
            <pc:docMk/>
            <pc:sldMk cId="3608201404" sldId="560"/>
            <ac:spMk id="12" creationId="{ACB2102E-D186-F030-AE80-D8690856F23C}"/>
          </ac:spMkLst>
        </pc:spChg>
      </pc:sldChg>
      <pc:sldChg chg="addSp delSp modSp new del mod setBg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849802671" sldId="561"/>
        </pc:sldMkLst>
      </pc:sldChg>
      <pc:sldChg chg="addSp delSp modSp add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4212039572" sldId="563"/>
        </pc:sldMkLst>
      </pc:sldChg>
      <pc:sldChg chg="addSp modSp add del mod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793368836" sldId="564"/>
        </pc:sldMkLst>
      </pc:sldChg>
      <pc:sldChg chg="addSp 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957500174" sldId="565"/>
        </pc:sldMkLst>
      </pc:sldChg>
      <pc:sldChg chg="addSp modSp new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2744758668" sldId="566"/>
        </pc:sldMkLst>
      </pc:sldChg>
      <pc:sldChg chg="modSp add del mod ord">
        <pc:chgData name="Vickie E Ramirez" userId="5829d9b8-e786-4ad8-a93f-c69aa6857d7a" providerId="ADAL" clId="{FBA842A2-5957-49D4-B56B-A65CD2B3FBD5}" dt="2026-09-17T22:02:12.593" v="7558" actId="47"/>
        <pc:sldMkLst>
          <pc:docMk/>
          <pc:sldMk cId="948324506" sldId="567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2580415249" sldId="568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995680162" sldId="569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1934709388" sldId="570"/>
        </pc:sldMkLst>
      </pc:sldChg>
      <pc:sldChg chg="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052295165" sldId="571"/>
        </pc:sldMkLst>
      </pc:sldChg>
      <pc:sldChg chg="modSp add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3318844091" sldId="572"/>
        </pc:sldMkLst>
      </pc:sldChg>
      <pc:sldChg chg="add del setBg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209110260" sldId="573"/>
        </pc:sldMkLst>
      </pc:sldChg>
      <pc:sldChg chg="modSp add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297005795" sldId="574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072741145" sldId="575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4195721136" sldId="576"/>
        </pc:sldMkLst>
      </pc:sldChg>
      <pc:sldChg chg="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08682553" sldId="577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2380680361" sldId="578"/>
        </pc:sldMkLst>
      </pc:sldChg>
      <pc:sldChg chg="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593793910" sldId="579"/>
        </pc:sldMkLst>
      </pc:sldChg>
      <pc:sldChg chg="add del or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2058779963" sldId="580"/>
        </pc:sldMkLst>
      </pc:sldChg>
      <pc:sldChg chg="addSp 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1038733419" sldId="583"/>
        </pc:sldMkLst>
      </pc:sldChg>
      <pc:sldChg chg="addSp delSp modSp add mod modNotesTx">
        <pc:chgData name="Vickie E Ramirez" userId="5829d9b8-e786-4ad8-a93f-c69aa6857d7a" providerId="ADAL" clId="{FBA842A2-5957-49D4-B56B-A65CD2B3FBD5}" dt="2026-09-15T16:18:17.586" v="4495" actId="6549"/>
        <pc:sldMkLst>
          <pc:docMk/>
          <pc:sldMk cId="1456310061" sldId="584"/>
        </pc:sldMkLst>
        <pc:spChg chg="mod">
          <ac:chgData name="Vickie E Ramirez" userId="5829d9b8-e786-4ad8-a93f-c69aa6857d7a" providerId="ADAL" clId="{FBA842A2-5957-49D4-B56B-A65CD2B3FBD5}" dt="2026-09-15T16:07:26.340" v="4110" actId="5793"/>
          <ac:spMkLst>
            <pc:docMk/>
            <pc:sldMk cId="1456310061" sldId="584"/>
            <ac:spMk id="2" creationId="{A5ACF2DF-636C-E8F5-32F8-9B4253660704}"/>
          </ac:spMkLst>
        </pc:spChg>
        <pc:spChg chg="add mod">
          <ac:chgData name="Vickie E Ramirez" userId="5829d9b8-e786-4ad8-a93f-c69aa6857d7a" providerId="ADAL" clId="{FBA842A2-5957-49D4-B56B-A65CD2B3FBD5}" dt="2026-09-15T16:12:06.724" v="4195" actId="20577"/>
          <ac:spMkLst>
            <pc:docMk/>
            <pc:sldMk cId="1456310061" sldId="584"/>
            <ac:spMk id="8" creationId="{FC97B2B3-22D1-B09A-1E7A-D13483D0268D}"/>
          </ac:spMkLst>
        </pc:spChg>
        <pc:spChg chg="add mod">
          <ac:chgData name="Vickie E Ramirez" userId="5829d9b8-e786-4ad8-a93f-c69aa6857d7a" providerId="ADAL" clId="{FBA842A2-5957-49D4-B56B-A65CD2B3FBD5}" dt="2026-09-15T16:14:50.196" v="4283" actId="1076"/>
          <ac:spMkLst>
            <pc:docMk/>
            <pc:sldMk cId="1456310061" sldId="584"/>
            <ac:spMk id="19" creationId="{D994308D-E32E-C326-A583-F2BA9733A276}"/>
          </ac:spMkLst>
        </pc:spChg>
        <pc:spChg chg="add mod">
          <ac:chgData name="Vickie E Ramirez" userId="5829d9b8-e786-4ad8-a93f-c69aa6857d7a" providerId="ADAL" clId="{FBA842A2-5957-49D4-B56B-A65CD2B3FBD5}" dt="2026-09-15T16:15:03.502" v="4286" actId="1076"/>
          <ac:spMkLst>
            <pc:docMk/>
            <pc:sldMk cId="1456310061" sldId="584"/>
            <ac:spMk id="25" creationId="{50B02393-1E9B-16C8-6EA8-8EDAEC545738}"/>
          </ac:spMkLst>
        </pc:spChg>
        <pc:spChg chg="add mod">
          <ac:chgData name="Vickie E Ramirez" userId="5829d9b8-e786-4ad8-a93f-c69aa6857d7a" providerId="ADAL" clId="{FBA842A2-5957-49D4-B56B-A65CD2B3FBD5}" dt="2026-09-15T16:16:41.027" v="4314" actId="1076"/>
          <ac:spMkLst>
            <pc:docMk/>
            <pc:sldMk cId="1456310061" sldId="584"/>
            <ac:spMk id="31" creationId="{F93B4644-ACC5-52AA-4F09-E5DE9E8DE5DB}"/>
          </ac:spMkLst>
        </pc:spChg>
        <pc:picChg chg="add mod">
          <ac:chgData name="Vickie E Ramirez" userId="5829d9b8-e786-4ad8-a93f-c69aa6857d7a" providerId="ADAL" clId="{FBA842A2-5957-49D4-B56B-A65CD2B3FBD5}" dt="2026-09-15T16:10:23.005" v="4137" actId="1076"/>
          <ac:picMkLst>
            <pc:docMk/>
            <pc:sldMk cId="1456310061" sldId="584"/>
            <ac:picMk id="11" creationId="{C5BC34E5-8FD0-5E8B-FD4C-91FDEEE4B61C}"/>
          </ac:picMkLst>
        </pc:picChg>
        <pc:picChg chg="add mod">
          <ac:chgData name="Vickie E Ramirez" userId="5829d9b8-e786-4ad8-a93f-c69aa6857d7a" providerId="ADAL" clId="{FBA842A2-5957-49D4-B56B-A65CD2B3FBD5}" dt="2026-09-15T16:10:33.649" v="4140" actId="1076"/>
          <ac:picMkLst>
            <pc:docMk/>
            <pc:sldMk cId="1456310061" sldId="584"/>
            <ac:picMk id="13" creationId="{AB0ACF72-625B-B899-B006-349EC75331D8}"/>
          </ac:picMkLst>
        </pc:picChg>
        <pc:picChg chg="add mod">
          <ac:chgData name="Vickie E Ramirez" userId="5829d9b8-e786-4ad8-a93f-c69aa6857d7a" providerId="ADAL" clId="{FBA842A2-5957-49D4-B56B-A65CD2B3FBD5}" dt="2026-09-15T16:14:46.039" v="4282" actId="1076"/>
          <ac:picMkLst>
            <pc:docMk/>
            <pc:sldMk cId="1456310061" sldId="584"/>
            <ac:picMk id="17" creationId="{AE567A2F-E9BE-7E28-64B0-022097A0B561}"/>
          </ac:picMkLst>
        </pc:picChg>
        <pc:picChg chg="add mod">
          <ac:chgData name="Vickie E Ramirez" userId="5829d9b8-e786-4ad8-a93f-c69aa6857d7a" providerId="ADAL" clId="{FBA842A2-5957-49D4-B56B-A65CD2B3FBD5}" dt="2026-09-15T16:15:07.128" v="4287" actId="1076"/>
          <ac:picMkLst>
            <pc:docMk/>
            <pc:sldMk cId="1456310061" sldId="584"/>
            <ac:picMk id="23" creationId="{5B9AEAA1-1BFB-AC10-8D61-4C9EAB1873D6}"/>
          </ac:picMkLst>
        </pc:picChg>
        <pc:picChg chg="add mod">
          <ac:chgData name="Vickie E Ramirez" userId="5829d9b8-e786-4ad8-a93f-c69aa6857d7a" providerId="ADAL" clId="{FBA842A2-5957-49D4-B56B-A65CD2B3FBD5}" dt="2026-09-15T16:16:17.102" v="4292" actId="1076"/>
          <ac:picMkLst>
            <pc:docMk/>
            <pc:sldMk cId="1456310061" sldId="584"/>
            <ac:picMk id="29" creationId="{2426DDBE-3392-9ADC-3DAD-CA174A22BAC1}"/>
          </ac:picMkLst>
        </pc:picChg>
      </pc:sldChg>
      <pc:sldChg chg="addSp delSp modSp new mod ord modNotesTx">
        <pc:chgData name="Vickie E Ramirez" userId="5829d9b8-e786-4ad8-a93f-c69aa6857d7a" providerId="ADAL" clId="{FBA842A2-5957-49D4-B56B-A65CD2B3FBD5}" dt="2026-09-17T22:09:53.992" v="7771" actId="20577"/>
        <pc:sldMkLst>
          <pc:docMk/>
          <pc:sldMk cId="2881601861" sldId="585"/>
        </pc:sldMkLst>
        <pc:spChg chg="mod">
          <ac:chgData name="Vickie E Ramirez" userId="5829d9b8-e786-4ad8-a93f-c69aa6857d7a" providerId="ADAL" clId="{FBA842A2-5957-49D4-B56B-A65CD2B3FBD5}" dt="2026-09-17T22:05:22.068" v="7562"/>
          <ac:spMkLst>
            <pc:docMk/>
            <pc:sldMk cId="2881601861" sldId="585"/>
            <ac:spMk id="2" creationId="{8633873F-114D-C7D6-657B-C692BADC5819}"/>
          </ac:spMkLst>
        </pc:spChg>
        <pc:spChg chg="del">
          <ac:chgData name="Vickie E Ramirez" userId="5829d9b8-e786-4ad8-a93f-c69aa6857d7a" providerId="ADAL" clId="{FBA842A2-5957-49D4-B56B-A65CD2B3FBD5}" dt="2026-09-17T22:05:41.878" v="7565" actId="478"/>
          <ac:spMkLst>
            <pc:docMk/>
            <pc:sldMk cId="2881601861" sldId="585"/>
            <ac:spMk id="3" creationId="{902BF951-E69A-255F-E4A0-56887251AF7F}"/>
          </ac:spMkLst>
        </pc:spChg>
        <pc:spChg chg="add">
          <ac:chgData name="Vickie E Ramirez" userId="5829d9b8-e786-4ad8-a93f-c69aa6857d7a" providerId="ADAL" clId="{FBA842A2-5957-49D4-B56B-A65CD2B3FBD5}" dt="2026-09-17T22:05:42.960" v="7566" actId="22"/>
          <ac:spMkLst>
            <pc:docMk/>
            <pc:sldMk cId="2881601861" sldId="585"/>
            <ac:spMk id="7" creationId="{B3BBC20D-A751-E96C-498A-57791ADBA38A}"/>
          </ac:spMkLst>
        </pc:spChg>
        <pc:spChg chg="add">
          <ac:chgData name="Vickie E Ramirez" userId="5829d9b8-e786-4ad8-a93f-c69aa6857d7a" providerId="ADAL" clId="{FBA842A2-5957-49D4-B56B-A65CD2B3FBD5}" dt="2026-09-17T22:05:54.623" v="7568" actId="22"/>
          <ac:spMkLst>
            <pc:docMk/>
            <pc:sldMk cId="2881601861" sldId="585"/>
            <ac:spMk id="11" creationId="{2293EB3E-4767-5C8F-E161-2D81750306A3}"/>
          </ac:spMkLst>
        </pc:spChg>
        <pc:spChg chg="add mod">
          <ac:chgData name="Vickie E Ramirez" userId="5829d9b8-e786-4ad8-a93f-c69aa6857d7a" providerId="ADAL" clId="{FBA842A2-5957-49D4-B56B-A65CD2B3FBD5}" dt="2026-09-17T22:08:51.566" v="7608" actId="14100"/>
          <ac:spMkLst>
            <pc:docMk/>
            <pc:sldMk cId="2881601861" sldId="585"/>
            <ac:spMk id="13" creationId="{4386DF1E-201C-093B-FB98-CF64E41380DC}"/>
          </ac:spMkLst>
        </pc:spChg>
        <pc:spChg chg="add del">
          <ac:chgData name="Vickie E Ramirez" userId="5829d9b8-e786-4ad8-a93f-c69aa6857d7a" providerId="ADAL" clId="{FBA842A2-5957-49D4-B56B-A65CD2B3FBD5}" dt="2026-09-17T22:06:13.539" v="7572" actId="22"/>
          <ac:spMkLst>
            <pc:docMk/>
            <pc:sldMk cId="2881601861" sldId="585"/>
            <ac:spMk id="15" creationId="{9EFEB4A8-C855-D35A-5D65-B6AC3CA4B890}"/>
          </ac:spMkLst>
        </pc:spChg>
        <pc:spChg chg="add mod">
          <ac:chgData name="Vickie E Ramirez" userId="5829d9b8-e786-4ad8-a93f-c69aa6857d7a" providerId="ADAL" clId="{FBA842A2-5957-49D4-B56B-A65CD2B3FBD5}" dt="2026-09-17T22:06:26.452" v="7574" actId="1076"/>
          <ac:spMkLst>
            <pc:docMk/>
            <pc:sldMk cId="2881601861" sldId="585"/>
            <ac:spMk id="17" creationId="{32A2BC16-896B-0C63-612A-143F898832B8}"/>
          </ac:spMkLst>
        </pc:spChg>
        <pc:spChg chg="add mod">
          <ac:chgData name="Vickie E Ramirez" userId="5829d9b8-e786-4ad8-a93f-c69aa6857d7a" providerId="ADAL" clId="{FBA842A2-5957-49D4-B56B-A65CD2B3FBD5}" dt="2026-09-17T22:07:56.942" v="7595" actId="1076"/>
          <ac:spMkLst>
            <pc:docMk/>
            <pc:sldMk cId="2881601861" sldId="585"/>
            <ac:spMk id="19" creationId="{355CB9D6-AEC6-10A6-4A4C-C413EE009D42}"/>
          </ac:spMkLst>
        </pc:spChg>
        <pc:spChg chg="add mod">
          <ac:chgData name="Vickie E Ramirez" userId="5829d9b8-e786-4ad8-a93f-c69aa6857d7a" providerId="ADAL" clId="{FBA842A2-5957-49D4-B56B-A65CD2B3FBD5}" dt="2026-09-17T22:08:05.427" v="7597" actId="1076"/>
          <ac:spMkLst>
            <pc:docMk/>
            <pc:sldMk cId="2881601861" sldId="585"/>
            <ac:spMk id="21" creationId="{41E0672F-664B-2DF0-3837-7CFFE3765AFD}"/>
          </ac:spMkLst>
        </pc:spChg>
        <pc:spChg chg="add mod">
          <ac:chgData name="Vickie E Ramirez" userId="5829d9b8-e786-4ad8-a93f-c69aa6857d7a" providerId="ADAL" clId="{FBA842A2-5957-49D4-B56B-A65CD2B3FBD5}" dt="2026-09-17T22:08:46.145" v="7607" actId="1076"/>
          <ac:spMkLst>
            <pc:docMk/>
            <pc:sldMk cId="2881601861" sldId="585"/>
            <ac:spMk id="23" creationId="{2A0ACF7D-75AE-1F70-B4B7-FF8A1D0C36ED}"/>
          </ac:spMkLst>
        </pc:spChg>
        <pc:spChg chg="add mod">
          <ac:chgData name="Vickie E Ramirez" userId="5829d9b8-e786-4ad8-a93f-c69aa6857d7a" providerId="ADAL" clId="{FBA842A2-5957-49D4-B56B-A65CD2B3FBD5}" dt="2026-09-17T22:07:00.960" v="7581" actId="1076"/>
          <ac:spMkLst>
            <pc:docMk/>
            <pc:sldMk cId="2881601861" sldId="585"/>
            <ac:spMk id="25" creationId="{10C0C5C1-5C93-A5DA-133D-31AFBE1A5044}"/>
          </ac:spMkLst>
        </pc:spChg>
        <pc:spChg chg="add del mod">
          <ac:chgData name="Vickie E Ramirez" userId="5829d9b8-e786-4ad8-a93f-c69aa6857d7a" providerId="ADAL" clId="{FBA842A2-5957-49D4-B56B-A65CD2B3FBD5}" dt="2026-09-17T22:07:06.936" v="7584"/>
          <ac:spMkLst>
            <pc:docMk/>
            <pc:sldMk cId="2881601861" sldId="585"/>
            <ac:spMk id="26" creationId="{EFA030A4-9952-116F-5F2C-D42DE0698E61}"/>
          </ac:spMkLst>
        </pc:spChg>
        <pc:spChg chg="add mod">
          <ac:chgData name="Vickie E Ramirez" userId="5829d9b8-e786-4ad8-a93f-c69aa6857d7a" providerId="ADAL" clId="{FBA842A2-5957-49D4-B56B-A65CD2B3FBD5}" dt="2026-09-17T22:08:02.283" v="7596" actId="1076"/>
          <ac:spMkLst>
            <pc:docMk/>
            <pc:sldMk cId="2881601861" sldId="585"/>
            <ac:spMk id="28" creationId="{60EC1797-7FED-CFC6-DA34-6C50F7042DD1}"/>
          </ac:spMkLst>
        </pc:spChg>
        <pc:spChg chg="add mod">
          <ac:chgData name="Vickie E Ramirez" userId="5829d9b8-e786-4ad8-a93f-c69aa6857d7a" providerId="ADAL" clId="{FBA842A2-5957-49D4-B56B-A65CD2B3FBD5}" dt="2026-09-17T22:08:11.112" v="7598" actId="1076"/>
          <ac:spMkLst>
            <pc:docMk/>
            <pc:sldMk cId="2881601861" sldId="585"/>
            <ac:spMk id="30" creationId="{8570A7E6-C550-DE8D-D090-7CA48B4CA705}"/>
          </ac:spMkLst>
        </pc:spChg>
        <pc:spChg chg="add mod">
          <ac:chgData name="Vickie E Ramirez" userId="5829d9b8-e786-4ad8-a93f-c69aa6857d7a" providerId="ADAL" clId="{FBA842A2-5957-49D4-B56B-A65CD2B3FBD5}" dt="2026-09-17T22:08:41.330" v="7606" actId="1076"/>
          <ac:spMkLst>
            <pc:docMk/>
            <pc:sldMk cId="2881601861" sldId="585"/>
            <ac:spMk id="32" creationId="{2FDEA831-1A31-41E4-F07C-50227DA10088}"/>
          </ac:spMkLst>
        </pc:spChg>
        <pc:spChg chg="add">
          <ac:chgData name="Vickie E Ramirez" userId="5829d9b8-e786-4ad8-a93f-c69aa6857d7a" providerId="ADAL" clId="{FBA842A2-5957-49D4-B56B-A65CD2B3FBD5}" dt="2026-09-17T22:07:52.141" v="7593" actId="22"/>
          <ac:spMkLst>
            <pc:docMk/>
            <pc:sldMk cId="2881601861" sldId="585"/>
            <ac:spMk id="34" creationId="{B472C1BF-3536-2E43-576E-BDB18E38D158}"/>
          </ac:spMkLst>
        </pc:spChg>
        <pc:picChg chg="add mod">
          <ac:chgData name="Vickie E Ramirez" userId="5829d9b8-e786-4ad8-a93f-c69aa6857d7a" providerId="ADAL" clId="{FBA842A2-5957-49D4-B56B-A65CD2B3FBD5}" dt="2026-09-17T22:05:32.563" v="7564" actId="1076"/>
          <ac:picMkLst>
            <pc:docMk/>
            <pc:sldMk cId="2881601861" sldId="585"/>
            <ac:picMk id="5" creationId="{4D44DE1D-6047-1AF6-A75C-C77D2BB23F4C}"/>
          </ac:picMkLst>
        </pc:picChg>
        <pc:picChg chg="add">
          <ac:chgData name="Vickie E Ramirez" userId="5829d9b8-e786-4ad8-a93f-c69aa6857d7a" providerId="ADAL" clId="{FBA842A2-5957-49D4-B56B-A65CD2B3FBD5}" dt="2026-09-17T22:05:48.032" v="7567" actId="22"/>
          <ac:picMkLst>
            <pc:docMk/>
            <pc:sldMk cId="2881601861" sldId="585"/>
            <ac:picMk id="9" creationId="{3B5687A4-9A03-EE6F-E03B-B7327B9F796B}"/>
          </ac:picMkLst>
        </pc:picChg>
      </pc:sldChg>
      <pc:sldChg chg="add del ord">
        <pc:chgData name="Vickie E Ramirez" userId="5829d9b8-e786-4ad8-a93f-c69aa6857d7a" providerId="ADAL" clId="{FBA842A2-5957-49D4-B56B-A65CD2B3FBD5}" dt="2026-09-17T22:01:59.677" v="7557" actId="47"/>
        <pc:sldMkLst>
          <pc:docMk/>
          <pc:sldMk cId="3175451277" sldId="585"/>
        </pc:sldMkLst>
      </pc:sldChg>
      <pc:sldChg chg="add 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1451411063" sldId="586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2:02:12.593" v="7558" actId="47"/>
        <pc:sldMkLst>
          <pc:docMk/>
          <pc:sldMk cId="3913610030" sldId="587"/>
        </pc:sldMkLst>
        <pc:spChg chg="del mod">
          <ac:chgData name="Vickie E Ramirez" userId="5829d9b8-e786-4ad8-a93f-c69aa6857d7a" providerId="ADAL" clId="{FBA842A2-5957-49D4-B56B-A65CD2B3FBD5}" dt="2026-09-16T00:04:42.088" v="7151" actId="478"/>
          <ac:spMkLst>
            <pc:docMk/>
            <pc:sldMk cId="3913610030" sldId="587"/>
            <ac:spMk id="3" creationId="{DB861572-E176-69D9-2630-E2C9393B868A}"/>
          </ac:spMkLst>
        </pc:spChg>
        <pc:spChg chg="add del mod">
          <ac:chgData name="Vickie E Ramirez" userId="5829d9b8-e786-4ad8-a93f-c69aa6857d7a" providerId="ADAL" clId="{FBA842A2-5957-49D4-B56B-A65CD2B3FBD5}" dt="2026-09-16T00:04:45.510" v="7152" actId="478"/>
          <ac:spMkLst>
            <pc:docMk/>
            <pc:sldMk cId="3913610030" sldId="587"/>
            <ac:spMk id="6" creationId="{BC5276E4-F75A-65CD-5005-754DB0F3CD40}"/>
          </ac:spMkLst>
        </pc:spChg>
        <pc:graphicFrameChg chg="add mod">
          <ac:chgData name="Vickie E Ramirez" userId="5829d9b8-e786-4ad8-a93f-c69aa6857d7a" providerId="ADAL" clId="{FBA842A2-5957-49D4-B56B-A65CD2B3FBD5}" dt="2026-09-16T00:04:55.965" v="7155"/>
          <ac:graphicFrameMkLst>
            <pc:docMk/>
            <pc:sldMk cId="3913610030" sldId="587"/>
            <ac:graphicFrameMk id="8" creationId="{9241AF59-94CD-2D66-A121-58FA7FD46E28}"/>
          </ac:graphicFrameMkLst>
        </pc:graphicFrameChg>
        <pc:picChg chg="del">
          <ac:chgData name="Vickie E Ramirez" userId="5829d9b8-e786-4ad8-a93f-c69aa6857d7a" providerId="ADAL" clId="{FBA842A2-5957-49D4-B56B-A65CD2B3FBD5}" dt="2026-09-16T00:04:47.119" v="7153" actId="478"/>
          <ac:picMkLst>
            <pc:docMk/>
            <pc:sldMk cId="3913610030" sldId="587"/>
            <ac:picMk id="7" creationId="{A9645E59-3C5E-55C6-7F80-E55290C2C4F3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2935707699" sldId="588"/>
        </pc:sldMkLst>
        <pc:spChg chg="mod">
          <ac:chgData name="Vickie E Ramirez" userId="5829d9b8-e786-4ad8-a93f-c69aa6857d7a" providerId="ADAL" clId="{FBA842A2-5957-49D4-B56B-A65CD2B3FBD5}" dt="2026-09-16T00:38:40.451" v="7189" actId="13926"/>
          <ac:spMkLst>
            <pc:docMk/>
            <pc:sldMk cId="2935707699" sldId="588"/>
            <ac:spMk id="3" creationId="{1C2275CD-5E83-08D7-660F-A33698570B9E}"/>
          </ac:spMkLst>
        </pc:spChg>
        <pc:graphicFrameChg chg="add mod">
          <ac:chgData name="Vickie E Ramirez" userId="5829d9b8-e786-4ad8-a93f-c69aa6857d7a" providerId="ADAL" clId="{FBA842A2-5957-49D4-B56B-A65CD2B3FBD5}" dt="2026-09-16T00:38:36.598" v="7188" actId="1076"/>
          <ac:graphicFrameMkLst>
            <pc:docMk/>
            <pc:sldMk cId="2935707699" sldId="588"/>
            <ac:graphicFrameMk id="6" creationId="{2D804999-9C2D-A13B-B377-021B995092B1}"/>
          </ac:graphicFrameMkLst>
        </pc:graphicFrameChg>
      </pc:sldChg>
      <pc:sldChg chg="addSp modSp add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1990830414" sldId="589"/>
        </pc:sldMkLst>
        <pc:spChg chg="mod">
          <ac:chgData name="Vickie E Ramirez" userId="5829d9b8-e786-4ad8-a93f-c69aa6857d7a" providerId="ADAL" clId="{FBA842A2-5957-49D4-B56B-A65CD2B3FBD5}" dt="2026-09-16T00:41:29.544" v="7238" actId="13926"/>
          <ac:spMkLst>
            <pc:docMk/>
            <pc:sldMk cId="1990830414" sldId="589"/>
            <ac:spMk id="5" creationId="{64F32C64-777E-3526-62CC-4D60DDDD0670}"/>
          </ac:spMkLst>
        </pc:spChg>
        <pc:graphicFrameChg chg="add mod">
          <ac:chgData name="Vickie E Ramirez" userId="5829d9b8-e786-4ad8-a93f-c69aa6857d7a" providerId="ADAL" clId="{FBA842A2-5957-49D4-B56B-A65CD2B3FBD5}" dt="2026-09-16T00:41:26.051" v="7237" actId="1076"/>
          <ac:graphicFrameMkLst>
            <pc:docMk/>
            <pc:sldMk cId="1990830414" sldId="589"/>
            <ac:graphicFrameMk id="6" creationId="{E197907C-B7BA-9126-991F-860A0BEBE8C3}"/>
          </ac:graphicFrameMkLst>
        </pc:graphicFrameChg>
        <pc:picChg chg="mod">
          <ac:chgData name="Vickie E Ramirez" userId="5829d9b8-e786-4ad8-a93f-c69aa6857d7a" providerId="ADAL" clId="{FBA842A2-5957-49D4-B56B-A65CD2B3FBD5}" dt="2026-09-16T00:41:11.580" v="7235" actId="29295"/>
          <ac:picMkLst>
            <pc:docMk/>
            <pc:sldMk cId="1990830414" sldId="589"/>
            <ac:picMk id="9" creationId="{B576909F-F3B6-3DEE-090C-81E5E28610D6}"/>
          </ac:picMkLst>
        </pc:picChg>
      </pc:sldChg>
      <pc:sldChg chg="addSp delSp modSp add del mod">
        <pc:chgData name="Vickie E Ramirez" userId="5829d9b8-e786-4ad8-a93f-c69aa6857d7a" providerId="ADAL" clId="{FBA842A2-5957-49D4-B56B-A65CD2B3FBD5}" dt="2026-09-17T22:02:12.593" v="7558" actId="47"/>
        <pc:sldMkLst>
          <pc:docMk/>
          <pc:sldMk cId="2892119251" sldId="590"/>
        </pc:sldMkLst>
        <pc:spChg chg="mod">
          <ac:chgData name="Vickie E Ramirez" userId="5829d9b8-e786-4ad8-a93f-c69aa6857d7a" providerId="ADAL" clId="{FBA842A2-5957-49D4-B56B-A65CD2B3FBD5}" dt="2026-09-16T14:46:47.407" v="7243" actId="13926"/>
          <ac:spMkLst>
            <pc:docMk/>
            <pc:sldMk cId="2892119251" sldId="590"/>
            <ac:spMk id="8" creationId="{3C05FA7B-F799-99AA-67D1-02A01A8F0580}"/>
          </ac:spMkLst>
        </pc:spChg>
        <pc:picChg chg="del">
          <ac:chgData name="Vickie E Ramirez" userId="5829d9b8-e786-4ad8-a93f-c69aa6857d7a" providerId="ADAL" clId="{FBA842A2-5957-49D4-B56B-A65CD2B3FBD5}" dt="2026-09-16T14:45:44.766" v="7240" actId="478"/>
          <ac:picMkLst>
            <pc:docMk/>
            <pc:sldMk cId="2892119251" sldId="590"/>
            <ac:picMk id="3" creationId="{F4341B74-4863-3A8D-5D11-BF9A4F04423B}"/>
          </ac:picMkLst>
        </pc:picChg>
        <pc:picChg chg="add">
          <ac:chgData name="Vickie E Ramirez" userId="5829d9b8-e786-4ad8-a93f-c69aa6857d7a" providerId="ADAL" clId="{FBA842A2-5957-49D4-B56B-A65CD2B3FBD5}" dt="2026-09-16T14:45:45.145" v="7241" actId="22"/>
          <ac:picMkLst>
            <pc:docMk/>
            <pc:sldMk cId="2892119251" sldId="590"/>
            <ac:picMk id="6" creationId="{97CC2E96-CEAA-F60E-1E7F-182B11F7638B}"/>
          </ac:picMkLst>
        </pc:picChg>
      </pc:sldChg>
      <pc:sldChg chg="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2601291380" sldId="591"/>
        </pc:sldMkLst>
      </pc:sldChg>
      <pc:sldChg chg="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2671467583" sldId="592"/>
        </pc:sldMkLst>
      </pc:sldChg>
      <pc:sldChg chg="del">
        <pc:chgData name="Vickie E Ramirez" userId="5829d9b8-e786-4ad8-a93f-c69aa6857d7a" providerId="ADAL" clId="{FBA842A2-5957-49D4-B56B-A65CD2B3FBD5}" dt="2026-09-17T22:02:12.593" v="7558" actId="47"/>
        <pc:sldMkLst>
          <pc:docMk/>
          <pc:sldMk cId="964401521" sldId="594"/>
        </pc:sldMkLst>
      </pc:sldChg>
      <pc:sldMasterChg chg="delSldLayout">
        <pc:chgData name="Vickie E Ramirez" userId="5829d9b8-e786-4ad8-a93f-c69aa6857d7a" providerId="ADAL" clId="{FBA842A2-5957-49D4-B56B-A65CD2B3FBD5}" dt="2026-09-17T21:56:58.681" v="7331" actId="47"/>
        <pc:sldMasterMkLst>
          <pc:docMk/>
          <pc:sldMasterMk cId="1804289383" sldId="2147483648"/>
        </pc:sldMasterMkLst>
        <pc:sldLayoutChg chg="del">
          <pc:chgData name="Vickie E Ramirez" userId="5829d9b8-e786-4ad8-a93f-c69aa6857d7a" providerId="ADAL" clId="{FBA842A2-5957-49D4-B56B-A65CD2B3FBD5}" dt="2026-09-17T21:56:58.681" v="7331" actId="47"/>
          <pc:sldLayoutMkLst>
            <pc:docMk/>
            <pc:sldMasterMk cId="1804289383" sldId="2147483648"/>
            <pc:sldLayoutMk cId="3013949477" sldId="2147483661"/>
          </pc:sldLayoutMkLst>
        </pc:sldLayoutChg>
      </pc:sldMasterChg>
    </pc:docChg>
  </pc:docChgLst>
  <pc:docChgLst>
    <pc:chgData name="Vickie E Ramirez" userId="S::ramirezv@uw.edu::5829d9b8-e786-4ad8-a93f-c69aa6857d7a" providerId="AD" clId="Web-{FB6E409E-F0BC-7122-8D12-B1136EB75F32}"/>
    <pc:docChg chg="addSld delSld modSld sldOrd">
      <pc:chgData name="Vickie E Ramirez" userId="S::ramirezv@uw.edu::5829d9b8-e786-4ad8-a93f-c69aa6857d7a" providerId="AD" clId="Web-{FB6E409E-F0BC-7122-8D12-B1136EB75F32}" dt="2026-09-17T21:44:58.768" v="683"/>
      <pc:docMkLst>
        <pc:docMk/>
      </pc:docMkLst>
      <pc:sldChg chg="modTransition delAnim">
        <pc:chgData name="Vickie E Ramirez" userId="S::ramirezv@uw.edu::5829d9b8-e786-4ad8-a93f-c69aa6857d7a" providerId="AD" clId="Web-{FB6E409E-F0BC-7122-8D12-B1136EB75F32}" dt="2026-09-17T21:44:54.456" v="682"/>
        <pc:sldMkLst>
          <pc:docMk/>
          <pc:sldMk cId="3711630160" sldId="278"/>
        </pc:sldMkLst>
      </pc:sldChg>
      <pc:sldChg chg="modSp">
        <pc:chgData name="Vickie E Ramirez" userId="S::ramirezv@uw.edu::5829d9b8-e786-4ad8-a93f-c69aa6857d7a" providerId="AD" clId="Web-{FB6E409E-F0BC-7122-8D12-B1136EB75F32}" dt="2026-09-17T20:41:40.947" v="33" actId="1076"/>
        <pc:sldMkLst>
          <pc:docMk/>
          <pc:sldMk cId="693553559" sldId="434"/>
        </pc:sldMkLst>
        <pc:graphicFrameChg chg="mod modGraphic">
          <ac:chgData name="Vickie E Ramirez" userId="S::ramirezv@uw.edu::5829d9b8-e786-4ad8-a93f-c69aa6857d7a" providerId="AD" clId="Web-{FB6E409E-F0BC-7122-8D12-B1136EB75F32}" dt="2026-09-17T20:41:29.744" v="32"/>
          <ac:graphicFrameMkLst>
            <pc:docMk/>
            <pc:sldMk cId="693553559" sldId="434"/>
            <ac:graphicFrameMk id="4" creationId="{5230A5B6-BF28-1EF3-E462-C4FE56211B84}"/>
          </ac:graphicFrameMkLst>
        </pc:graphicFrameChg>
        <pc:picChg chg="mod">
          <ac:chgData name="Vickie E Ramirez" userId="S::ramirezv@uw.edu::5829d9b8-e786-4ad8-a93f-c69aa6857d7a" providerId="AD" clId="Web-{FB6E409E-F0BC-7122-8D12-B1136EB75F32}" dt="2026-09-17T20:41:40.947" v="33" actId="1076"/>
          <ac:picMkLst>
            <pc:docMk/>
            <pc:sldMk cId="693553559" sldId="434"/>
            <ac:picMk id="6" creationId="{9A371230-4190-AC72-CC6B-586A64E49D49}"/>
          </ac:picMkLst>
        </pc:picChg>
      </pc:sldChg>
      <pc:sldChg chg="delSp">
        <pc:chgData name="Vickie E Ramirez" userId="S::ramirezv@uw.edu::5829d9b8-e786-4ad8-a93f-c69aa6857d7a" providerId="AD" clId="Web-{FB6E409E-F0BC-7122-8D12-B1136EB75F32}" dt="2026-09-17T20:36:16.984" v="1"/>
        <pc:sldMkLst>
          <pc:docMk/>
          <pc:sldMk cId="846703290" sldId="446"/>
        </pc:sldMkLst>
        <pc:spChg chg="del">
          <ac:chgData name="Vickie E Ramirez" userId="S::ramirezv@uw.edu::5829d9b8-e786-4ad8-a93f-c69aa6857d7a" providerId="AD" clId="Web-{FB6E409E-F0BC-7122-8D12-B1136EB75F32}" dt="2026-09-17T20:36:16.984" v="1"/>
          <ac:spMkLst>
            <pc:docMk/>
            <pc:sldMk cId="846703290" sldId="446"/>
            <ac:spMk id="8" creationId="{66679D73-29EF-5BBC-541C-926CE93A45FF}"/>
          </ac:spMkLst>
        </pc:spChg>
      </pc:sldChg>
      <pc:sldChg chg="delSp">
        <pc:chgData name="Vickie E Ramirez" userId="S::ramirezv@uw.edu::5829d9b8-e786-4ad8-a93f-c69aa6857d7a" providerId="AD" clId="Web-{FB6E409E-F0BC-7122-8D12-B1136EB75F32}" dt="2026-09-17T20:36:09.750" v="0"/>
        <pc:sldMkLst>
          <pc:docMk/>
          <pc:sldMk cId="2988258556" sldId="484"/>
        </pc:sldMkLst>
        <pc:spChg chg="del">
          <ac:chgData name="Vickie E Ramirez" userId="S::ramirezv@uw.edu::5829d9b8-e786-4ad8-a93f-c69aa6857d7a" providerId="AD" clId="Web-{FB6E409E-F0BC-7122-8D12-B1136EB75F32}" dt="2026-09-17T20:36:09.750" v="0"/>
          <ac:spMkLst>
            <pc:docMk/>
            <pc:sldMk cId="2988258556" sldId="484"/>
            <ac:spMk id="8" creationId="{B0E855A2-1509-05ED-C01B-7C3E30A500EB}"/>
          </ac:spMkLst>
        </pc:spChg>
      </pc:sldChg>
      <pc:sldChg chg="delSp modSp">
        <pc:chgData name="Vickie E Ramirez" userId="S::ramirezv@uw.edu::5829d9b8-e786-4ad8-a93f-c69aa6857d7a" providerId="AD" clId="Web-{FB6E409E-F0BC-7122-8D12-B1136EB75F32}" dt="2026-09-17T20:54:41.222" v="63" actId="1076"/>
        <pc:sldMkLst>
          <pc:docMk/>
          <pc:sldMk cId="528040338" sldId="488"/>
        </pc:sldMkLst>
        <pc:spChg chg="del">
          <ac:chgData name="Vickie E Ramirez" userId="S::ramirezv@uw.edu::5829d9b8-e786-4ad8-a93f-c69aa6857d7a" providerId="AD" clId="Web-{FB6E409E-F0BC-7122-8D12-B1136EB75F32}" dt="2026-09-17T20:36:34" v="2"/>
          <ac:spMkLst>
            <pc:docMk/>
            <pc:sldMk cId="528040338" sldId="488"/>
            <ac:spMk id="5" creationId="{F4A46117-9BB6-69E6-8F77-944BD4ED4172}"/>
          </ac:spMkLst>
        </pc:spChg>
        <pc:spChg chg="mod">
          <ac:chgData name="Vickie E Ramirez" userId="S::ramirezv@uw.edu::5829d9b8-e786-4ad8-a93f-c69aa6857d7a" providerId="AD" clId="Web-{FB6E409E-F0BC-7122-8D12-B1136EB75F32}" dt="2026-09-17T20:54:41.222" v="63" actId="1076"/>
          <ac:spMkLst>
            <pc:docMk/>
            <pc:sldMk cId="528040338" sldId="488"/>
            <ac:spMk id="21" creationId="{ECD74EF2-D9AF-38EB-B890-3F292AD5089F}"/>
          </ac:spMkLst>
        </pc:spChg>
      </pc:sldChg>
      <pc:sldChg chg="modSp">
        <pc:chgData name="Vickie E Ramirez" userId="S::ramirezv@uw.edu::5829d9b8-e786-4ad8-a93f-c69aa6857d7a" providerId="AD" clId="Web-{FB6E409E-F0BC-7122-8D12-B1136EB75F32}" dt="2026-09-17T20:41:59.839" v="39"/>
        <pc:sldMkLst>
          <pc:docMk/>
          <pc:sldMk cId="1552433314" sldId="498"/>
        </pc:sldMkLst>
        <pc:graphicFrameChg chg="mod modGraphic">
          <ac:chgData name="Vickie E Ramirez" userId="S::ramirezv@uw.edu::5829d9b8-e786-4ad8-a93f-c69aa6857d7a" providerId="AD" clId="Web-{FB6E409E-F0BC-7122-8D12-B1136EB75F32}" dt="2026-09-17T20:41:59.839" v="39"/>
          <ac:graphicFrameMkLst>
            <pc:docMk/>
            <pc:sldMk cId="1552433314" sldId="498"/>
            <ac:graphicFrameMk id="8" creationId="{ABBA1BB8-11BB-84B2-3852-5E0F5F1EA36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0:47:27.427" v="57"/>
        <pc:sldMkLst>
          <pc:docMk/>
          <pc:sldMk cId="3521864383" sldId="504"/>
        </pc:sldMkLst>
        <pc:graphicFrameChg chg="mod modGraphic">
          <ac:chgData name="Vickie E Ramirez" userId="S::ramirezv@uw.edu::5829d9b8-e786-4ad8-a93f-c69aa6857d7a" providerId="AD" clId="Web-{FB6E409E-F0BC-7122-8D12-B1136EB75F32}" dt="2026-09-17T20:47:27.427" v="57"/>
          <ac:graphicFrameMkLst>
            <pc:docMk/>
            <pc:sldMk cId="3521864383" sldId="504"/>
            <ac:graphicFrameMk id="4" creationId="{04EBA07D-002D-9DCA-9F14-A0FB1407A106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1:24.859" v="65"/>
        <pc:sldMkLst>
          <pc:docMk/>
          <pc:sldMk cId="332368010" sldId="507"/>
        </pc:sldMkLst>
        <pc:graphicFrameChg chg="mod modGraphic">
          <ac:chgData name="Vickie E Ramirez" userId="S::ramirezv@uw.edu::5829d9b8-e786-4ad8-a93f-c69aa6857d7a" providerId="AD" clId="Web-{FB6E409E-F0BC-7122-8D12-B1136EB75F32}" dt="2026-09-17T21:01:24.859" v="65"/>
          <ac:graphicFrameMkLst>
            <pc:docMk/>
            <pc:sldMk cId="332368010" sldId="507"/>
            <ac:graphicFrameMk id="6" creationId="{F61AA139-6A26-29DD-BD01-31CC7111458A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8:06.450" v="178"/>
        <pc:sldMkLst>
          <pc:docMk/>
          <pc:sldMk cId="4070244495" sldId="522"/>
        </pc:sldMkLst>
        <pc:graphicFrameChg chg="mod modGraphic">
          <ac:chgData name="Vickie E Ramirez" userId="S::ramirezv@uw.edu::5829d9b8-e786-4ad8-a93f-c69aa6857d7a" providerId="AD" clId="Web-{FB6E409E-F0BC-7122-8D12-B1136EB75F32}" dt="2026-09-17T21:08:06.450" v="178"/>
          <ac:graphicFrameMkLst>
            <pc:docMk/>
            <pc:sldMk cId="4070244495" sldId="522"/>
            <ac:graphicFrameMk id="5" creationId="{65F65B5D-5B90-0EAA-5A0B-09D357ED4CE1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0:33.876" v="183" actId="20577"/>
        <pc:sldMkLst>
          <pc:docMk/>
          <pc:sldMk cId="1789739420" sldId="524"/>
        </pc:sldMkLst>
        <pc:spChg chg="mod">
          <ac:chgData name="Vickie E Ramirez" userId="S::ramirezv@uw.edu::5829d9b8-e786-4ad8-a93f-c69aa6857d7a" providerId="AD" clId="Web-{FB6E409E-F0BC-7122-8D12-B1136EB75F32}" dt="2026-09-17T21:10:33.876" v="183" actId="20577"/>
          <ac:spMkLst>
            <pc:docMk/>
            <pc:sldMk cId="1789739420" sldId="524"/>
            <ac:spMk id="3" creationId="{BBB30D55-DFA3-E9C3-4601-29F520647886}"/>
          </ac:spMkLst>
        </pc:spChg>
      </pc:sldChg>
      <pc:sldChg chg="addSp delSp modSp ord">
        <pc:chgData name="Vickie E Ramirez" userId="S::ramirezv@uw.edu::5829d9b8-e786-4ad8-a93f-c69aa6857d7a" providerId="AD" clId="Web-{FB6E409E-F0BC-7122-8D12-B1136EB75F32}" dt="2026-09-17T21:20:51.114" v="514" actId="1076"/>
        <pc:sldMkLst>
          <pc:docMk/>
          <pc:sldMk cId="3399948186" sldId="529"/>
        </pc:sldMkLst>
        <pc:spChg chg="mod">
          <ac:chgData name="Vickie E Ramirez" userId="S::ramirezv@uw.edu::5829d9b8-e786-4ad8-a93f-c69aa6857d7a" providerId="AD" clId="Web-{FB6E409E-F0BC-7122-8D12-B1136EB75F32}" dt="2026-09-17T21:20:51.114" v="514" actId="1076"/>
          <ac:spMkLst>
            <pc:docMk/>
            <pc:sldMk cId="3399948186" sldId="529"/>
            <ac:spMk id="2" creationId="{4350AAF7-148B-90DD-5115-D1021C4A52F2}"/>
          </ac:spMkLst>
        </pc:spChg>
        <pc:picChg chg="del">
          <ac:chgData name="Vickie E Ramirez" userId="S::ramirezv@uw.edu::5829d9b8-e786-4ad8-a93f-c69aa6857d7a" providerId="AD" clId="Web-{FB6E409E-F0BC-7122-8D12-B1136EB75F32}" dt="2026-09-17T21:17:36.874" v="467"/>
          <ac:picMkLst>
            <pc:docMk/>
            <pc:sldMk cId="3399948186" sldId="529"/>
            <ac:picMk id="3" creationId="{969691F8-A770-F848-90F4-7F5BA26DAF92}"/>
          </ac:picMkLst>
        </pc:picChg>
        <pc:picChg chg="add mod">
          <ac:chgData name="Vickie E Ramirez" userId="S::ramirezv@uw.edu::5829d9b8-e786-4ad8-a93f-c69aa6857d7a" providerId="AD" clId="Web-{FB6E409E-F0BC-7122-8D12-B1136EB75F32}" dt="2026-09-17T21:17:57.843" v="472" actId="1076"/>
          <ac:picMkLst>
            <pc:docMk/>
            <pc:sldMk cId="3399948186" sldId="529"/>
            <ac:picMk id="5" creationId="{528CC60E-A998-AD5F-14C9-1AF394649C52}"/>
          </ac:picMkLst>
        </pc:picChg>
      </pc:sldChg>
      <pc:sldChg chg="ord">
        <pc:chgData name="Vickie E Ramirez" userId="S::ramirezv@uw.edu::5829d9b8-e786-4ad8-a93f-c69aa6857d7a" providerId="AD" clId="Web-{FB6E409E-F0BC-7122-8D12-B1136EB75F32}" dt="2026-09-17T21:27:20.970" v="535"/>
        <pc:sldMkLst>
          <pc:docMk/>
          <pc:sldMk cId="2831785980" sldId="530"/>
        </pc:sldMkLst>
      </pc:sldChg>
      <pc:sldChg chg="modSp">
        <pc:chgData name="Vickie E Ramirez" userId="S::ramirezv@uw.edu::5829d9b8-e786-4ad8-a93f-c69aa6857d7a" providerId="AD" clId="Web-{FB6E409E-F0BC-7122-8D12-B1136EB75F32}" dt="2026-09-17T21:23:44.619" v="532"/>
        <pc:sldMkLst>
          <pc:docMk/>
          <pc:sldMk cId="3083626566" sldId="532"/>
        </pc:sldMkLst>
        <pc:graphicFrameChg chg="mod modGraphic">
          <ac:chgData name="Vickie E Ramirez" userId="S::ramirezv@uw.edu::5829d9b8-e786-4ad8-a93f-c69aa6857d7a" providerId="AD" clId="Web-{FB6E409E-F0BC-7122-8D12-B1136EB75F32}" dt="2026-09-17T21:23:44.619" v="532"/>
          <ac:graphicFrameMkLst>
            <pc:docMk/>
            <pc:sldMk cId="3083626566" sldId="532"/>
            <ac:graphicFrameMk id="5" creationId="{21A71023-0D6E-96C3-75CD-E89B68F1293C}"/>
          </ac:graphicFrameMkLst>
        </pc:graphicFrameChg>
      </pc:sldChg>
      <pc:sldChg chg="delSp">
        <pc:chgData name="Vickie E Ramirez" userId="S::ramirezv@uw.edu::5829d9b8-e786-4ad8-a93f-c69aa6857d7a" providerId="AD" clId="Web-{FB6E409E-F0BC-7122-8D12-B1136EB75F32}" dt="2026-09-17T21:24:02.917" v="533"/>
        <pc:sldMkLst>
          <pc:docMk/>
          <pc:sldMk cId="2004266220" sldId="542"/>
        </pc:sldMkLst>
        <pc:spChg chg="del">
          <ac:chgData name="Vickie E Ramirez" userId="S::ramirezv@uw.edu::5829d9b8-e786-4ad8-a93f-c69aa6857d7a" providerId="AD" clId="Web-{FB6E409E-F0BC-7122-8D12-B1136EB75F32}" dt="2026-09-17T21:24:02.917" v="533"/>
          <ac:spMkLst>
            <pc:docMk/>
            <pc:sldMk cId="2004266220" sldId="542"/>
            <ac:spMk id="3" creationId="{632E4C66-AC8F-1B7E-2933-198C05EA7C80}"/>
          </ac:spMkLst>
        </pc:spChg>
      </pc:sldChg>
      <pc:sldChg chg="delSp modSp">
        <pc:chgData name="Vickie E Ramirez" userId="S::ramirezv@uw.edu::5829d9b8-e786-4ad8-a93f-c69aa6857d7a" providerId="AD" clId="Web-{FB6E409E-F0BC-7122-8D12-B1136EB75F32}" dt="2026-09-17T21:32:37.995" v="582"/>
        <pc:sldMkLst>
          <pc:docMk/>
          <pc:sldMk cId="1787313112" sldId="543"/>
        </pc:sldMkLst>
        <pc:spChg chg="del">
          <ac:chgData name="Vickie E Ramirez" userId="S::ramirezv@uw.edu::5829d9b8-e786-4ad8-a93f-c69aa6857d7a" providerId="AD" clId="Web-{FB6E409E-F0BC-7122-8D12-B1136EB75F32}" dt="2026-09-17T21:24:10.401" v="534"/>
          <ac:spMkLst>
            <pc:docMk/>
            <pc:sldMk cId="1787313112" sldId="543"/>
            <ac:spMk id="3" creationId="{205F8E18-7F2D-9224-BE2D-D585BC52ABED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32:37.995" v="582"/>
          <ac:graphicFrameMkLst>
            <pc:docMk/>
            <pc:sldMk cId="1787313112" sldId="543"/>
            <ac:graphicFrameMk id="5" creationId="{AD399FFE-1A17-85B8-CB49-9CCEC486EEAB}"/>
          </ac:graphicFrameMkLst>
        </pc:graphicFrameChg>
      </pc:sldChg>
      <pc:sldChg chg="ord">
        <pc:chgData name="Vickie E Ramirez" userId="S::ramirezv@uw.edu::5829d9b8-e786-4ad8-a93f-c69aa6857d7a" providerId="AD" clId="Web-{FB6E409E-F0BC-7122-8D12-B1136EB75F32}" dt="2026-09-17T21:33:50.576" v="585"/>
        <pc:sldMkLst>
          <pc:docMk/>
          <pc:sldMk cId="3998238627" sldId="546"/>
        </pc:sldMkLst>
      </pc:sldChg>
      <pc:sldChg chg="modSp del">
        <pc:chgData name="Vickie E Ramirez" userId="S::ramirezv@uw.edu::5829d9b8-e786-4ad8-a93f-c69aa6857d7a" providerId="AD" clId="Web-{FB6E409E-F0BC-7122-8D12-B1136EB75F32}" dt="2026-09-17T21:35:01.281" v="591"/>
        <pc:sldMkLst>
          <pc:docMk/>
          <pc:sldMk cId="1896589349" sldId="547"/>
        </pc:sldMkLst>
        <pc:graphicFrameChg chg="mod modGraphic">
          <ac:chgData name="Vickie E Ramirez" userId="S::ramirezv@uw.edu::5829d9b8-e786-4ad8-a93f-c69aa6857d7a" providerId="AD" clId="Web-{FB6E409E-F0BC-7122-8D12-B1136EB75F32}" dt="2026-09-17T21:32:51.668" v="584"/>
          <ac:graphicFrameMkLst>
            <pc:docMk/>
            <pc:sldMk cId="1896589349" sldId="547"/>
            <ac:graphicFrameMk id="5" creationId="{7C002D10-0D72-782B-A383-6B99F3E2A63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36:17.252" v="606" actId="20577"/>
        <pc:sldMkLst>
          <pc:docMk/>
          <pc:sldMk cId="3299687589" sldId="548"/>
        </pc:sldMkLst>
        <pc:spChg chg="mod">
          <ac:chgData name="Vickie E Ramirez" userId="S::ramirezv@uw.edu::5829d9b8-e786-4ad8-a93f-c69aa6857d7a" providerId="AD" clId="Web-{FB6E409E-F0BC-7122-8D12-B1136EB75F32}" dt="2026-09-17T21:36:17.252" v="606" actId="20577"/>
          <ac:spMkLst>
            <pc:docMk/>
            <pc:sldMk cId="3299687589" sldId="548"/>
            <ac:spMk id="2" creationId="{FDF1985E-0AB8-99FE-6BAB-CA8ABD668A72}"/>
          </ac:spMkLst>
        </pc:spChg>
      </pc:sldChg>
      <pc:sldChg chg="del">
        <pc:chgData name="Vickie E Ramirez" userId="S::ramirezv@uw.edu::5829d9b8-e786-4ad8-a93f-c69aa6857d7a" providerId="AD" clId="Web-{FB6E409E-F0BC-7122-8D12-B1136EB75F32}" dt="2026-09-17T21:41:36.590" v="649"/>
        <pc:sldMkLst>
          <pc:docMk/>
          <pc:sldMk cId="1525602098" sldId="550"/>
        </pc:sldMkLst>
      </pc:sldChg>
      <pc:sldChg chg="delSp">
        <pc:chgData name="Vickie E Ramirez" userId="S::ramirezv@uw.edu::5829d9b8-e786-4ad8-a93f-c69aa6857d7a" providerId="AD" clId="Web-{FB6E409E-F0BC-7122-8D12-B1136EB75F32}" dt="2026-09-17T21:42:30.795" v="654"/>
        <pc:sldMkLst>
          <pc:docMk/>
          <pc:sldMk cId="1177724171" sldId="553"/>
        </pc:sldMkLst>
        <pc:spChg chg="del">
          <ac:chgData name="Vickie E Ramirez" userId="S::ramirezv@uw.edu::5829d9b8-e786-4ad8-a93f-c69aa6857d7a" providerId="AD" clId="Web-{FB6E409E-F0BC-7122-8D12-B1136EB75F32}" dt="2026-09-17T21:42:30.795" v="654"/>
          <ac:spMkLst>
            <pc:docMk/>
            <pc:sldMk cId="1177724171" sldId="553"/>
            <ac:spMk id="6" creationId="{9D940EC9-9449-E27F-9FDA-CB9F63615840}"/>
          </ac:spMkLst>
        </pc:spChg>
      </pc:sldChg>
      <pc:sldChg chg="modSp">
        <pc:chgData name="Vickie E Ramirez" userId="S::ramirezv@uw.edu::5829d9b8-e786-4ad8-a93f-c69aa6857d7a" providerId="AD" clId="Web-{FB6E409E-F0BC-7122-8D12-B1136EB75F32}" dt="2026-09-17T21:43:11.953" v="680"/>
        <pc:sldMkLst>
          <pc:docMk/>
          <pc:sldMk cId="698452351" sldId="554"/>
        </pc:sldMkLst>
        <pc:graphicFrameChg chg="mod modGraphic">
          <ac:chgData name="Vickie E Ramirez" userId="S::ramirezv@uw.edu::5829d9b8-e786-4ad8-a93f-c69aa6857d7a" providerId="AD" clId="Web-{FB6E409E-F0BC-7122-8D12-B1136EB75F32}" dt="2026-09-17T21:43:11.953" v="680"/>
          <ac:graphicFrameMkLst>
            <pc:docMk/>
            <pc:sldMk cId="698452351" sldId="554"/>
            <ac:graphicFrameMk id="3" creationId="{F21155B2-7593-224A-652A-736AA0B604E0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43:32.547" v="681" actId="20577"/>
        <pc:sldMkLst>
          <pc:docMk/>
          <pc:sldMk cId="1914598283" sldId="555"/>
        </pc:sldMkLst>
        <pc:spChg chg="mod">
          <ac:chgData name="Vickie E Ramirez" userId="S::ramirezv@uw.edu::5829d9b8-e786-4ad8-a93f-c69aa6857d7a" providerId="AD" clId="Web-{FB6E409E-F0BC-7122-8D12-B1136EB75F32}" dt="2026-09-17T21:43:32.547" v="681" actId="20577"/>
          <ac:spMkLst>
            <pc:docMk/>
            <pc:sldMk cId="1914598283" sldId="555"/>
            <ac:spMk id="2" creationId="{E9DC2373-34CD-A6AF-1B96-3BBD37841A75}"/>
          </ac:spMkLst>
        </pc:spChg>
      </pc:sldChg>
      <pc:sldChg chg="addSp delSp modSp">
        <pc:chgData name="Vickie E Ramirez" userId="S::ramirezv@uw.edu::5829d9b8-e786-4ad8-a93f-c69aa6857d7a" providerId="AD" clId="Web-{FB6E409E-F0BC-7122-8D12-B1136EB75F32}" dt="2026-09-17T20:50:42.339" v="60"/>
        <pc:sldMkLst>
          <pc:docMk/>
          <pc:sldMk cId="3065444476" sldId="556"/>
        </pc:sldMkLst>
        <pc:spChg chg="mod">
          <ac:chgData name="Vickie E Ramirez" userId="S::ramirezv@uw.edu::5829d9b8-e786-4ad8-a93f-c69aa6857d7a" providerId="AD" clId="Web-{FB6E409E-F0BC-7122-8D12-B1136EB75F32}" dt="2026-09-17T20:50:42.339" v="60"/>
          <ac:spMkLst>
            <pc:docMk/>
            <pc:sldMk cId="3065444476" sldId="556"/>
            <ac:spMk id="2" creationId="{29C777E7-6B90-1A83-8E68-A98409B94BD0}"/>
          </ac:spMkLst>
        </pc:spChg>
        <pc:spChg chg="del">
          <ac:chgData name="Vickie E Ramirez" userId="S::ramirezv@uw.edu::5829d9b8-e786-4ad8-a93f-c69aa6857d7a" providerId="AD" clId="Web-{FB6E409E-F0BC-7122-8D12-B1136EB75F32}" dt="2026-09-17T20:50:42.339" v="60"/>
          <ac:spMkLst>
            <pc:docMk/>
            <pc:sldMk cId="3065444476" sldId="556"/>
            <ac:spMk id="3" creationId="{6C1D5F9B-1DF0-0E65-02D3-D7022D847463}"/>
          </ac:spMkLst>
        </pc:spChg>
        <pc:graphicFrameChg chg="add">
          <ac:chgData name="Vickie E Ramirez" userId="S::ramirezv@uw.edu::5829d9b8-e786-4ad8-a93f-c69aa6857d7a" providerId="AD" clId="Web-{FB6E409E-F0BC-7122-8D12-B1136EB75F32}" dt="2026-09-17T20:50:42.339" v="60"/>
          <ac:graphicFrameMkLst>
            <pc:docMk/>
            <pc:sldMk cId="3065444476" sldId="556"/>
            <ac:graphicFrameMk id="5" creationId="{1F50E2A5-5666-6A5F-74DC-175B4E70436E}"/>
          </ac:graphicFrameMkLst>
        </pc:graphicFrameChg>
        <pc:picChg chg="add del mod">
          <ac:chgData name="Vickie E Ramirez" userId="S::ramirezv@uw.edu::5829d9b8-e786-4ad8-a93f-c69aa6857d7a" providerId="AD" clId="Web-{FB6E409E-F0BC-7122-8D12-B1136EB75F32}" dt="2026-09-17T20:50:36.823" v="59"/>
          <ac:picMkLst>
            <pc:docMk/>
            <pc:sldMk cId="3065444476" sldId="556"/>
            <ac:picMk id="4" creationId="{48C0C208-E41C-3560-5369-E24F90A14E2D}"/>
          </ac:picMkLst>
        </pc:picChg>
      </pc:sldChg>
      <pc:sldChg chg="addSp delSp modSp">
        <pc:chgData name="Vickie E Ramirez" userId="S::ramirezv@uw.edu::5829d9b8-e786-4ad8-a93f-c69aa6857d7a" providerId="AD" clId="Web-{FB6E409E-F0BC-7122-8D12-B1136EB75F32}" dt="2026-09-17T20:39:52.944" v="22"/>
        <pc:sldMkLst>
          <pc:docMk/>
          <pc:sldMk cId="849802671" sldId="561"/>
        </pc:sldMkLst>
        <pc:spChg chg="mod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" creationId="{C87DC5AF-5A91-CD0C-3AC4-228585E7D995}"/>
          </ac:spMkLst>
        </pc:spChg>
        <pc:spChg chg="add del mod">
          <ac:chgData name="Vickie E Ramirez" userId="S::ramirezv@uw.edu::5829d9b8-e786-4ad8-a93f-c69aa6857d7a" providerId="AD" clId="Web-{FB6E409E-F0BC-7122-8D12-B1136EB75F32}" dt="2026-09-17T20:39:31.053" v="18"/>
          <ac:spMkLst>
            <pc:docMk/>
            <pc:sldMk cId="849802671" sldId="561"/>
            <ac:spMk id="8" creationId="{0946D5FB-E4F8-8505-01F7-1F042C3BD801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14" creationId="{67A5186C-3438-4D83-A03D-BD8A5E2D488D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16" creationId="{1540DFB4-867C-E2BB-EE93-8ED16E2711C9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0" creationId="{1D777D23-578A-6875-3FF5-3B729D6B6021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3" creationId="{50D1C5B3-B60D-4696-AE60-100D5EC8AB5D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5" creationId="{FA169C72-4010-413C-A913-4BD6E2D1291A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7" creationId="{758C3C99-2F64-46DC-9F81-BAA40930E163}"/>
          </ac:spMkLst>
        </pc:sp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3" creationId="{29D7D57A-F541-9F0E-BF5D-EEF6D9CEBC9E}"/>
          </ac:picMkLst>
        </pc:pic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4" creationId="{D7B24F39-A795-5348-5681-6F2560AB188F}"/>
          </ac:picMkLst>
        </pc:picChg>
        <pc:picChg chg="del">
          <ac:chgData name="Vickie E Ramirez" userId="S::ramirezv@uw.edu::5829d9b8-e786-4ad8-a93f-c69aa6857d7a" providerId="AD" clId="Web-{FB6E409E-F0BC-7122-8D12-B1136EB75F32}" dt="2026-09-17T20:37:44.940" v="5"/>
          <ac:picMkLst>
            <pc:docMk/>
            <pc:sldMk cId="849802671" sldId="561"/>
            <ac:picMk id="6" creationId="{E34A6AE2-3FBD-2006-96E6-ADB10824DAE6}"/>
          </ac:picMkLst>
        </pc:picChg>
        <pc:picChg chg="del">
          <ac:chgData name="Vickie E Ramirez" userId="S::ramirezv@uw.edu::5829d9b8-e786-4ad8-a93f-c69aa6857d7a" providerId="AD" clId="Web-{FB6E409E-F0BC-7122-8D12-B1136EB75F32}" dt="2026-09-17T20:38:34.457" v="10"/>
          <ac:picMkLst>
            <pc:docMk/>
            <pc:sldMk cId="849802671" sldId="561"/>
            <ac:picMk id="7" creationId="{5CA66EE3-C655-A840-9BAA-507D6AA4A7C7}"/>
          </ac:picMkLst>
        </pc:picChg>
        <pc:picChg chg="del">
          <ac:chgData name="Vickie E Ramirez" userId="S::ramirezv@uw.edu::5829d9b8-e786-4ad8-a93f-c69aa6857d7a" providerId="AD" clId="Web-{FB6E409E-F0BC-7122-8D12-B1136EB75F32}" dt="2026-09-17T20:39:28.334" v="17"/>
          <ac:picMkLst>
            <pc:docMk/>
            <pc:sldMk cId="849802671" sldId="561"/>
            <ac:picMk id="9" creationId="{D41E22B4-E8E0-DE87-DF9E-074AB4C23C65}"/>
          </ac:picMkLst>
        </pc:pic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10" creationId="{DD8BC445-30A5-A29C-53E4-32B01A7335A8}"/>
          </ac:picMkLst>
        </pc:picChg>
      </pc:sldChg>
      <pc:sldChg chg="addSp delSp modSp">
        <pc:chgData name="Vickie E Ramirez" userId="S::ramirezv@uw.edu::5829d9b8-e786-4ad8-a93f-c69aa6857d7a" providerId="AD" clId="Web-{FB6E409E-F0BC-7122-8D12-B1136EB75F32}" dt="2026-09-17T20:43:15.263" v="53" actId="1076"/>
        <pc:sldMkLst>
          <pc:docMk/>
          <pc:sldMk cId="4212039572" sldId="563"/>
        </pc:sldMkLst>
        <pc:spChg chg="add del mod">
          <ac:chgData name="Vickie E Ramirez" userId="S::ramirezv@uw.edu::5829d9b8-e786-4ad8-a93f-c69aa6857d7a" providerId="AD" clId="Web-{FB6E409E-F0BC-7122-8D12-B1136EB75F32}" dt="2026-09-17T20:43:08.669" v="52" actId="20577"/>
          <ac:spMkLst>
            <pc:docMk/>
            <pc:sldMk cId="4212039572" sldId="563"/>
            <ac:spMk id="15" creationId="{5ED7223C-D6E9-9180-C22A-86357B335920}"/>
          </ac:spMkLst>
        </pc:spChg>
        <pc:picChg chg="mod">
          <ac:chgData name="Vickie E Ramirez" userId="S::ramirezv@uw.edu::5829d9b8-e786-4ad8-a93f-c69aa6857d7a" providerId="AD" clId="Web-{FB6E409E-F0BC-7122-8D12-B1136EB75F32}" dt="2026-09-17T20:43:15.263" v="53" actId="1076"/>
          <ac:picMkLst>
            <pc:docMk/>
            <pc:sldMk cId="4212039572" sldId="563"/>
            <ac:picMk id="6" creationId="{114AE176-F202-2653-29BF-2F1B260B3841}"/>
          </ac:picMkLst>
        </pc:picChg>
      </pc:sldChg>
      <pc:sldChg chg="modSp">
        <pc:chgData name="Vickie E Ramirez" userId="S::ramirezv@uw.edu::5829d9b8-e786-4ad8-a93f-c69aa6857d7a" providerId="AD" clId="Web-{FB6E409E-F0BC-7122-8D12-B1136EB75F32}" dt="2026-09-17T20:42:27.683" v="45"/>
        <pc:sldMkLst>
          <pc:docMk/>
          <pc:sldMk cId="1793368836" sldId="564"/>
        </pc:sldMkLst>
        <pc:graphicFrameChg chg="mod modGraphic">
          <ac:chgData name="Vickie E Ramirez" userId="S::ramirezv@uw.edu::5829d9b8-e786-4ad8-a93f-c69aa6857d7a" providerId="AD" clId="Web-{FB6E409E-F0BC-7122-8D12-B1136EB75F32}" dt="2026-09-17T20:42:27.683" v="45"/>
          <ac:graphicFrameMkLst>
            <pc:docMk/>
            <pc:sldMk cId="1793368836" sldId="564"/>
            <ac:graphicFrameMk id="7" creationId="{F99E080C-17D0-3EBF-4A1D-1D2B747F740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1:35.547" v="67"/>
        <pc:sldMkLst>
          <pc:docMk/>
          <pc:sldMk cId="1957500174" sldId="565"/>
        </pc:sldMkLst>
        <pc:graphicFrameChg chg="mod modGraphic">
          <ac:chgData name="Vickie E Ramirez" userId="S::ramirezv@uw.edu::5829d9b8-e786-4ad8-a93f-c69aa6857d7a" providerId="AD" clId="Web-{FB6E409E-F0BC-7122-8D12-B1136EB75F32}" dt="2026-09-17T21:01:35.547" v="67"/>
          <ac:graphicFrameMkLst>
            <pc:docMk/>
            <pc:sldMk cId="1957500174" sldId="565"/>
            <ac:graphicFrameMk id="13" creationId="{C42DCE20-664F-8BD5-0455-3E7DDC58DCEF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2:12.345" v="71"/>
        <pc:sldMkLst>
          <pc:docMk/>
          <pc:sldMk cId="3052295165" sldId="571"/>
        </pc:sldMkLst>
        <pc:graphicFrameChg chg="mod modGraphic">
          <ac:chgData name="Vickie E Ramirez" userId="S::ramirezv@uw.edu::5829d9b8-e786-4ad8-a93f-c69aa6857d7a" providerId="AD" clId="Web-{FB6E409E-F0BC-7122-8D12-B1136EB75F32}" dt="2026-09-17T21:02:12.345" v="71"/>
          <ac:graphicFrameMkLst>
            <pc:docMk/>
            <pc:sldMk cId="3052295165" sldId="571"/>
            <ac:graphicFrameMk id="3" creationId="{427431E9-555B-6B06-3A28-B6DFC3B4E1F3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2:53.878" v="119"/>
        <pc:sldMkLst>
          <pc:docMk/>
          <pc:sldMk cId="1209110260" sldId="573"/>
        </pc:sldMkLst>
        <pc:graphicFrameChg chg="mod modGraphic">
          <ac:chgData name="Vickie E Ramirez" userId="S::ramirezv@uw.edu::5829d9b8-e786-4ad8-a93f-c69aa6857d7a" providerId="AD" clId="Web-{FB6E409E-F0BC-7122-8D12-B1136EB75F32}" dt="2026-09-17T21:02:53.878" v="119"/>
          <ac:graphicFrameMkLst>
            <pc:docMk/>
            <pc:sldMk cId="1209110260" sldId="573"/>
            <ac:graphicFrameMk id="3" creationId="{17A20BCC-7E1D-3F72-40AD-DE1A9610FC2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3:25.425" v="161"/>
        <pc:sldMkLst>
          <pc:docMk/>
          <pc:sldMk cId="2072741145" sldId="575"/>
        </pc:sldMkLst>
        <pc:graphicFrameChg chg="mod modGraphic">
          <ac:chgData name="Vickie E Ramirez" userId="S::ramirezv@uw.edu::5829d9b8-e786-4ad8-a93f-c69aa6857d7a" providerId="AD" clId="Web-{FB6E409E-F0BC-7122-8D12-B1136EB75F32}" dt="2026-09-17T21:03:25.425" v="161"/>
          <ac:graphicFrameMkLst>
            <pc:docMk/>
            <pc:sldMk cId="2072741145" sldId="575"/>
            <ac:graphicFrameMk id="4" creationId="{E48CBC52-2833-17C9-EDEC-8E478C25F39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3:32.426" v="163"/>
        <pc:sldMkLst>
          <pc:docMk/>
          <pc:sldMk cId="208682553" sldId="577"/>
        </pc:sldMkLst>
        <pc:graphicFrameChg chg="mod modGraphic">
          <ac:chgData name="Vickie E Ramirez" userId="S::ramirezv@uw.edu::5829d9b8-e786-4ad8-a93f-c69aa6857d7a" providerId="AD" clId="Web-{FB6E409E-F0BC-7122-8D12-B1136EB75F32}" dt="2026-09-17T21:03:32.426" v="163"/>
          <ac:graphicFrameMkLst>
            <pc:docMk/>
            <pc:sldMk cId="208682553" sldId="577"/>
            <ac:graphicFrameMk id="3" creationId="{82053098-5CD4-2333-BFB9-AFF71071CC46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6:14.259" v="165"/>
        <pc:sldMkLst>
          <pc:docMk/>
          <pc:sldMk cId="3593793910" sldId="579"/>
        </pc:sldMkLst>
        <pc:graphicFrameChg chg="mod modGraphic">
          <ac:chgData name="Vickie E Ramirez" userId="S::ramirezv@uw.edu::5829d9b8-e786-4ad8-a93f-c69aa6857d7a" providerId="AD" clId="Web-{FB6E409E-F0BC-7122-8D12-B1136EB75F32}" dt="2026-09-17T21:06:14.259" v="165"/>
          <ac:graphicFrameMkLst>
            <pc:docMk/>
            <pc:sldMk cId="3593793910" sldId="579"/>
            <ac:graphicFrameMk id="4" creationId="{F3E811E5-AC6B-EEC6-1AF6-3C3F0D629E05}"/>
          </ac:graphicFrameMkLst>
        </pc:graphicFrameChg>
      </pc:sldChg>
      <pc:sldChg chg="modSp delAnim">
        <pc:chgData name="Vickie E Ramirez" userId="S::ramirezv@uw.edu::5829d9b8-e786-4ad8-a93f-c69aa6857d7a" providerId="AD" clId="Web-{FB6E409E-F0BC-7122-8D12-B1136EB75F32}" dt="2026-09-17T21:44:58.768" v="683"/>
        <pc:sldMkLst>
          <pc:docMk/>
          <pc:sldMk cId="1038733419" sldId="583"/>
        </pc:sldMkLst>
        <pc:graphicFrameChg chg="mod modGraphic">
          <ac:chgData name="Vickie E Ramirez" userId="S::ramirezv@uw.edu::5829d9b8-e786-4ad8-a93f-c69aa6857d7a" providerId="AD" clId="Web-{FB6E409E-F0BC-7122-8D12-B1136EB75F32}" dt="2026-09-17T21:06:23.540" v="167"/>
          <ac:graphicFrameMkLst>
            <pc:docMk/>
            <pc:sldMk cId="1038733419" sldId="583"/>
            <ac:graphicFrameMk id="4" creationId="{32DFD0AF-20C4-FA19-0E5F-7380033EC8A4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7:41.949" v="174"/>
        <pc:sldMkLst>
          <pc:docMk/>
          <pc:sldMk cId="3913610030" sldId="587"/>
        </pc:sldMkLst>
        <pc:graphicFrameChg chg="mod modGraphic">
          <ac:chgData name="Vickie E Ramirez" userId="S::ramirezv@uw.edu::5829d9b8-e786-4ad8-a93f-c69aa6857d7a" providerId="AD" clId="Web-{FB6E409E-F0BC-7122-8D12-B1136EB75F32}" dt="2026-09-17T21:07:41.949" v="174"/>
          <ac:graphicFrameMkLst>
            <pc:docMk/>
            <pc:sldMk cId="3913610030" sldId="587"/>
            <ac:graphicFrameMk id="8" creationId="{9241AF59-94CD-2D66-A121-58FA7FD46E2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4:15.086" v="389" actId="1076"/>
        <pc:sldMkLst>
          <pc:docMk/>
          <pc:sldMk cId="2935707699" sldId="588"/>
        </pc:sldMkLst>
        <pc:spChg chg="mod">
          <ac:chgData name="Vickie E Ramirez" userId="S::ramirezv@uw.edu::5829d9b8-e786-4ad8-a93f-c69aa6857d7a" providerId="AD" clId="Web-{FB6E409E-F0BC-7122-8D12-B1136EB75F32}" dt="2026-09-17T21:11:05.127" v="206" actId="20577"/>
          <ac:spMkLst>
            <pc:docMk/>
            <pc:sldMk cId="2935707699" sldId="588"/>
            <ac:spMk id="3" creationId="{1C2275CD-5E83-08D7-660F-A33698570B9E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14:15.086" v="389" actId="1076"/>
          <ac:graphicFrameMkLst>
            <pc:docMk/>
            <pc:sldMk cId="2935707699" sldId="588"/>
            <ac:graphicFrameMk id="6" creationId="{2D804999-9C2D-A13B-B377-021B995092B1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5:03.775" v="461" actId="20577"/>
        <pc:sldMkLst>
          <pc:docMk/>
          <pc:sldMk cId="1990830414" sldId="589"/>
        </pc:sldMkLst>
        <pc:spChg chg="mod">
          <ac:chgData name="Vickie E Ramirez" userId="S::ramirezv@uw.edu::5829d9b8-e786-4ad8-a93f-c69aa6857d7a" providerId="AD" clId="Web-{FB6E409E-F0BC-7122-8D12-B1136EB75F32}" dt="2026-09-17T21:15:03.775" v="461" actId="20577"/>
          <ac:spMkLst>
            <pc:docMk/>
            <pc:sldMk cId="1990830414" sldId="589"/>
            <ac:spMk id="5" creationId="{64F32C64-777E-3526-62CC-4D60DDDD0670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14:52.369" v="460"/>
          <ac:graphicFrameMkLst>
            <pc:docMk/>
            <pc:sldMk cId="1990830414" sldId="589"/>
            <ac:graphicFrameMk id="6" creationId="{E197907C-B7BA-9126-991F-860A0BEBE8C3}"/>
          </ac:graphicFrameMkLst>
        </pc:graphicFrameChg>
      </pc:sldChg>
      <pc:sldChg chg="modSp ord">
        <pc:chgData name="Vickie E Ramirez" userId="S::ramirezv@uw.edu::5829d9b8-e786-4ad8-a93f-c69aa6857d7a" providerId="AD" clId="Web-{FB6E409E-F0BC-7122-8D12-B1136EB75F32}" dt="2026-09-17T21:20:10.050" v="504" actId="1076"/>
        <pc:sldMkLst>
          <pc:docMk/>
          <pc:sldMk cId="2892119251" sldId="590"/>
        </pc:sldMkLst>
        <pc:spChg chg="mod">
          <ac:chgData name="Vickie E Ramirez" userId="S::ramirezv@uw.edu::5829d9b8-e786-4ad8-a93f-c69aa6857d7a" providerId="AD" clId="Web-{FB6E409E-F0BC-7122-8D12-B1136EB75F32}" dt="2026-09-17T21:20:10.050" v="504" actId="1076"/>
          <ac:spMkLst>
            <pc:docMk/>
            <pc:sldMk cId="2892119251" sldId="590"/>
            <ac:spMk id="2" creationId="{44727F6B-E3D3-FF8B-AE60-C978C1D652D7}"/>
          </ac:spMkLst>
        </pc:spChg>
        <pc:spChg chg="mod">
          <ac:chgData name="Vickie E Ramirez" userId="S::ramirezv@uw.edu::5829d9b8-e786-4ad8-a93f-c69aa6857d7a" providerId="AD" clId="Web-{FB6E409E-F0BC-7122-8D12-B1136EB75F32}" dt="2026-09-17T21:19:49.565" v="484" actId="1076"/>
          <ac:spMkLst>
            <pc:docMk/>
            <pc:sldMk cId="2892119251" sldId="590"/>
            <ac:spMk id="8" creationId="{3C05FA7B-F799-99AA-67D1-02A01A8F0580}"/>
          </ac:spMkLst>
        </pc:spChg>
      </pc:sldChg>
      <pc:sldChg chg="addSp modSp add replId">
        <pc:chgData name="Vickie E Ramirez" userId="S::ramirezv@uw.edu::5829d9b8-e786-4ad8-a93f-c69aa6857d7a" providerId="AD" clId="Web-{FB6E409E-F0BC-7122-8D12-B1136EB75F32}" dt="2026-09-17T21:28:47.738" v="580"/>
        <pc:sldMkLst>
          <pc:docMk/>
          <pc:sldMk cId="2601291380" sldId="591"/>
        </pc:sldMkLst>
        <pc:graphicFrameChg chg="add mod modGraphic">
          <ac:chgData name="Vickie E Ramirez" userId="S::ramirezv@uw.edu::5829d9b8-e786-4ad8-a93f-c69aa6857d7a" providerId="AD" clId="Web-{FB6E409E-F0BC-7122-8D12-B1136EB75F32}" dt="2026-09-17T21:28:47.738" v="580"/>
          <ac:graphicFrameMkLst>
            <pc:docMk/>
            <pc:sldMk cId="2601291380" sldId="591"/>
            <ac:graphicFrameMk id="5" creationId="{A6FDF6F3-E3A9-BC24-C30C-0EDD88877349}"/>
          </ac:graphicFrameMkLst>
        </pc:graphicFrameChg>
      </pc:sldChg>
      <pc:sldChg chg="addSp modSp add ord replId">
        <pc:chgData name="Vickie E Ramirez" userId="S::ramirezv@uw.edu::5829d9b8-e786-4ad8-a93f-c69aa6857d7a" providerId="AD" clId="Web-{FB6E409E-F0BC-7122-8D12-B1136EB75F32}" dt="2026-09-17T21:34:54.046" v="590" actId="1076"/>
        <pc:sldMkLst>
          <pc:docMk/>
          <pc:sldMk cId="2671467583" sldId="592"/>
        </pc:sldMkLst>
        <pc:graphicFrameChg chg="add mod">
          <ac:chgData name="Vickie E Ramirez" userId="S::ramirezv@uw.edu::5829d9b8-e786-4ad8-a93f-c69aa6857d7a" providerId="AD" clId="Web-{FB6E409E-F0BC-7122-8D12-B1136EB75F32}" dt="2026-09-17T21:34:54.046" v="590" actId="1076"/>
          <ac:graphicFrameMkLst>
            <pc:docMk/>
            <pc:sldMk cId="2671467583" sldId="592"/>
            <ac:graphicFrameMk id="5" creationId="{59F7302B-FEE4-DA6C-22FE-4E506B29626A}"/>
          </ac:graphicFrameMkLst>
        </pc:graphicFrameChg>
        <pc:picChg chg="mod">
          <ac:chgData name="Vickie E Ramirez" userId="S::ramirezv@uw.edu::5829d9b8-e786-4ad8-a93f-c69aa6857d7a" providerId="AD" clId="Web-{FB6E409E-F0BC-7122-8D12-B1136EB75F32}" dt="2026-09-17T21:34:37.733" v="588"/>
          <ac:picMkLst>
            <pc:docMk/>
            <pc:sldMk cId="2671467583" sldId="592"/>
            <ac:picMk id="14" creationId="{90257700-4878-750C-3032-45B3B4F06B0B}"/>
          </ac:picMkLst>
        </pc:picChg>
      </pc:sldChg>
      <pc:sldChg chg="addSp delSp modSp add del ord replId">
        <pc:chgData name="Vickie E Ramirez" userId="S::ramirezv@uw.edu::5829d9b8-e786-4ad8-a93f-c69aa6857d7a" providerId="AD" clId="Web-{FB6E409E-F0BC-7122-8D12-B1136EB75F32}" dt="2026-09-17T21:41:32.325" v="648"/>
        <pc:sldMkLst>
          <pc:docMk/>
          <pc:sldMk cId="257116614" sldId="593"/>
        </pc:sldMkLst>
        <pc:spChg chg="add mod">
          <ac:chgData name="Vickie E Ramirez" userId="S::ramirezv@uw.edu::5829d9b8-e786-4ad8-a93f-c69aa6857d7a" providerId="AD" clId="Web-{FB6E409E-F0BC-7122-8D12-B1136EB75F32}" dt="2026-09-17T21:38:07.599" v="611"/>
          <ac:spMkLst>
            <pc:docMk/>
            <pc:sldMk cId="257116614" sldId="593"/>
            <ac:spMk id="6" creationId="{D0EC13D1-5A3F-F8F6-EB49-C2222E5CB914}"/>
          </ac:spMkLst>
        </pc:spChg>
        <pc:picChg chg="del">
          <ac:chgData name="Vickie E Ramirez" userId="S::ramirezv@uw.edu::5829d9b8-e786-4ad8-a93f-c69aa6857d7a" providerId="AD" clId="Web-{FB6E409E-F0BC-7122-8D12-B1136EB75F32}" dt="2026-09-17T21:38:19.209" v="616"/>
          <ac:picMkLst>
            <pc:docMk/>
            <pc:sldMk cId="257116614" sldId="593"/>
            <ac:picMk id="3" creationId="{2E69B13C-1FD8-8B87-7008-3D41DF4DC800}"/>
          </ac:picMkLst>
        </pc:picChg>
        <pc:picChg chg="del">
          <ac:chgData name="Vickie E Ramirez" userId="S::ramirezv@uw.edu::5829d9b8-e786-4ad8-a93f-c69aa6857d7a" providerId="AD" clId="Web-{FB6E409E-F0BC-7122-8D12-B1136EB75F32}" dt="2026-09-17T21:38:28.303" v="620"/>
          <ac:picMkLst>
            <pc:docMk/>
            <pc:sldMk cId="257116614" sldId="593"/>
            <ac:picMk id="4" creationId="{35D7A185-FF35-65E4-433B-0A8015C64C5F}"/>
          </ac:picMkLst>
        </pc:picChg>
        <pc:picChg chg="del">
          <ac:chgData name="Vickie E Ramirez" userId="S::ramirezv@uw.edu::5829d9b8-e786-4ad8-a93f-c69aa6857d7a" providerId="AD" clId="Web-{FB6E409E-F0BC-7122-8D12-B1136EB75F32}" dt="2026-09-17T21:38:07.599" v="611"/>
          <ac:picMkLst>
            <pc:docMk/>
            <pc:sldMk cId="257116614" sldId="593"/>
            <ac:picMk id="10" creationId="{C48D7C79-95D0-787B-B2BC-ADB8898AA3BD}"/>
          </ac:picMkLst>
        </pc:picChg>
      </pc:sldChg>
      <pc:sldChg chg="addSp delSp modSp add replId">
        <pc:chgData name="Vickie E Ramirez" userId="S::ramirezv@uw.edu::5829d9b8-e786-4ad8-a93f-c69aa6857d7a" providerId="AD" clId="Web-{FB6E409E-F0BC-7122-8D12-B1136EB75F32}" dt="2026-09-17T21:42:19.951" v="653"/>
        <pc:sldMkLst>
          <pc:docMk/>
          <pc:sldMk cId="964401521" sldId="594"/>
        </pc:sldMkLst>
        <pc:spChg chg="del">
          <ac:chgData name="Vickie E Ramirez" userId="S::ramirezv@uw.edu::5829d9b8-e786-4ad8-a93f-c69aa6857d7a" providerId="AD" clId="Web-{FB6E409E-F0BC-7122-8D12-B1136EB75F32}" dt="2026-09-17T21:39:06.211" v="632"/>
          <ac:spMkLst>
            <pc:docMk/>
            <pc:sldMk cId="964401521" sldId="594"/>
            <ac:spMk id="6" creationId="{963F763D-D49B-CFFD-A1CF-FD1E31493B0A}"/>
          </ac:spMkLst>
        </pc:spChg>
        <pc:spChg chg="add del mod">
          <ac:chgData name="Vickie E Ramirez" userId="S::ramirezv@uw.edu::5829d9b8-e786-4ad8-a93f-c69aa6857d7a" providerId="AD" clId="Web-{FB6E409E-F0BC-7122-8D12-B1136EB75F32}" dt="2026-09-17T21:39:10.383" v="633"/>
          <ac:spMkLst>
            <pc:docMk/>
            <pc:sldMk cId="964401521" sldId="594"/>
            <ac:spMk id="11" creationId="{D229EAB7-4C0A-E87E-D952-D9DB7E9A6C78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41:28.293" v="647"/>
          <ac:graphicFrameMkLst>
            <pc:docMk/>
            <pc:sldMk cId="964401521" sldId="594"/>
            <ac:graphicFrameMk id="3" creationId="{FAF86A39-39B2-118E-9A80-4DEF632FBCBE}"/>
          </ac:graphicFrameMkLst>
        </pc:graphicFrameChg>
        <pc:picChg chg="add mod ord">
          <ac:chgData name="Vickie E Ramirez" userId="S::ramirezv@uw.edu::5829d9b8-e786-4ad8-a93f-c69aa6857d7a" providerId="AD" clId="Web-{FB6E409E-F0BC-7122-8D12-B1136EB75F32}" dt="2026-09-17T21:42:04.732" v="651"/>
          <ac:picMkLst>
            <pc:docMk/>
            <pc:sldMk cId="964401521" sldId="594"/>
            <ac:picMk id="5" creationId="{9A185663-60CA-BC0F-13B0-375020BDEFE4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1:51.450" v="650"/>
          <ac:picMkLst>
            <pc:docMk/>
            <pc:sldMk cId="964401521" sldId="594"/>
            <ac:picMk id="7" creationId="{AF749BEA-9115-176F-4B8B-C3C9F64078A8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2:16.529" v="652"/>
          <ac:picMkLst>
            <pc:docMk/>
            <pc:sldMk cId="964401521" sldId="594"/>
            <ac:picMk id="8" creationId="{6682BD9E-2178-5C51-0954-0679B6D6CD7D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2:19.951" v="653"/>
          <ac:picMkLst>
            <pc:docMk/>
            <pc:sldMk cId="964401521" sldId="594"/>
            <ac:picMk id="9" creationId="{4924E01D-B7D7-330B-6F48-52FDED6B22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3ECB765-1A86-4041-B32D-CC2B502B5160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F3A2CB4D-BB8F-3B44-8786-9B45986695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time we talked about types of diseases that can be found on a dairy farm, today we’ll talk about how diseases are transmitted.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There are five common routes of disease transmission. Some pathogens are passed through multiple routes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58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Direct contact includes touching infected animals, their waste, or bodily fluids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Examples: A worker assists with calving and gets amniotic fluid in an open cut.</a:t>
            </a:r>
          </a:p>
          <a:p>
            <a:pPr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Ask </a:t>
            </a:r>
            <a:r>
              <a:rPr lang="en-US" dirty="0">
                <a:ea typeface="Calibri"/>
                <a:cs typeface="Calibri"/>
              </a:rPr>
              <a:t>the audience </a:t>
            </a:r>
            <a:r>
              <a:rPr lang="en-US" dirty="0">
                <a:latin typeface="+mn-lt"/>
                <a:ea typeface="Calibri"/>
                <a:cs typeface="Calibri"/>
              </a:rPr>
              <a:t>for other examples</a:t>
            </a:r>
            <a:r>
              <a:rPr lang="en-US" dirty="0">
                <a:ea typeface="Calibri"/>
                <a:cs typeface="Calibri"/>
              </a:rPr>
              <a:t>.</a:t>
            </a:r>
            <a:endParaRPr lang="en-US" dirty="0">
              <a:latin typeface="+mn-lt"/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84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779BA-3C0C-5D3D-C73C-4F2EB9BA8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99663-4055-BE50-3F48-E70B69CD9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C04EB-F742-EE85-2C9C-9A0D99A59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Direct contact includes touching infected animals, their waste, or bodily fluids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Example: A worker assists with calving and gets amniotic fluid in an open cut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Ask for other examples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158A-9405-A8DA-23E1-B00609911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99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Indirect contact includes touching contaminated objects or surfaces. These areas are called “fomites”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Example: Milking equipment contaminated with manure is touched and then the worker rubs their eye</a:t>
            </a:r>
          </a:p>
          <a:p>
            <a:pPr>
              <a:spcBef>
                <a:spcPts val="1000"/>
              </a:spcBef>
            </a:pPr>
            <a:endParaRPr lang="en-US" dirty="0"/>
          </a:p>
          <a:p>
            <a:pPr>
              <a:spcBef>
                <a:spcPts val="1000"/>
              </a:spcBef>
            </a:pPr>
            <a:r>
              <a:rPr lang="en-US" dirty="0">
                <a:solidFill>
                  <a:srgbClr val="00B050"/>
                </a:solidFill>
              </a:rPr>
              <a:t>Images of door knobs, milking equipment, microwaves, faucets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362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1FE2F-3343-45C2-CCF9-7BB47F44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5E772E-263F-B84A-35F4-46A61A887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D34180-85E5-46CC-093E-27C51EA50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Fomites can also be things that people touch throughout the day. And if hands aren’t clean when they are touched, they can be places where pathogens are transmitted. </a:t>
            </a:r>
          </a:p>
          <a:p>
            <a:pPr>
              <a:spcBef>
                <a:spcPts val="100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4322D-4933-2485-1A85-BBAC19792D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19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Calibri"/>
                <a:cs typeface="Calibri"/>
              </a:rPr>
              <a:t>Airborne transmission, the inhalation of Aerosols or Dust, includes breathing infectious particles suspended in air.</a:t>
            </a:r>
          </a:p>
          <a:p>
            <a:endParaRPr lang="en-US" dirty="0">
              <a:latin typeface="+mn-lt"/>
              <a:ea typeface="Calibri"/>
              <a:cs typeface="Calibri"/>
            </a:endParaRPr>
          </a:p>
          <a:p>
            <a:r>
              <a:rPr lang="en-US" dirty="0">
                <a:latin typeface="+mn-lt"/>
                <a:ea typeface="Calibri"/>
                <a:cs typeface="Calibri"/>
              </a:rPr>
              <a:t>Example: Inhaling dust in a barn with Q fever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solidFill>
                <a:srgbClr val="00B05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90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50EF7-1730-0015-ADC0-C5A53ECA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AFBC8-4488-07E1-88E1-3CEC0E88D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0A9D6-E903-1DFB-6927-2BCCA2FEF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Calibri"/>
                <a:cs typeface="Calibri"/>
              </a:rPr>
              <a:t>Particles can be accelerated through the air by spray or fans in the environment, or through moving dusty items. 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solidFill>
                <a:srgbClr val="00B05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DCD9A-C0BC-EFD8-CF46-042F0A493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99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Ingestion includes swallowing contaminated food or water or transmitted by unclean hands to the mouth.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Example: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worker eats lunch without washing hands after handling calves with diarrhea.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02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58BB-2602-C828-7D2B-A182BA33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D8C0-3556-A226-01D2-225A7EDE6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DB290-318E-2BD4-C10F-98FEDB164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all activities that can increase the risk of ingesting a illness-causing pathogen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BE1EA-5D5B-43DC-6474-E51FFFF4E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52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Sharp objects breaking skin is a possible transmission route for pathogens. This includes needle sticks, scalpel cuts or cutting the skin on sharp wire or metal.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66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C5DA8-31A9-6BE4-B1DD-8F2C6D9A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FE9FA-EEA8-551C-3B52-641E52661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A976C-81AB-5799-6022-04D91C0AC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ea typeface="Calibri"/>
                <a:cs typeface="Calibri"/>
              </a:rPr>
              <a:t>8 out of 10 dairy workers have accidentally poked themselves with a needle!</a:t>
            </a:r>
            <a:endParaRPr lang="en-US" sz="1200" dirty="0"/>
          </a:p>
          <a:p>
            <a:pPr>
              <a:spcBef>
                <a:spcPts val="1000"/>
              </a:spcBef>
            </a:pPr>
            <a:endParaRPr lang="en-US" dirty="0">
              <a:solidFill>
                <a:srgbClr val="00B050"/>
              </a:solidFill>
            </a:endParaRPr>
          </a:p>
          <a:p>
            <a:pPr>
              <a:spcBef>
                <a:spcPts val="1000"/>
              </a:spcBef>
            </a:pPr>
            <a:r>
              <a:rPr lang="en-US" dirty="0">
                <a:solidFill>
                  <a:srgbClr val="00B050"/>
                </a:solidFill>
              </a:rPr>
              <a:t>As the audience “How many of you have been stuck by needles?”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6C57F-7C50-D3E7-7518-68641B533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917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4AA33-DF03-5633-7334-C25EB99A9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B1EA45-A007-AADF-7C49-E4EE9AF6B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13544-9DCC-269C-B1D3-F934FDA0B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a recap, these are the five was diseases can be transmitted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D0895-7E38-FD9E-F2A7-3A3F133B05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12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ea typeface="宋体"/>
              </a:rPr>
              <a:t>There can be a higher-risk areas of infection on dairy farms because of</a:t>
            </a:r>
            <a:endParaRPr lang="en-US" dirty="0"/>
          </a:p>
          <a:p>
            <a:r>
              <a:rPr lang="en-US" altLang="zh-CN" dirty="0">
                <a:ea typeface="宋体"/>
              </a:rPr>
              <a:t>-   Contact with animals</a:t>
            </a:r>
            <a:endParaRPr lang="en-US" dirty="0">
              <a:ea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altLang="zh-CN" dirty="0">
                <a:ea typeface="宋体"/>
              </a:rPr>
              <a:t>Contact with and animal fluids</a:t>
            </a:r>
            <a:endParaRPr lang="en-US" dirty="0">
              <a:ea typeface="Calibri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altLang="zh-CN" dirty="0">
                <a:ea typeface="宋体"/>
              </a:rPr>
              <a:t>Contact with waste</a:t>
            </a:r>
            <a:endParaRPr lang="en-US" dirty="0">
              <a:ea typeface="Calibri"/>
              <a:cs typeface="Calibri"/>
            </a:endParaRPr>
          </a:p>
          <a:p>
            <a:endParaRPr lang="en-US" altLang="zh-CN" dirty="0">
              <a:ea typeface="宋体"/>
              <a:cs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99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8575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70226-64FD-7C47-97DA-53BF38C96D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38" b="7370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45275E-83DD-502B-A1B6-F8E351E6D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885" y="365069"/>
            <a:ext cx="10841116" cy="998440"/>
          </a:xfrm>
          <a:prstGeom prst="rect">
            <a:avLst/>
          </a:prstGeom>
        </p:spPr>
        <p:txBody>
          <a:bodyPr anchor="b"/>
          <a:lstStyle>
            <a:lvl1pPr algn="l">
              <a:defRPr sz="2800" b="1" i="0">
                <a:solidFill>
                  <a:schemeClr val="bg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E9221D-B410-ECB7-2D3F-C65A453F66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9138" y="1734740"/>
            <a:ext cx="10710863" cy="3808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800">
                <a:solidFill>
                  <a:schemeClr val="tx2"/>
                </a:solidFill>
              </a:defRPr>
            </a:lvl3pPr>
            <a:lvl4pPr marL="1371600" indent="0">
              <a:buNone/>
              <a:defRPr sz="18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Replace this with your image or chart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DEEB5EE-C364-610D-B110-75867A265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658983"/>
            <a:ext cx="10710863" cy="2667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="0" i="0" baseline="0">
                <a:solidFill>
                  <a:schemeClr val="bg1">
                    <a:lumMod val="65000"/>
                    <a:lumOff val="3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2pPr>
            <a:lvl3pPr marL="914400" indent="0">
              <a:buSzPct val="100000"/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3pPr>
            <a:lvl4pPr marL="13716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4pPr>
            <a:lvl5pPr marL="1828800" indent="0"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2A790-CF8B-B900-5138-7F7D00885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038850"/>
            <a:ext cx="12192001" cy="819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CAAEE94-0823-53BA-BA18-54231E943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556" y="6242482"/>
            <a:ext cx="858445" cy="4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B2E8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rldefense.com/v3/__https:/www.cfsph.iastate.edu/zoonoses/__;!!K-Hz7m0Vt54!iQURMXc0yZaN4ghK9aBBTyedtxNAuyqmMD5rWvULKvyYFY-rNZXFxtHiejTBzC9VAWiyXLO-oeIVFVLgSyMZWDBmRcVD$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3873F-114D-C7D6-657B-C692BADC5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Zoonotic Diseases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4DE1D-6047-1AF6-A75C-C77D2BB23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5461"/>
            <a:ext cx="11836641" cy="365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BBC20D-A751-E96C-498A-57791ADBA38A}"/>
              </a:ext>
            </a:extLst>
          </p:cNvPr>
          <p:cNvSpPr txBox="1"/>
          <p:nvPr/>
        </p:nvSpPr>
        <p:spPr>
          <a:xfrm>
            <a:off x="441530" y="1650687"/>
            <a:ext cx="459921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Zoonotic diseases (zoonoses) are diseases that can be transmitted between animals and people.</a:t>
            </a:r>
            <a:endParaRPr lang="en-US" sz="2400" dirty="0"/>
          </a:p>
        </p:txBody>
      </p:sp>
      <p:pic>
        <p:nvPicPr>
          <p:cNvPr id="9" name="Picture 8" descr="Zoonotic Diseases Illustration.png">
            <a:extLst>
              <a:ext uri="{FF2B5EF4-FFF2-40B4-BE49-F238E27FC236}">
                <a16:creationId xmlns:a16="http://schemas.microsoft.com/office/drawing/2014/main" id="{3B5687A4-9A03-EE6F-E03B-B7327B9F79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12" r="-319" b="48188"/>
          <a:stretch>
            <a:fillRect/>
          </a:stretch>
        </p:blipFill>
        <p:spPr>
          <a:xfrm>
            <a:off x="442717" y="3047999"/>
            <a:ext cx="4596840" cy="25536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293EB3E-4767-5C8F-E161-2D81750306A3}"/>
              </a:ext>
            </a:extLst>
          </p:cNvPr>
          <p:cNvSpPr/>
          <p:nvPr/>
        </p:nvSpPr>
        <p:spPr>
          <a:xfrm>
            <a:off x="5097516" y="2207171"/>
            <a:ext cx="433551" cy="919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86DF1E-201C-093B-FB98-CF64E41380DC}"/>
              </a:ext>
            </a:extLst>
          </p:cNvPr>
          <p:cNvSpPr/>
          <p:nvPr/>
        </p:nvSpPr>
        <p:spPr>
          <a:xfrm flipH="1">
            <a:off x="5531064" y="1934037"/>
            <a:ext cx="62325" cy="35413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32A2BC16-896B-0C63-612A-143F898832B8}"/>
              </a:ext>
            </a:extLst>
          </p:cNvPr>
          <p:cNvSpPr/>
          <p:nvPr/>
        </p:nvSpPr>
        <p:spPr>
          <a:xfrm>
            <a:off x="5534775" y="1888363"/>
            <a:ext cx="906517" cy="1509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55CB9D6-AEC6-10A6-4A4C-C413EE009D42}"/>
              </a:ext>
            </a:extLst>
          </p:cNvPr>
          <p:cNvSpPr/>
          <p:nvPr/>
        </p:nvSpPr>
        <p:spPr>
          <a:xfrm>
            <a:off x="5534775" y="2947409"/>
            <a:ext cx="906517" cy="1509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1E0672F-664B-2DF0-3837-7CFFE3765AFD}"/>
              </a:ext>
            </a:extLst>
          </p:cNvPr>
          <p:cNvSpPr/>
          <p:nvPr/>
        </p:nvSpPr>
        <p:spPr>
          <a:xfrm>
            <a:off x="5560069" y="4066930"/>
            <a:ext cx="906517" cy="131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A0ACF7D-75AE-1F70-B4B7-FF8A1D0C36ED}"/>
              </a:ext>
            </a:extLst>
          </p:cNvPr>
          <p:cNvSpPr/>
          <p:nvPr/>
        </p:nvSpPr>
        <p:spPr>
          <a:xfrm>
            <a:off x="5560068" y="5384326"/>
            <a:ext cx="906517" cy="91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C0C5C1-5C93-A5DA-133D-31AFBE1A5044}"/>
              </a:ext>
            </a:extLst>
          </p:cNvPr>
          <p:cNvSpPr txBox="1"/>
          <p:nvPr/>
        </p:nvSpPr>
        <p:spPr>
          <a:xfrm>
            <a:off x="6468745" y="1690688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There are over 200 zoonotic diseases worldwide. </a:t>
            </a:r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EC1797-7FED-CFC6-DA34-6C50F7042DD1}"/>
              </a:ext>
            </a:extLst>
          </p:cNvPr>
          <p:cNvSpPr txBox="1"/>
          <p:nvPr/>
        </p:nvSpPr>
        <p:spPr>
          <a:xfrm>
            <a:off x="6466586" y="2681485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Calibri"/>
                <a:cs typeface="Calibri"/>
              </a:rPr>
              <a:t>60% of known infectious diseases of people are zoonotic.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70A7E6-C550-DE8D-D090-7CA48B4CA705}"/>
              </a:ext>
            </a:extLst>
          </p:cNvPr>
          <p:cNvSpPr txBox="1"/>
          <p:nvPr/>
        </p:nvSpPr>
        <p:spPr>
          <a:xfrm>
            <a:off x="6495588" y="3680618"/>
            <a:ext cx="4599214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Zoonotic diseases are an important health risk and concern for people and animals.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DEA831-1A31-41E4-F07C-50227DA10088}"/>
              </a:ext>
            </a:extLst>
          </p:cNvPr>
          <p:cNvSpPr txBox="1"/>
          <p:nvPr/>
        </p:nvSpPr>
        <p:spPr>
          <a:xfrm>
            <a:off x="6495588" y="5073947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Most zoonotic diseases can be avoided with proper prevention measures.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72C1BF-3536-2E43-576E-BDB18E38D158}"/>
              </a:ext>
            </a:extLst>
          </p:cNvPr>
          <p:cNvSpPr txBox="1"/>
          <p:nvPr/>
        </p:nvSpPr>
        <p:spPr>
          <a:xfrm>
            <a:off x="9091083" y="61595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Source: </a:t>
            </a:r>
            <a:r>
              <a:rPr lang="en-US" sz="1100" u="sng" dirty="0">
                <a:highlight>
                  <a:srgbClr val="FFFFFF"/>
                </a:highlight>
                <a:latin typeface="Times New Roman"/>
                <a:cs typeface="Times New Roman"/>
                <a:hlinkClick r:id="rId5"/>
              </a:rPr>
              <a:t>CFSPH – Zoonotic Diseases</a:t>
            </a:r>
            <a:r>
              <a:rPr lang="en-US" sz="1100" dirty="0">
                <a:highlight>
                  <a:srgbClr val="FFFFFF"/>
                </a:highlight>
                <a:latin typeface="Times New Roman"/>
                <a:cs typeface="Times New Roman"/>
              </a:rPr>
              <a:t>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0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6C142C2-C621-DC6E-20BE-7A0B9043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ACA3B6-4F69-56DC-2203-00D09F1E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19" y="-6591"/>
            <a:ext cx="11544622" cy="821418"/>
          </a:xfrm>
        </p:spPr>
        <p:txBody>
          <a:bodyPr>
            <a:noAutofit/>
          </a:bodyPr>
          <a:lstStyle/>
          <a:p>
            <a:r>
              <a:rPr lang="en-US" altLang="zh-CN" sz="3600" dirty="0"/>
              <a:t>Transmission Routes for Diseases on Dairy Farms</a:t>
            </a:r>
            <a:endParaRPr lang="en-US" sz="3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15EF1B-8EC2-E41D-08F7-E8323893C91B}"/>
              </a:ext>
            </a:extLst>
          </p:cNvPr>
          <p:cNvSpPr txBox="1">
            <a:spLocks/>
          </p:cNvSpPr>
          <p:nvPr/>
        </p:nvSpPr>
        <p:spPr>
          <a:xfrm>
            <a:off x="674344" y="1529314"/>
            <a:ext cx="4743753" cy="42719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There are five common routes of transmission: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1. Direct contact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2. Indirect contact (fomites)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3. Airborne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4. Ingestion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</a:rPr>
              <a:t>5. Sharps</a:t>
            </a:r>
          </a:p>
        </p:txBody>
      </p:sp>
      <p:pic>
        <p:nvPicPr>
          <p:cNvPr id="5" name="Picture 4" descr="Dairy Farm 1.jpg">
            <a:extLst>
              <a:ext uri="{FF2B5EF4-FFF2-40B4-BE49-F238E27FC236}">
                <a16:creationId xmlns:a16="http://schemas.microsoft.com/office/drawing/2014/main" id="{100E2098-C623-5D21-8C64-5B450ADAC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660" y="1417360"/>
            <a:ext cx="6469811" cy="44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5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BE1B7-0875-D6EB-02A8-0E9C74C87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7038626-156F-35DE-62DF-6B8E05F62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45715A-6B2D-5800-EA3D-60BC5D65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Direct Contact</a:t>
            </a:r>
            <a:endParaRPr lang="en-US"/>
          </a:p>
        </p:txBody>
      </p:sp>
      <p:pic>
        <p:nvPicPr>
          <p:cNvPr id="4" name="Picture 3" descr="image-from-rawpixel-id-8734126-original.jpg">
            <a:extLst>
              <a:ext uri="{FF2B5EF4-FFF2-40B4-BE49-F238E27FC236}">
                <a16:creationId xmlns:a16="http://schemas.microsoft.com/office/drawing/2014/main" id="{0E06268E-5C03-690A-A353-EE2C23C94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397" y="921094"/>
            <a:ext cx="7952153" cy="5247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62123A-0A57-E1DF-C9BC-EA603F165DD7}"/>
              </a:ext>
            </a:extLst>
          </p:cNvPr>
          <p:cNvSpPr txBox="1"/>
          <p:nvPr/>
        </p:nvSpPr>
        <p:spPr>
          <a:xfrm>
            <a:off x="661358" y="2465716"/>
            <a:ext cx="255917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Touching infected animals, their waste or bodily fluids.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1438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85B6-0432-7579-CE36-CED90BF3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2B1F17F-128C-EC61-3310-C695FBFF3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BEF18B-1B4B-BA84-A2FD-F897EE6D8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Direct Contact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9AA614-A0D1-B700-56BA-7B74EC991648}"/>
              </a:ext>
            </a:extLst>
          </p:cNvPr>
          <p:cNvSpPr txBox="1"/>
          <p:nvPr/>
        </p:nvSpPr>
        <p:spPr>
          <a:xfrm>
            <a:off x="6321722" y="617063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12-13)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Picture 5" descr="veterinarian-giving-birth-cow-heifer-260nw-1486178420.jpg">
            <a:extLst>
              <a:ext uri="{FF2B5EF4-FFF2-40B4-BE49-F238E27FC236}">
                <a16:creationId xmlns:a16="http://schemas.microsoft.com/office/drawing/2014/main" id="{80C58227-0762-7892-B979-2D963F5FC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10" y="1053240"/>
            <a:ext cx="7135845" cy="4693679"/>
          </a:xfrm>
          <a:prstGeom prst="rect">
            <a:avLst/>
          </a:prstGeom>
        </p:spPr>
      </p:pic>
      <p:pic>
        <p:nvPicPr>
          <p:cNvPr id="4" name="Picture 3" descr="cow running nose 2.jpg">
            <a:extLst>
              <a:ext uri="{FF2B5EF4-FFF2-40B4-BE49-F238E27FC236}">
                <a16:creationId xmlns:a16="http://schemas.microsoft.com/office/drawing/2014/main" id="{DD1B9237-15ED-11BE-20AD-06A47C07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144" y="1056814"/>
            <a:ext cx="4520339" cy="3676183"/>
          </a:xfrm>
          <a:prstGeom prst="rect">
            <a:avLst/>
          </a:prstGeom>
        </p:spPr>
      </p:pic>
      <p:pic>
        <p:nvPicPr>
          <p:cNvPr id="5" name="Picture 4" descr="Cow running nose.jpg">
            <a:extLst>
              <a:ext uri="{FF2B5EF4-FFF2-40B4-BE49-F238E27FC236}">
                <a16:creationId xmlns:a16="http://schemas.microsoft.com/office/drawing/2014/main" id="{E5B79D5B-EAA5-AF2A-7FD8-2442FBF5F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706" y="4397064"/>
            <a:ext cx="3111501" cy="20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16CB-14D6-D6C8-7A5D-F7E219A7E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F26FBE01-E5B3-B98E-902E-C7632B4DC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5E0B8B-A730-CE54-E730-C893FD0A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Transmission Routes : Indirect Contact</a:t>
            </a:r>
            <a:endParaRPr lang="en-US"/>
          </a:p>
        </p:txBody>
      </p:sp>
      <p:pic>
        <p:nvPicPr>
          <p:cNvPr id="4" name="Picture 3" descr="premium_photo-1758738818488-38389edcf1d0.jpg">
            <a:extLst>
              <a:ext uri="{FF2B5EF4-FFF2-40B4-BE49-F238E27FC236}">
                <a16:creationId xmlns:a16="http://schemas.microsoft.com/office/drawing/2014/main" id="{868B866B-8B37-EB60-BDC4-29420BC65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547" y="3740491"/>
            <a:ext cx="6242539" cy="2672862"/>
          </a:xfrm>
          <a:prstGeom prst="rect">
            <a:avLst/>
          </a:prstGeom>
        </p:spPr>
      </p:pic>
      <p:pic>
        <p:nvPicPr>
          <p:cNvPr id="5" name="Picture 4" descr="A close-up of a person wearing boots&#10;&#10;AI-generated content may be incorrect.">
            <a:extLst>
              <a:ext uri="{FF2B5EF4-FFF2-40B4-BE49-F238E27FC236}">
                <a16:creationId xmlns:a16="http://schemas.microsoft.com/office/drawing/2014/main" id="{F0E19470-ECDD-B7ED-1C71-65945E492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371" y="1071200"/>
            <a:ext cx="1695695" cy="2484805"/>
          </a:xfrm>
          <a:prstGeom prst="rect">
            <a:avLst/>
          </a:prstGeom>
        </p:spPr>
      </p:pic>
      <p:pic>
        <p:nvPicPr>
          <p:cNvPr id="7" name="Picture 6" descr="bare hands.jpg">
            <a:extLst>
              <a:ext uri="{FF2B5EF4-FFF2-40B4-BE49-F238E27FC236}">
                <a16:creationId xmlns:a16="http://schemas.microsoft.com/office/drawing/2014/main" id="{17503363-1287-823E-4CF3-C9D1A5F5A5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4761" t="76" r="24138" b="-241"/>
          <a:stretch>
            <a:fillRect/>
          </a:stretch>
        </p:blipFill>
        <p:spPr>
          <a:xfrm>
            <a:off x="7699655" y="972454"/>
            <a:ext cx="4136986" cy="54408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500485-4ACA-440D-03E6-C129D9652B77}"/>
              </a:ext>
            </a:extLst>
          </p:cNvPr>
          <p:cNvSpPr txBox="1"/>
          <p:nvPr/>
        </p:nvSpPr>
        <p:spPr>
          <a:xfrm>
            <a:off x="1381113" y="1582341"/>
            <a:ext cx="265204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Touching contaminated objects or surfaces.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69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028FE-38E1-A54F-163D-B732EE3C4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5B10F04D-9576-F12A-4DA1-B3192B238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ACF2DF-636C-E8F5-32F8-9B425366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/>
              <a:t>Other fomites include…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97B2B3-22D1-B09A-1E7A-D13483D0268D}"/>
              </a:ext>
            </a:extLst>
          </p:cNvPr>
          <p:cNvSpPr txBox="1"/>
          <p:nvPr/>
        </p:nvSpPr>
        <p:spPr>
          <a:xfrm>
            <a:off x="139548" y="5969000"/>
            <a:ext cx="49699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Doors (with handles, knobs or push)</a:t>
            </a:r>
          </a:p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BC34E5-8FD0-5E8B-FD4C-91FDEEE4B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33" y="1027476"/>
            <a:ext cx="3405868" cy="3405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0ACF72-625B-B899-B006-349EC7533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721" y="2730410"/>
            <a:ext cx="3038338" cy="30383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E567A2F-E9BE-7E28-64B0-022097A0B5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297984"/>
            <a:ext cx="1771897" cy="108600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994308D-E32E-C326-A583-F2BA9733A276}"/>
              </a:ext>
            </a:extLst>
          </p:cNvPr>
          <p:cNvSpPr txBox="1"/>
          <p:nvPr/>
        </p:nvSpPr>
        <p:spPr>
          <a:xfrm>
            <a:off x="5348108" y="2576051"/>
            <a:ext cx="326768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Breakroom Microwaves</a:t>
            </a:r>
          </a:p>
          <a:p>
            <a:pPr algn="ctr"/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B9AEAA1-1BFB-AC10-8D61-4C9EAB1873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933" y="3587219"/>
            <a:ext cx="2772162" cy="218152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0B02393-1E9B-16C8-6EA8-8EDAEC545738}"/>
              </a:ext>
            </a:extLst>
          </p:cNvPr>
          <p:cNvSpPr txBox="1"/>
          <p:nvPr/>
        </p:nvSpPr>
        <p:spPr>
          <a:xfrm>
            <a:off x="5109483" y="5924777"/>
            <a:ext cx="49699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Breakroom faucet handles</a:t>
            </a:r>
          </a:p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426DDBE-3392-9ADC-3DAD-CA174A22BA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7593" y="1547520"/>
            <a:ext cx="1943371" cy="399153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93B4644-ACC5-52AA-4F09-E5DE9E8DE5DB}"/>
              </a:ext>
            </a:extLst>
          </p:cNvPr>
          <p:cNvSpPr txBox="1"/>
          <p:nvPr/>
        </p:nvSpPr>
        <p:spPr>
          <a:xfrm>
            <a:off x="9275050" y="5647634"/>
            <a:ext cx="23570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Cell Phones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1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A054C-C082-C711-2C80-8D95F7AB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209CFE1-5262-8BA1-41F3-FB6C9441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5ACD6-DBFE-F353-B930-CEC86D47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Airborne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ACABB9A-B4D0-588F-0DE5-773AA3DC5EE7}"/>
              </a:ext>
            </a:extLst>
          </p:cNvPr>
          <p:cNvSpPr txBox="1"/>
          <p:nvPr/>
        </p:nvSpPr>
        <p:spPr>
          <a:xfrm>
            <a:off x="6321722" y="617063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12-13)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Picture 4" descr="Airbone Transmission.jpg">
            <a:extLst>
              <a:ext uri="{FF2B5EF4-FFF2-40B4-BE49-F238E27FC236}">
                <a16:creationId xmlns:a16="http://schemas.microsoft.com/office/drawing/2014/main" id="{65F1178B-CC22-B35A-3C8E-6B80CC271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74" y="1246067"/>
            <a:ext cx="10719217" cy="525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279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AACB8-0377-206D-9BAF-3AB8BE5B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024E2FBF-94D3-E944-BDB3-CCF893FFB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AE6918-9555-3EF5-6985-09D9294D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Airborne</a:t>
            </a:r>
            <a:endParaRPr lang="en-US"/>
          </a:p>
        </p:txBody>
      </p:sp>
      <p:pic>
        <p:nvPicPr>
          <p:cNvPr id="7" name="Picture 6" descr="A person spraying water on a machine&#10;&#10;AI-generated content may be incorrect.">
            <a:extLst>
              <a:ext uri="{FF2B5EF4-FFF2-40B4-BE49-F238E27FC236}">
                <a16:creationId xmlns:a16="http://schemas.microsoft.com/office/drawing/2014/main" id="{92433BF5-7A02-EC1F-B1B2-F690980E4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33" y="884895"/>
            <a:ext cx="5545667" cy="5588000"/>
          </a:xfrm>
          <a:prstGeom prst="rect">
            <a:avLst/>
          </a:prstGeom>
        </p:spPr>
      </p:pic>
      <p:pic>
        <p:nvPicPr>
          <p:cNvPr id="5" name="Picture 4" descr="A person feeding a cow&#10;&#10;AI-generated content may be incorrect.">
            <a:extLst>
              <a:ext uri="{FF2B5EF4-FFF2-40B4-BE49-F238E27FC236}">
                <a16:creationId xmlns:a16="http://schemas.microsoft.com/office/drawing/2014/main" id="{4887EC56-3AB7-46C5-2000-C7E04A343C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972" t="1082" r="1132" b="50850"/>
          <a:stretch>
            <a:fillRect/>
          </a:stretch>
        </p:blipFill>
        <p:spPr>
          <a:xfrm>
            <a:off x="6277320" y="1926469"/>
            <a:ext cx="5696683" cy="382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611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D4614-B31B-9EE9-0B88-16ADEFE0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519663-7814-649F-617F-C02D00AE6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DD8D96-1A22-D741-DBAF-0E1C1E9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Ingestion</a:t>
            </a:r>
            <a:endParaRPr lang="en-US"/>
          </a:p>
        </p:txBody>
      </p:sp>
      <p:pic>
        <p:nvPicPr>
          <p:cNvPr id="4" name="Picture 3" descr="pexels-cristian-rojas-8064117 (1).jpg">
            <a:extLst>
              <a:ext uri="{FF2B5EF4-FFF2-40B4-BE49-F238E27FC236}">
                <a16:creationId xmlns:a16="http://schemas.microsoft.com/office/drawing/2014/main" id="{6510D1B2-6B2D-4D68-665D-EE36FA0A2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180" y="2674797"/>
            <a:ext cx="2382166" cy="3782240"/>
          </a:xfrm>
          <a:prstGeom prst="rect">
            <a:avLst/>
          </a:prstGeom>
        </p:spPr>
      </p:pic>
      <p:pic>
        <p:nvPicPr>
          <p:cNvPr id="5" name="Picture 4" descr="pexels-cristian-rojas-8064109.jpg">
            <a:extLst>
              <a:ext uri="{FF2B5EF4-FFF2-40B4-BE49-F238E27FC236}">
                <a16:creationId xmlns:a16="http://schemas.microsoft.com/office/drawing/2014/main" id="{3A81F5F4-CC1F-7AC4-9621-F945C8256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09" y="2713873"/>
            <a:ext cx="2528706" cy="3762703"/>
          </a:xfrm>
          <a:prstGeom prst="rect">
            <a:avLst/>
          </a:prstGeom>
        </p:spPr>
      </p:pic>
      <p:pic>
        <p:nvPicPr>
          <p:cNvPr id="6" name="Picture 5" descr="Route by ingestion.png">
            <a:extLst>
              <a:ext uri="{FF2B5EF4-FFF2-40B4-BE49-F238E27FC236}">
                <a16:creationId xmlns:a16="http://schemas.microsoft.com/office/drawing/2014/main" id="{616FFC44-DA88-4F48-DCA7-B14BA969A9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712" r="-238" b="52456"/>
          <a:stretch>
            <a:fillRect/>
          </a:stretch>
        </p:blipFill>
        <p:spPr>
          <a:xfrm>
            <a:off x="2709984" y="895113"/>
            <a:ext cx="6762268" cy="34167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976F77-83C3-58FF-F16A-FA186C5D1493}"/>
              </a:ext>
            </a:extLst>
          </p:cNvPr>
          <p:cNvSpPr txBox="1"/>
          <p:nvPr/>
        </p:nvSpPr>
        <p:spPr>
          <a:xfrm>
            <a:off x="4040037" y="4694207"/>
            <a:ext cx="411192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Ingesting contaminated food, water or transmitted by unclean hands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1627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48DD9-E0C6-D141-AF1C-B0A37AB41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6E5B7975-4F87-2A0F-CE04-5A49426B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DE34-F501-DC0B-F3E5-51EBE1292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Transmission Routes : Ingestion</a:t>
            </a:r>
            <a:endParaRPr lang="en-US"/>
          </a:p>
        </p:txBody>
      </p:sp>
      <p:pic>
        <p:nvPicPr>
          <p:cNvPr id="12" name="Picture 11" descr="A collage of a person drinking water and smoking&#10;&#10;AI-generated content may be incorrect.">
            <a:extLst>
              <a:ext uri="{FF2B5EF4-FFF2-40B4-BE49-F238E27FC236}">
                <a16:creationId xmlns:a16="http://schemas.microsoft.com/office/drawing/2014/main" id="{8BDA636C-0B6A-E160-A066-DA94033A6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834" y="1026583"/>
            <a:ext cx="7778750" cy="514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709D36-62A0-7E55-F5E4-C7AD0AAE1AE3}"/>
              </a:ext>
            </a:extLst>
          </p:cNvPr>
          <p:cNvSpPr txBox="1"/>
          <p:nvPr/>
        </p:nvSpPr>
        <p:spPr>
          <a:xfrm>
            <a:off x="571500" y="3016250"/>
            <a:ext cx="2667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Calibri"/>
                <a:ea typeface="Segoe UI"/>
                <a:cs typeface="Segoe UI"/>
              </a:rPr>
              <a:t>Taking a break at the dairy</a:t>
            </a:r>
            <a:endParaRPr lang="en-US" sz="2400" b="1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988258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F19F-F6EB-2AD1-8508-56F5796E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45E54CA-1C0B-E328-E588-396F1CD97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17496D-F862-C778-B33A-BCF848E01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Transmission Routes : Sharps injuries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3BD3C8-CA04-D3DB-54D2-0AB1D0971D9E}"/>
              </a:ext>
            </a:extLst>
          </p:cNvPr>
          <p:cNvSpPr txBox="1"/>
          <p:nvPr/>
        </p:nvSpPr>
        <p:spPr>
          <a:xfrm>
            <a:off x="6321722" y="617063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12-13)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" name="Picture 9" descr="Ruta Sharp Objects 2.png">
            <a:extLst>
              <a:ext uri="{FF2B5EF4-FFF2-40B4-BE49-F238E27FC236}">
                <a16:creationId xmlns:a16="http://schemas.microsoft.com/office/drawing/2014/main" id="{A4EE8CF9-8984-E3C9-B74E-06BCA7463D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567" r="-519" b="43"/>
          <a:stretch>
            <a:fillRect/>
          </a:stretch>
        </p:blipFill>
        <p:spPr>
          <a:xfrm>
            <a:off x="693616" y="894637"/>
            <a:ext cx="10803388" cy="557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20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F3931-9BD5-932E-0B2A-D756811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29BA29-4295-A649-B5A6-1482F55DC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A199-078F-E8D6-3ECD-09E59645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Transmission Routes : Sharps injuries</a:t>
            </a:r>
            <a:endParaRPr lang="en-US"/>
          </a:p>
        </p:txBody>
      </p:sp>
      <p:pic>
        <p:nvPicPr>
          <p:cNvPr id="4" name="Picture 3" descr="hypodermic-needle-1328095188Va5.jpg">
            <a:extLst>
              <a:ext uri="{FF2B5EF4-FFF2-40B4-BE49-F238E27FC236}">
                <a16:creationId xmlns:a16="http://schemas.microsoft.com/office/drawing/2014/main" id="{67179384-9BE2-6C42-212B-FF450E374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538" y="978010"/>
            <a:ext cx="3148845" cy="2228993"/>
          </a:xfrm>
          <a:prstGeom prst="rect">
            <a:avLst/>
          </a:prstGeom>
        </p:spPr>
      </p:pic>
      <p:pic>
        <p:nvPicPr>
          <p:cNvPr id="5" name="Picture 4" descr="Needle recapping.png">
            <a:extLst>
              <a:ext uri="{FF2B5EF4-FFF2-40B4-BE49-F238E27FC236}">
                <a16:creationId xmlns:a16="http://schemas.microsoft.com/office/drawing/2014/main" id="{B7A7FD8B-38A0-73F5-4EFE-76C8F7FD6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817" y="3392863"/>
            <a:ext cx="4228419" cy="2767320"/>
          </a:xfrm>
          <a:prstGeom prst="rect">
            <a:avLst/>
          </a:prstGeom>
        </p:spPr>
      </p:pic>
      <p:pic>
        <p:nvPicPr>
          <p:cNvPr id="7" name="Picture 6" descr="needle-stick-injury.jpg">
            <a:extLst>
              <a:ext uri="{FF2B5EF4-FFF2-40B4-BE49-F238E27FC236}">
                <a16:creationId xmlns:a16="http://schemas.microsoft.com/office/drawing/2014/main" id="{9AA964B5-B678-24C9-8915-74F8F060D5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302" r="-508" b="13585"/>
          <a:stretch>
            <a:fillRect/>
          </a:stretch>
        </p:blipFill>
        <p:spPr>
          <a:xfrm>
            <a:off x="580229" y="3425142"/>
            <a:ext cx="5341147" cy="2780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3A1C51-0FA6-697B-DA48-3231F1D13A9B}"/>
              </a:ext>
            </a:extLst>
          </p:cNvPr>
          <p:cNvSpPr txBox="1"/>
          <p:nvPr/>
        </p:nvSpPr>
        <p:spPr>
          <a:xfrm>
            <a:off x="954245" y="1202313"/>
            <a:ext cx="497044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ea typeface="Calibri"/>
                <a:cs typeface="Calibri"/>
              </a:rPr>
              <a:t>8 out of 10 dairy workers have accidentally poked themselves with a needle!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6703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EDC7-1161-877C-3F77-A9A5DCDE1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BB3B861-1070-D7E9-035A-D027781C0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87C7A-3B95-7413-2664-1DDCF0A5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RECAP- 5 modes of disease transmission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B2102E-D186-F030-AE80-D8690856F23C}"/>
              </a:ext>
            </a:extLst>
          </p:cNvPr>
          <p:cNvSpPr txBox="1"/>
          <p:nvPr/>
        </p:nvSpPr>
        <p:spPr>
          <a:xfrm>
            <a:off x="4157254" y="2151727"/>
            <a:ext cx="609382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sz="3200" dirty="0">
                <a:latin typeface="Calibri"/>
                <a:ea typeface="Calibri"/>
                <a:cs typeface="Calibri"/>
              </a:rPr>
              <a:t>1. Direct contact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sz="3200" dirty="0">
                <a:latin typeface="Calibri"/>
                <a:ea typeface="Calibri"/>
                <a:cs typeface="Calibri"/>
              </a:rPr>
              <a:t>2. Indirect contact (fomites)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sz="3200" dirty="0">
                <a:latin typeface="Calibri"/>
                <a:ea typeface="Calibri"/>
                <a:cs typeface="Calibri"/>
              </a:rPr>
              <a:t>3. Airborne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sz="3200" dirty="0">
                <a:latin typeface="Calibri"/>
                <a:ea typeface="Calibri"/>
                <a:cs typeface="Calibri"/>
              </a:rPr>
              <a:t>4. Ingestion</a:t>
            </a:r>
          </a:p>
          <a:p>
            <a:pPr marL="0" indent="0">
              <a:lnSpc>
                <a:spcPct val="100000"/>
              </a:lnSpc>
              <a:buFont typeface="Arial"/>
              <a:buNone/>
            </a:pPr>
            <a:r>
              <a:rPr lang="en-US" sz="3200" dirty="0">
                <a:latin typeface="Calibri"/>
                <a:ea typeface="Calibri"/>
                <a:cs typeface="Calibri"/>
              </a:rPr>
              <a:t>5. Sharps</a:t>
            </a:r>
          </a:p>
        </p:txBody>
      </p:sp>
    </p:spTree>
    <p:extLst>
      <p:ext uri="{BB962C8B-B14F-4D97-AF65-F5344CB8AC3E}">
        <p14:creationId xmlns:p14="http://schemas.microsoft.com/office/powerpoint/2010/main" val="3608201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9AA3E-90C1-62CE-A2BF-55AC63401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67" y="1569207"/>
            <a:ext cx="5655733" cy="26749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Milking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Injections, vaccinations, and needle use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Wound care and surgery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Handling and examining animals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Calving / birthing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Cleaning and sanitation, exposure to manure and waste</a:t>
            </a:r>
          </a:p>
          <a:p>
            <a:pPr>
              <a:lnSpc>
                <a:spcPct val="10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Working with and transporting dead animals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22D6D9-9C46-D71A-FEDB-1B3D5F8F1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85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7FDE71-62DC-3B79-4384-708A9B111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415048"/>
            <a:ext cx="10515600" cy="810155"/>
          </a:xfrm>
        </p:spPr>
        <p:txBody>
          <a:bodyPr/>
          <a:lstStyle/>
          <a:p>
            <a:r>
              <a:rPr lang="en-US"/>
              <a:t>High-Risk Dairy Farm Tasks: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6EF8E-61D9-B9D3-A397-8E0889C17207}"/>
              </a:ext>
            </a:extLst>
          </p:cNvPr>
          <p:cNvSpPr txBox="1"/>
          <p:nvPr/>
        </p:nvSpPr>
        <p:spPr>
          <a:xfrm>
            <a:off x="7045693" y="2656573"/>
            <a:ext cx="2550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B050"/>
                </a:solidFill>
              </a:rPr>
              <a:t>Insert drawing of a farm</a:t>
            </a:r>
          </a:p>
        </p:txBody>
      </p:sp>
      <p:pic>
        <p:nvPicPr>
          <p:cNvPr id="6" name="Picture 5" descr="Cows grazing in a field&#10;&#10;AI-generated content may be incorrect.">
            <a:extLst>
              <a:ext uri="{FF2B5EF4-FFF2-40B4-BE49-F238E27FC236}">
                <a16:creationId xmlns:a16="http://schemas.microsoft.com/office/drawing/2014/main" id="{AA3F3C6C-17D6-A0B3-23DE-A19C30980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51" t="7865" r="7692"/>
          <a:stretch>
            <a:fillRect/>
          </a:stretch>
        </p:blipFill>
        <p:spPr>
          <a:xfrm>
            <a:off x="6879520" y="2216783"/>
            <a:ext cx="4063194" cy="314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65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1">
      <a:majorFont>
        <a:latin typeface="Open Sans"/>
        <a:ea typeface="Open Sans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6960E5A6B6A4EBFE3FB3CA506FBDB" ma:contentTypeVersion="13" ma:contentTypeDescription="Create a new document." ma:contentTypeScope="" ma:versionID="ac47c36f2c148f07970a07067673e69e">
  <xsd:schema xmlns:xsd="http://www.w3.org/2001/XMLSchema" xmlns:xs="http://www.w3.org/2001/XMLSchema" xmlns:p="http://schemas.microsoft.com/office/2006/metadata/properties" xmlns:ns2="8a7cee37-f0e9-4b71-b29a-15e4cfc84a15" xmlns:ns3="4dd83842-9dfa-4bd6-a980-18d15e6b5023" targetNamespace="http://schemas.microsoft.com/office/2006/metadata/properties" ma:root="true" ma:fieldsID="0bba0a67e1adeef914ba4d8caf6335f8" ns2:_="" ns3:_="">
    <xsd:import namespace="8a7cee37-f0e9-4b71-b29a-15e4cfc84a15"/>
    <xsd:import namespace="4dd83842-9dfa-4bd6-a980-18d15e6b50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cee37-f0e9-4b71-b29a-15e4cfc84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83842-9dfa-4bd6-a980-18d15e6b502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a258423-4b27-4b3e-8770-48db2d86c0cb}" ma:internalName="TaxCatchAll" ma:showField="CatchAllData" ma:web="4dd83842-9dfa-4bd6-a980-18d15e6b50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d83842-9dfa-4bd6-a980-18d15e6b5023" xsi:nil="true"/>
    <lcf76f155ced4ddcb4097134ff3c332f xmlns="8a7cee37-f0e9-4b71-b29a-15e4cfc84a1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91A7FB-0A69-4076-B2D3-F5367ECEA6ED}">
  <ds:schemaRefs>
    <ds:schemaRef ds:uri="4dd83842-9dfa-4bd6-a980-18d15e6b5023"/>
    <ds:schemaRef ds:uri="8a7cee37-f0e9-4b71-b29a-15e4cfc84a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331EB54-4DF7-45E1-8283-4AB974435F91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4dd83842-9dfa-4bd6-a980-18d15e6b5023"/>
    <ds:schemaRef ds:uri="8a7cee37-f0e9-4b71-b29a-15e4cfc84a15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C01F347-FAA4-4A92-9562-B36645FCCC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2705</TotalTime>
  <Words>697</Words>
  <Application>Microsoft Office PowerPoint</Application>
  <PresentationFormat>Widescreen</PresentationFormat>
  <Paragraphs>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Open Sans</vt:lpstr>
      <vt:lpstr>Times New Roman</vt:lpstr>
      <vt:lpstr>Segoe UI</vt:lpstr>
      <vt:lpstr>Arial</vt:lpstr>
      <vt:lpstr>宋体</vt:lpstr>
      <vt:lpstr>Calibri</vt:lpstr>
      <vt:lpstr>Encode Sans Normal Black</vt:lpstr>
      <vt:lpstr>Office Theme</vt:lpstr>
      <vt:lpstr>Zoonotic Diseases </vt:lpstr>
      <vt:lpstr>Transmission Routes for Diseases on Dairy Farms</vt:lpstr>
      <vt:lpstr>Transmission Routes : Direct Contact</vt:lpstr>
      <vt:lpstr>Transmission Routes : Direct Contact</vt:lpstr>
      <vt:lpstr>Transmission Routes : Indirect Contact</vt:lpstr>
      <vt:lpstr>Other fomites include…</vt:lpstr>
      <vt:lpstr>Transmission Routes : Airborne</vt:lpstr>
      <vt:lpstr>Transmission Routes : Airborne</vt:lpstr>
      <vt:lpstr>Transmission Routes : Ingestion</vt:lpstr>
      <vt:lpstr>Transmission Routes : Ingestion</vt:lpstr>
      <vt:lpstr>Transmission Routes : Sharps injuries</vt:lpstr>
      <vt:lpstr>Transmission Routes : Sharps injuries</vt:lpstr>
      <vt:lpstr>RECAP- 5 modes of disease transmission</vt:lpstr>
      <vt:lpstr>High-Risk Dairy Farm Tasks: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Vickie E Ramirez</cp:lastModifiedBy>
  <cp:revision>198</cp:revision>
  <dcterms:created xsi:type="dcterms:W3CDTF">2019-11-21T20:31:41Z</dcterms:created>
  <dcterms:modified xsi:type="dcterms:W3CDTF">2026-09-17T22:10:04Z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0x0101005F66960E5A6B6A4EBFE3FB3CA506FBDB</vt:lpwstr>
  </property>
  <property fmtid="{D5CDD505-2E9C-101B-9397-08002B2CF9AE}" pid="3" name="MediaServiceImageTags">
    <vt:lpwstr/>
  </property>
</Properties>
</file>