
<file path=[Content_Types].xml><?xml version="1.0" encoding="utf-8"?>
<Types xmlns="http://schemas.openxmlformats.org/package/2006/content-types">
  <Default Extension="fntdata" ContentType="application/x-fontdata"/>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Lst>
  <p:notesMasterIdLst>
    <p:notesMasterId r:id="rId141"/>
  </p:notesMasterIdLst>
  <p:sldIdLst>
    <p:sldId id="417" r:id="rId5"/>
    <p:sldId id="425" r:id="rId6"/>
    <p:sldId id="306" r:id="rId7"/>
    <p:sldId id="464" r:id="rId8"/>
    <p:sldId id="443" r:id="rId9"/>
    <p:sldId id="586" r:id="rId10"/>
    <p:sldId id="613" r:id="rId11"/>
    <p:sldId id="612" r:id="rId12"/>
    <p:sldId id="447" r:id="rId13"/>
    <p:sldId id="438" r:id="rId14"/>
    <p:sldId id="449" r:id="rId15"/>
    <p:sldId id="462" r:id="rId16"/>
    <p:sldId id="463" r:id="rId17"/>
    <p:sldId id="466" r:id="rId18"/>
    <p:sldId id="607" r:id="rId19"/>
    <p:sldId id="409" r:id="rId20"/>
    <p:sldId id="433" r:id="rId21"/>
    <p:sldId id="608" r:id="rId22"/>
    <p:sldId id="475" r:id="rId23"/>
    <p:sldId id="451" r:id="rId24"/>
    <p:sldId id="614" r:id="rId25"/>
    <p:sldId id="421" r:id="rId26"/>
    <p:sldId id="615" r:id="rId27"/>
    <p:sldId id="476" r:id="rId28"/>
    <p:sldId id="441" r:id="rId29"/>
    <p:sldId id="602" r:id="rId30"/>
    <p:sldId id="445" r:id="rId31"/>
    <p:sldId id="418" r:id="rId32"/>
    <p:sldId id="616" r:id="rId33"/>
    <p:sldId id="479" r:id="rId34"/>
    <p:sldId id="617" r:id="rId35"/>
    <p:sldId id="480" r:id="rId36"/>
    <p:sldId id="439" r:id="rId37"/>
    <p:sldId id="481" r:id="rId38"/>
    <p:sldId id="618" r:id="rId39"/>
    <p:sldId id="482" r:id="rId40"/>
    <p:sldId id="485" r:id="rId41"/>
    <p:sldId id="619" r:id="rId42"/>
    <p:sldId id="484" r:id="rId43"/>
    <p:sldId id="486" r:id="rId44"/>
    <p:sldId id="414" r:id="rId45"/>
    <p:sldId id="416" r:id="rId46"/>
    <p:sldId id="487" r:id="rId47"/>
    <p:sldId id="435" r:id="rId48"/>
    <p:sldId id="420" r:id="rId49"/>
    <p:sldId id="601" r:id="rId50"/>
    <p:sldId id="488" r:id="rId51"/>
    <p:sldId id="450" r:id="rId52"/>
    <p:sldId id="422" r:id="rId53"/>
    <p:sldId id="491" r:id="rId54"/>
    <p:sldId id="423" r:id="rId55"/>
    <p:sldId id="446" r:id="rId56"/>
    <p:sldId id="600" r:id="rId57"/>
    <p:sldId id="478" r:id="rId58"/>
    <p:sldId id="401" r:id="rId59"/>
    <p:sldId id="453" r:id="rId60"/>
    <p:sldId id="585" r:id="rId61"/>
    <p:sldId id="494" r:id="rId62"/>
    <p:sldId id="495" r:id="rId63"/>
    <p:sldId id="498" r:id="rId64"/>
    <p:sldId id="500" r:id="rId65"/>
    <p:sldId id="502" r:id="rId66"/>
    <p:sldId id="408" r:id="rId67"/>
    <p:sldId id="504" r:id="rId68"/>
    <p:sldId id="503" r:id="rId69"/>
    <p:sldId id="424" r:id="rId70"/>
    <p:sldId id="596" r:id="rId71"/>
    <p:sldId id="434" r:id="rId72"/>
    <p:sldId id="505" r:id="rId73"/>
    <p:sldId id="413" r:id="rId74"/>
    <p:sldId id="506" r:id="rId75"/>
    <p:sldId id="507" r:id="rId76"/>
    <p:sldId id="595" r:id="rId77"/>
    <p:sldId id="588" r:id="rId78"/>
    <p:sldId id="524" r:id="rId79"/>
    <p:sldId id="598" r:id="rId80"/>
    <p:sldId id="509" r:id="rId81"/>
    <p:sldId id="361" r:id="rId82"/>
    <p:sldId id="511" r:id="rId83"/>
    <p:sldId id="512" r:id="rId84"/>
    <p:sldId id="514" r:id="rId85"/>
    <p:sldId id="513" r:id="rId86"/>
    <p:sldId id="515" r:id="rId87"/>
    <p:sldId id="516" r:id="rId88"/>
    <p:sldId id="518" r:id="rId89"/>
    <p:sldId id="599" r:id="rId90"/>
    <p:sldId id="520" r:id="rId91"/>
    <p:sldId id="603" r:id="rId92"/>
    <p:sldId id="526" r:id="rId93"/>
    <p:sldId id="394" r:id="rId94"/>
    <p:sldId id="527" r:id="rId95"/>
    <p:sldId id="528" r:id="rId96"/>
    <p:sldId id="529" r:id="rId97"/>
    <p:sldId id="590" r:id="rId98"/>
    <p:sldId id="530" r:id="rId99"/>
    <p:sldId id="531" r:id="rId100"/>
    <p:sldId id="532" r:id="rId101"/>
    <p:sldId id="589" r:id="rId102"/>
    <p:sldId id="534" r:id="rId103"/>
    <p:sldId id="535" r:id="rId104"/>
    <p:sldId id="536" r:id="rId105"/>
    <p:sldId id="537" r:id="rId106"/>
    <p:sldId id="538" r:id="rId107"/>
    <p:sldId id="278" r:id="rId108"/>
    <p:sldId id="591" r:id="rId109"/>
    <p:sldId id="541" r:id="rId110"/>
    <p:sldId id="543" r:id="rId111"/>
    <p:sldId id="544" r:id="rId112"/>
    <p:sldId id="604" r:id="rId113"/>
    <p:sldId id="546" r:id="rId114"/>
    <p:sldId id="547" r:id="rId115"/>
    <p:sldId id="548" r:id="rId116"/>
    <p:sldId id="549" r:id="rId117"/>
    <p:sldId id="605" r:id="rId118"/>
    <p:sldId id="551" r:id="rId119"/>
    <p:sldId id="553" r:id="rId120"/>
    <p:sldId id="554" r:id="rId121"/>
    <p:sldId id="609" r:id="rId122"/>
    <p:sldId id="606" r:id="rId123"/>
    <p:sldId id="556" r:id="rId124"/>
    <p:sldId id="557" r:id="rId125"/>
    <p:sldId id="555" r:id="rId126"/>
    <p:sldId id="610" r:id="rId127"/>
    <p:sldId id="565" r:id="rId128"/>
    <p:sldId id="567" r:id="rId129"/>
    <p:sldId id="568" r:id="rId130"/>
    <p:sldId id="569" r:id="rId131"/>
    <p:sldId id="574" r:id="rId132"/>
    <p:sldId id="573" r:id="rId133"/>
    <p:sldId id="611" r:id="rId134"/>
    <p:sldId id="576" r:id="rId135"/>
    <p:sldId id="578" r:id="rId136"/>
    <p:sldId id="580" r:id="rId137"/>
    <p:sldId id="581" r:id="rId138"/>
    <p:sldId id="620" r:id="rId139"/>
    <p:sldId id="583" r:id="rId140"/>
  </p:sldIdLst>
  <p:sldSz cx="12192000" cy="6858000"/>
  <p:notesSz cx="7010400" cy="9296400"/>
  <p:embeddedFontLst>
    <p:embeddedFont>
      <p:font typeface="Arial Nova" panose="020B0604020202020204" charset="0"/>
      <p:regular r:id="rId142"/>
      <p:bold r:id="rId143"/>
    </p:embeddedFont>
    <p:embeddedFont>
      <p:font typeface="Arimo" panose="020B0604020202020204" charset="0"/>
      <p:regular r:id="rId144"/>
      <p:bold r:id="rId145"/>
      <p:italic r:id="rId146"/>
      <p:boldItalic r:id="rId147"/>
    </p:embeddedFont>
    <p:embeddedFont>
      <p:font typeface="Encode Sans Normal" panose="020B0604020202020204" charset="0"/>
      <p:regular r:id="rId148"/>
      <p:bold r:id="rId149"/>
    </p:embeddedFont>
    <p:embeddedFont>
      <p:font typeface="Encode Sans Normal Black" panose="020B0604020202020204" charset="0"/>
      <p:bold r:id="rId150"/>
    </p:embeddedFont>
    <p:embeddedFont>
      <p:font typeface="Open Sans" panose="020B0604020202020204" charset="0"/>
      <p:regular r:id="rId151"/>
      <p:bold r:id="rId152"/>
      <p:italic r:id="rId153"/>
      <p:boldItalic r:id="rId154"/>
    </p:embeddedFont>
    <p:embeddedFont>
      <p:font typeface="Outfit Extra Bold" panose="020B0604020202020204" charset="0"/>
      <p:regular r:id="rId155"/>
      <p:bold r:id="rId156"/>
      <p:italic r:id="rId157"/>
      <p:boldItalic r:id="rId158"/>
    </p:embeddedFont>
    <p:embeddedFont>
      <p:font typeface="Segoe UI" panose="020B0502040204020203" pitchFamily="34" charset="0"/>
      <p:regular r:id="rId159"/>
      <p:bold r:id="rId160"/>
      <p:italic r:id="rId161"/>
      <p:boldItalic r:id="rId162"/>
    </p:embeddedFont>
    <p:embeddedFont>
      <p:font typeface="宋体" panose="02010600030101010101" pitchFamily="2" charset="-122"/>
      <p:regular r:id="rId16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06D04CF0-4563-EDEA-BDC9-AF0F00BB0DF9}" name="Vickie E Ramirez" initials="VR" userId="S::ramirezv@uw.edu::5829d9b8-e786-4ad8-a93f-c69aa6857d7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ebecca M Yost" initials="RMY" lastIdx="1" clrIdx="0">
    <p:extLst>
      <p:ext uri="{19B8F6BF-5375-455C-9EA6-DF929625EA0E}">
        <p15:presenceInfo xmlns:p15="http://schemas.microsoft.com/office/powerpoint/2012/main" userId="S::byost@uw.edu::4a12d476-d8c0-440f-8039-0824c6788cd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2E83"/>
    <a:srgbClr val="85754D"/>
    <a:srgbClr val="FF7E79"/>
    <a:srgbClr val="0E63C2"/>
    <a:srgbClr val="E8E3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660F4F-CDA4-430E-9E58-EF678D5C3F24}" v="31" dt="2026-10-12T16:52:03.9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font" Target="fonts/font18.fntdata"/><Relationship Id="rId170" Type="http://schemas.microsoft.com/office/2015/10/relationships/revisionInfo" Target="revisionInfo.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font" Target="fonts/font8.fntdata"/><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font" Target="fonts/font19.fntdata"/><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font" Target="fonts/font9.fntdata"/><Relationship Id="rId171" Type="http://schemas.microsoft.com/office/2018/10/relationships/authors" Target="authors.xml"/><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font" Target="fonts/font4.fntdata"/><Relationship Id="rId161" Type="http://schemas.openxmlformats.org/officeDocument/2006/relationships/font" Target="fonts/font20.fntdata"/><Relationship Id="rId16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openxmlformats.org/officeDocument/2006/relationships/font" Target="fonts/font10.fntdata"/><Relationship Id="rId156" Type="http://schemas.openxmlformats.org/officeDocument/2006/relationships/font" Target="fonts/font15.fntdata"/><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notesMaster" Target="notesMasters/notesMaster1.xml"/><Relationship Id="rId146" Type="http://schemas.openxmlformats.org/officeDocument/2006/relationships/font" Target="fonts/font5.fntdata"/><Relationship Id="rId167"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openxmlformats.org/officeDocument/2006/relationships/font" Target="fonts/font21.fntdata"/><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font" Target="fonts/font16.fntdata"/><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font" Target="fonts/font11.fntdata"/><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font" Target="fonts/font6.fntdata"/><Relationship Id="rId168"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font" Target="fonts/font1.fntdata"/><Relationship Id="rId163" Type="http://schemas.openxmlformats.org/officeDocument/2006/relationships/font" Target="fonts/font22.fntdata"/><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font" Target="fonts/font17.fntdata"/><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font" Target="fonts/font12.fntdata"/><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font" Target="fonts/font2.fntdata"/><Relationship Id="rId148" Type="http://schemas.openxmlformats.org/officeDocument/2006/relationships/font" Target="fonts/font7.fntdata"/><Relationship Id="rId164" Type="http://schemas.openxmlformats.org/officeDocument/2006/relationships/commentAuthors" Target="commentAuthors.xml"/><Relationship Id="rId16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font" Target="fonts/font13.fntdata"/><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font" Target="fonts/font3.fntdata"/><Relationship Id="rId90" Type="http://schemas.openxmlformats.org/officeDocument/2006/relationships/slide" Target="slides/slide86.xml"/><Relationship Id="rId165" Type="http://schemas.openxmlformats.org/officeDocument/2006/relationships/presProps" Target="presProps.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font" Target="fonts/font14.fntdata"/><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ckie E Ramirez" userId="S::ramirezv@uw.edu::5829d9b8-e786-4ad8-a93f-c69aa6857d7a" providerId="AD" clId="Web-{B4AC33B6-01D2-67C6-E6E0-46ED87859749}"/>
    <pc:docChg chg="delSld modSld">
      <pc:chgData name="Vickie E Ramirez" userId="S::ramirezv@uw.edu::5829d9b8-e786-4ad8-a93f-c69aa6857d7a" providerId="AD" clId="Web-{B4AC33B6-01D2-67C6-E6E0-46ED87859749}" dt="2026-09-28T22:09:11.908" v="20"/>
      <pc:docMkLst>
        <pc:docMk/>
      </pc:docMkLst>
      <pc:sldChg chg="delSp">
        <pc:chgData name="Vickie E Ramirez" userId="S::ramirezv@uw.edu::5829d9b8-e786-4ad8-a93f-c69aa6857d7a" providerId="AD" clId="Web-{B4AC33B6-01D2-67C6-E6E0-46ED87859749}" dt="2026-09-28T18:33:39.633" v="4"/>
        <pc:sldMkLst>
          <pc:docMk/>
          <pc:sldMk cId="428363016" sldId="612"/>
        </pc:sldMkLst>
      </pc:sldChg>
      <pc:sldChg chg="delSp modSp">
        <pc:chgData name="Vickie E Ramirez" userId="S::ramirezv@uw.edu::5829d9b8-e786-4ad8-a93f-c69aa6857d7a" providerId="AD" clId="Web-{B4AC33B6-01D2-67C6-E6E0-46ED87859749}" dt="2026-09-28T18:32:28.351" v="2"/>
        <pc:sldMkLst>
          <pc:docMk/>
          <pc:sldMk cId="434793581" sldId="613"/>
        </pc:sldMkLst>
      </pc:sldChg>
      <pc:sldChg chg="delSp">
        <pc:chgData name="Vickie E Ramirez" userId="S::ramirezv@uw.edu::5829d9b8-e786-4ad8-a93f-c69aa6857d7a" providerId="AD" clId="Web-{B4AC33B6-01D2-67C6-E6E0-46ED87859749}" dt="2026-09-28T18:34:34.852" v="6"/>
        <pc:sldMkLst>
          <pc:docMk/>
          <pc:sldMk cId="3711127383" sldId="614"/>
        </pc:sldMkLst>
      </pc:sldChg>
      <pc:sldChg chg="delSp">
        <pc:chgData name="Vickie E Ramirez" userId="S::ramirezv@uw.edu::5829d9b8-e786-4ad8-a93f-c69aa6857d7a" providerId="AD" clId="Web-{B4AC33B6-01D2-67C6-E6E0-46ED87859749}" dt="2026-09-28T18:35:13.087" v="8"/>
        <pc:sldMkLst>
          <pc:docMk/>
          <pc:sldMk cId="1207224563" sldId="615"/>
        </pc:sldMkLst>
      </pc:sldChg>
      <pc:sldChg chg="delSp modNotes">
        <pc:chgData name="Vickie E Ramirez" userId="S::ramirezv@uw.edu::5829d9b8-e786-4ad8-a93f-c69aa6857d7a" providerId="AD" clId="Web-{B4AC33B6-01D2-67C6-E6E0-46ED87859749}" dt="2026-09-28T18:37:18.369" v="12"/>
        <pc:sldMkLst>
          <pc:docMk/>
          <pc:sldMk cId="3535401025" sldId="616"/>
        </pc:sldMkLst>
      </pc:sldChg>
      <pc:sldChg chg="delSp modNotes">
        <pc:chgData name="Vickie E Ramirez" userId="S::ramirezv@uw.edu::5829d9b8-e786-4ad8-a93f-c69aa6857d7a" providerId="AD" clId="Web-{B4AC33B6-01D2-67C6-E6E0-46ED87859749}" dt="2026-09-28T18:39:29.355" v="16"/>
        <pc:sldMkLst>
          <pc:docMk/>
          <pc:sldMk cId="1275623664" sldId="617"/>
        </pc:sldMkLst>
      </pc:sldChg>
      <pc:sldChg chg="delSp">
        <pc:chgData name="Vickie E Ramirez" userId="S::ramirezv@uw.edu::5829d9b8-e786-4ad8-a93f-c69aa6857d7a" providerId="AD" clId="Web-{B4AC33B6-01D2-67C6-E6E0-46ED87859749}" dt="2026-09-28T22:04:27.283" v="17"/>
        <pc:sldMkLst>
          <pc:docMk/>
          <pc:sldMk cId="4169939050" sldId="618"/>
        </pc:sldMkLst>
      </pc:sldChg>
      <pc:sldChg chg="delSp">
        <pc:chgData name="Vickie E Ramirez" userId="S::ramirezv@uw.edu::5829d9b8-e786-4ad8-a93f-c69aa6857d7a" providerId="AD" clId="Web-{B4AC33B6-01D2-67C6-E6E0-46ED87859749}" dt="2026-09-28T22:09:11.908" v="20"/>
        <pc:sldMkLst>
          <pc:docMk/>
          <pc:sldMk cId="86337401" sldId="619"/>
        </pc:sldMkLst>
      </pc:sldChg>
    </pc:docChg>
  </pc:docChgLst>
  <pc:docChgLst>
    <pc:chgData name="Vickie E Ramirez" userId="S::ramirezv@uw.edu::5829d9b8-e786-4ad8-a93f-c69aa6857d7a" providerId="AD" clId="Web-{9C0F7B9D-25B5-C850-B0F5-25061F95EC6E}"/>
    <pc:docChg chg="modSld">
      <pc:chgData name="Vickie E Ramirez" userId="S::ramirezv@uw.edu::5829d9b8-e786-4ad8-a93f-c69aa6857d7a" providerId="AD" clId="Web-{9C0F7B9D-25B5-C850-B0F5-25061F95EC6E}" dt="2026-09-17T19:38:00.930" v="117"/>
      <pc:docMkLst>
        <pc:docMk/>
      </pc:docMkLst>
      <pc:sldChg chg="modSp">
        <pc:chgData name="Vickie E Ramirez" userId="S::ramirezv@uw.edu::5829d9b8-e786-4ad8-a93f-c69aa6857d7a" providerId="AD" clId="Web-{9C0F7B9D-25B5-C850-B0F5-25061F95EC6E}" dt="2026-09-17T19:26:08.014" v="0" actId="20577"/>
        <pc:sldMkLst>
          <pc:docMk/>
          <pc:sldMk cId="1941594767" sldId="503"/>
        </pc:sldMkLst>
        <pc:spChg chg="mod">
          <ac:chgData name="Vickie E Ramirez" userId="S::ramirezv@uw.edu::5829d9b8-e786-4ad8-a93f-c69aa6857d7a" providerId="AD" clId="Web-{9C0F7B9D-25B5-C850-B0F5-25061F95EC6E}" dt="2026-09-17T19:26:08.014" v="0" actId="20577"/>
          <ac:spMkLst>
            <pc:docMk/>
            <pc:sldMk cId="1941594767" sldId="503"/>
            <ac:spMk id="20" creationId="{87F000B5-B6B5-3A2B-FC8D-BDA5D5FDF653}"/>
          </ac:spMkLst>
        </pc:spChg>
      </pc:sldChg>
      <pc:sldChg chg="modSp">
        <pc:chgData name="Vickie E Ramirez" userId="S::ramirezv@uw.edu::5829d9b8-e786-4ad8-a93f-c69aa6857d7a" providerId="AD" clId="Web-{9C0F7B9D-25B5-C850-B0F5-25061F95EC6E}" dt="2026-09-17T19:26:48.859" v="1" actId="20577"/>
        <pc:sldMkLst>
          <pc:docMk/>
          <pc:sldMk cId="2556675056" sldId="509"/>
        </pc:sldMkLst>
        <pc:spChg chg="mod">
          <ac:chgData name="Vickie E Ramirez" userId="S::ramirezv@uw.edu::5829d9b8-e786-4ad8-a93f-c69aa6857d7a" providerId="AD" clId="Web-{9C0F7B9D-25B5-C850-B0F5-25061F95EC6E}" dt="2026-09-17T19:26:48.859" v="1" actId="20577"/>
          <ac:spMkLst>
            <pc:docMk/>
            <pc:sldMk cId="2556675056" sldId="509"/>
            <ac:spMk id="7" creationId="{29BDEB87-C74C-A867-EEDA-2125069D4A31}"/>
          </ac:spMkLst>
        </pc:spChg>
      </pc:sldChg>
      <pc:sldChg chg="modSp">
        <pc:chgData name="Vickie E Ramirez" userId="S::ramirezv@uw.edu::5829d9b8-e786-4ad8-a93f-c69aa6857d7a" providerId="AD" clId="Web-{9C0F7B9D-25B5-C850-B0F5-25061F95EC6E}" dt="2026-09-17T19:27:08.094" v="4" actId="20577"/>
        <pc:sldMkLst>
          <pc:docMk/>
          <pc:sldMk cId="3025031750" sldId="514"/>
        </pc:sldMkLst>
        <pc:spChg chg="mod">
          <ac:chgData name="Vickie E Ramirez" userId="S::ramirezv@uw.edu::5829d9b8-e786-4ad8-a93f-c69aa6857d7a" providerId="AD" clId="Web-{9C0F7B9D-25B5-C850-B0F5-25061F95EC6E}" dt="2026-09-17T19:27:08.094" v="4" actId="20577"/>
          <ac:spMkLst>
            <pc:docMk/>
            <pc:sldMk cId="3025031750" sldId="514"/>
            <ac:spMk id="7" creationId="{BEA54BC5-6892-5448-374A-B8818428AE77}"/>
          </ac:spMkLst>
        </pc:spChg>
      </pc:sldChg>
      <pc:sldChg chg="delSp">
        <pc:chgData name="Vickie E Ramirez" userId="S::ramirezv@uw.edu::5829d9b8-e786-4ad8-a93f-c69aa6857d7a" providerId="AD" clId="Web-{9C0F7B9D-25B5-C850-B0F5-25061F95EC6E}" dt="2026-09-17T19:28:18.331" v="7"/>
        <pc:sldMkLst>
          <pc:docMk/>
          <pc:sldMk cId="1185924911" sldId="568"/>
        </pc:sldMkLst>
      </pc:sldChg>
      <pc:sldChg chg="modSp">
        <pc:chgData name="Vickie E Ramirez" userId="S::ramirezv@uw.edu::5829d9b8-e786-4ad8-a93f-c69aa6857d7a" providerId="AD" clId="Web-{9C0F7B9D-25B5-C850-B0F5-25061F95EC6E}" dt="2026-09-17T19:31:59.604" v="116" actId="1076"/>
        <pc:sldMkLst>
          <pc:docMk/>
          <pc:sldMk cId="2050523154" sldId="574"/>
        </pc:sldMkLst>
        <pc:spChg chg="mod">
          <ac:chgData name="Vickie E Ramirez" userId="S::ramirezv@uw.edu::5829d9b8-e786-4ad8-a93f-c69aa6857d7a" providerId="AD" clId="Web-{9C0F7B9D-25B5-C850-B0F5-25061F95EC6E}" dt="2026-09-17T19:31:59.604" v="116" actId="1076"/>
          <ac:spMkLst>
            <pc:docMk/>
            <pc:sldMk cId="2050523154" sldId="574"/>
            <ac:spMk id="2" creationId="{3C36DD85-CB78-37E0-4989-47EFECE06984}"/>
          </ac:spMkLst>
        </pc:spChg>
        <pc:spChg chg="mod">
          <ac:chgData name="Vickie E Ramirez" userId="S::ramirezv@uw.edu::5829d9b8-e786-4ad8-a93f-c69aa6857d7a" providerId="AD" clId="Web-{9C0F7B9D-25B5-C850-B0F5-25061F95EC6E}" dt="2026-09-17T19:29:53.475" v="48" actId="20577"/>
          <ac:spMkLst>
            <pc:docMk/>
            <pc:sldMk cId="2050523154" sldId="574"/>
            <ac:spMk id="6" creationId="{6E138A82-9750-F8F9-DB3C-9640CF485386}"/>
          </ac:spMkLst>
        </pc:spChg>
      </pc:sldChg>
      <pc:sldChg chg="delAnim">
        <pc:chgData name="Vickie E Ramirez" userId="S::ramirezv@uw.edu::5829d9b8-e786-4ad8-a93f-c69aa6857d7a" providerId="AD" clId="Web-{9C0F7B9D-25B5-C850-B0F5-25061F95EC6E}" dt="2026-09-17T19:38:00.930" v="117"/>
        <pc:sldMkLst>
          <pc:docMk/>
          <pc:sldMk cId="2834794772" sldId="600"/>
        </pc:sldMkLst>
      </pc:sldChg>
      <pc:sldChg chg="modSp">
        <pc:chgData name="Vickie E Ramirez" userId="S::ramirezv@uw.edu::5829d9b8-e786-4ad8-a93f-c69aa6857d7a" providerId="AD" clId="Web-{9C0F7B9D-25B5-C850-B0F5-25061F95EC6E}" dt="2026-09-17T19:28:02.330" v="6" actId="20577"/>
        <pc:sldMkLst>
          <pc:docMk/>
          <pc:sldMk cId="3467400815" sldId="609"/>
        </pc:sldMkLst>
        <pc:spChg chg="mod">
          <ac:chgData name="Vickie E Ramirez" userId="S::ramirezv@uw.edu::5829d9b8-e786-4ad8-a93f-c69aa6857d7a" providerId="AD" clId="Web-{9C0F7B9D-25B5-C850-B0F5-25061F95EC6E}" dt="2026-09-17T19:28:02.330" v="6" actId="20577"/>
          <ac:spMkLst>
            <pc:docMk/>
            <pc:sldMk cId="3467400815" sldId="609"/>
            <ac:spMk id="8" creationId="{CD1DF4A2-1A4A-0C6B-5321-8CA94DD5E6FC}"/>
          </ac:spMkLst>
        </pc:spChg>
      </pc:sldChg>
    </pc:docChg>
  </pc:docChgLst>
  <pc:docChgLst>
    <pc:chgData name="DENNISE O DRURY" userId="S::dodrury@uw.edu::e480f4f0-0874-4a52-86b1-8c6f59b67575" providerId="AD" clId="Web-{DA3AED27-77C6-4C42-831D-56E7DC3AB6F6}"/>
    <pc:docChg chg="addSld modSld sldOrd">
      <pc:chgData name="DENNISE O DRURY" userId="S::dodrury@uw.edu::e480f4f0-0874-4a52-86b1-8c6f59b67575" providerId="AD" clId="Web-{DA3AED27-77C6-4C42-831D-56E7DC3AB6F6}" dt="2026-09-25T22:05:31.509" v="318"/>
      <pc:docMkLst>
        <pc:docMk/>
      </pc:docMkLst>
      <pc:sldChg chg="addSp delSp modSp">
        <pc:chgData name="DENNISE O DRURY" userId="S::dodrury@uw.edu::e480f4f0-0874-4a52-86b1-8c6f59b67575" providerId="AD" clId="Web-{DA3AED27-77C6-4C42-831D-56E7DC3AB6F6}" dt="2026-09-25T22:05:31.509" v="318"/>
        <pc:sldMkLst>
          <pc:docMk/>
          <pc:sldMk cId="1801219817" sldId="306"/>
        </pc:sldMkLst>
      </pc:sldChg>
      <pc:sldChg chg="modSp">
        <pc:chgData name="DENNISE O DRURY" userId="S::dodrury@uw.edu::e480f4f0-0874-4a52-86b1-8c6f59b67575" providerId="AD" clId="Web-{DA3AED27-77C6-4C42-831D-56E7DC3AB6F6}" dt="2026-09-25T21:21:18.608" v="173" actId="1076"/>
        <pc:sldMkLst>
          <pc:docMk/>
          <pc:sldMk cId="3185785859" sldId="421"/>
        </pc:sldMkLst>
        <pc:spChg chg="mod">
          <ac:chgData name="DENNISE O DRURY" userId="S::dodrury@uw.edu::e480f4f0-0874-4a52-86b1-8c6f59b67575" providerId="AD" clId="Web-{DA3AED27-77C6-4C42-831D-56E7DC3AB6F6}" dt="2026-09-25T21:21:02.499" v="171" actId="1076"/>
          <ac:spMkLst>
            <pc:docMk/>
            <pc:sldMk cId="3185785859" sldId="421"/>
            <ac:spMk id="3" creationId="{759546BF-0B7E-0BDA-C380-B97028B39624}"/>
          </ac:spMkLst>
        </pc:spChg>
        <pc:spChg chg="mod">
          <ac:chgData name="DENNISE O DRURY" userId="S::dodrury@uw.edu::e480f4f0-0874-4a52-86b1-8c6f59b67575" providerId="AD" clId="Web-{DA3AED27-77C6-4C42-831D-56E7DC3AB6F6}" dt="2026-09-25T21:20:47.983" v="169" actId="14100"/>
          <ac:spMkLst>
            <pc:docMk/>
            <pc:sldMk cId="3185785859" sldId="421"/>
            <ac:spMk id="12" creationId="{117D20F2-7B19-CAE2-F699-6155ECA8A650}"/>
          </ac:spMkLst>
        </pc:spChg>
        <pc:spChg chg="mod">
          <ac:chgData name="DENNISE O DRURY" userId="S::dodrury@uw.edu::e480f4f0-0874-4a52-86b1-8c6f59b67575" providerId="AD" clId="Web-{DA3AED27-77C6-4C42-831D-56E7DC3AB6F6}" dt="2026-09-25T21:20:39.155" v="163" actId="1076"/>
          <ac:spMkLst>
            <pc:docMk/>
            <pc:sldMk cId="3185785859" sldId="421"/>
            <ac:spMk id="13" creationId="{FCA6E69E-BF9D-FA65-9A89-999538C55FB2}"/>
          </ac:spMkLst>
        </pc:spChg>
        <pc:spChg chg="mod">
          <ac:chgData name="DENNISE O DRURY" userId="S::dodrury@uw.edu::e480f4f0-0874-4a52-86b1-8c6f59b67575" providerId="AD" clId="Web-{DA3AED27-77C6-4C42-831D-56E7DC3AB6F6}" dt="2026-09-25T21:20:39.171" v="164" actId="1076"/>
          <ac:spMkLst>
            <pc:docMk/>
            <pc:sldMk cId="3185785859" sldId="421"/>
            <ac:spMk id="14" creationId="{51F199D0-4402-92BF-30B7-6DBF8D09856A}"/>
          </ac:spMkLst>
        </pc:spChg>
        <pc:spChg chg="mod">
          <ac:chgData name="DENNISE O DRURY" userId="S::dodrury@uw.edu::e480f4f0-0874-4a52-86b1-8c6f59b67575" providerId="AD" clId="Web-{DA3AED27-77C6-4C42-831D-56E7DC3AB6F6}" dt="2026-09-25T21:20:43.514" v="168" actId="14100"/>
          <ac:spMkLst>
            <pc:docMk/>
            <pc:sldMk cId="3185785859" sldId="421"/>
            <ac:spMk id="15" creationId="{794B9A94-7A2E-DED2-5D52-39E372571CF7}"/>
          </ac:spMkLst>
        </pc:spChg>
        <pc:spChg chg="mod">
          <ac:chgData name="DENNISE O DRURY" userId="S::dodrury@uw.edu::e480f4f0-0874-4a52-86b1-8c6f59b67575" providerId="AD" clId="Web-{DA3AED27-77C6-4C42-831D-56E7DC3AB6F6}" dt="2026-09-25T21:21:02.483" v="170" actId="1076"/>
          <ac:spMkLst>
            <pc:docMk/>
            <pc:sldMk cId="3185785859" sldId="421"/>
            <ac:spMk id="16" creationId="{FB896705-B7DB-378F-85F9-23B0F1735DDA}"/>
          </ac:spMkLst>
        </pc:spChg>
        <pc:spChg chg="mod">
          <ac:chgData name="DENNISE O DRURY" userId="S::dodrury@uw.edu::e480f4f0-0874-4a52-86b1-8c6f59b67575" providerId="AD" clId="Web-{DA3AED27-77C6-4C42-831D-56E7DC3AB6F6}" dt="2026-09-25T21:20:39.233" v="167" actId="1076"/>
          <ac:spMkLst>
            <pc:docMk/>
            <pc:sldMk cId="3185785859" sldId="421"/>
            <ac:spMk id="17" creationId="{2D066B26-64AA-158F-1196-22FE98D720F2}"/>
          </ac:spMkLst>
        </pc:spChg>
        <pc:spChg chg="mod">
          <ac:chgData name="DENNISE O DRURY" userId="S::dodrury@uw.edu::e480f4f0-0874-4a52-86b1-8c6f59b67575" providerId="AD" clId="Web-{DA3AED27-77C6-4C42-831D-56E7DC3AB6F6}" dt="2026-09-25T21:19:26.811" v="155" actId="14100"/>
          <ac:spMkLst>
            <pc:docMk/>
            <pc:sldMk cId="3185785859" sldId="421"/>
            <ac:spMk id="26" creationId="{EBABA6B7-7D71-4AC4-B0F9-DA6665778E8D}"/>
          </ac:spMkLst>
        </pc:spChg>
        <pc:spChg chg="mod">
          <ac:chgData name="DENNISE O DRURY" userId="S::dodrury@uw.edu::e480f4f0-0874-4a52-86b1-8c6f59b67575" providerId="AD" clId="Web-{DA3AED27-77C6-4C42-831D-56E7DC3AB6F6}" dt="2026-09-25T21:19:51.295" v="157" actId="1076"/>
          <ac:spMkLst>
            <pc:docMk/>
            <pc:sldMk cId="3185785859" sldId="421"/>
            <ac:spMk id="27" creationId="{2DE06F3E-19D9-B30A-7C19-16B0B5D0CD3E}"/>
          </ac:spMkLst>
        </pc:spChg>
        <pc:spChg chg="mod">
          <ac:chgData name="DENNISE O DRURY" userId="S::dodrury@uw.edu::e480f4f0-0874-4a52-86b1-8c6f59b67575" providerId="AD" clId="Web-{DA3AED27-77C6-4C42-831D-56E7DC3AB6F6}" dt="2026-09-25T21:17:58.685" v="149" actId="1076"/>
          <ac:spMkLst>
            <pc:docMk/>
            <pc:sldMk cId="3185785859" sldId="421"/>
            <ac:spMk id="28" creationId="{729A1575-C398-95ED-3652-2DDF1AD9D2BE}"/>
          </ac:spMkLst>
        </pc:spChg>
        <pc:spChg chg="mod">
          <ac:chgData name="DENNISE O DRURY" userId="S::dodrury@uw.edu::e480f4f0-0874-4a52-86b1-8c6f59b67575" providerId="AD" clId="Web-{DA3AED27-77C6-4C42-831D-56E7DC3AB6F6}" dt="2026-09-25T21:21:18.577" v="172" actId="1076"/>
          <ac:spMkLst>
            <pc:docMk/>
            <pc:sldMk cId="3185785859" sldId="421"/>
            <ac:spMk id="30" creationId="{86341812-611E-7E00-9363-B187A0989BF3}"/>
          </ac:spMkLst>
        </pc:spChg>
        <pc:spChg chg="mod">
          <ac:chgData name="DENNISE O DRURY" userId="S::dodrury@uw.edu::e480f4f0-0874-4a52-86b1-8c6f59b67575" providerId="AD" clId="Web-{DA3AED27-77C6-4C42-831D-56E7DC3AB6F6}" dt="2026-09-25T21:21:18.608" v="173" actId="1076"/>
          <ac:spMkLst>
            <pc:docMk/>
            <pc:sldMk cId="3185785859" sldId="421"/>
            <ac:spMk id="31" creationId="{31752081-1612-9F81-15EC-BA8DA17E1AEE}"/>
          </ac:spMkLst>
        </pc:spChg>
      </pc:sldChg>
      <pc:sldChg chg="addSp delSp modSp add ord replId">
        <pc:chgData name="DENNISE O DRURY" userId="S::dodrury@uw.edu::e480f4f0-0874-4a52-86b1-8c6f59b67575" providerId="AD" clId="Web-{DA3AED27-77C6-4C42-831D-56E7DC3AB6F6}" dt="2026-09-25T20:46:36.162" v="71" actId="1076"/>
        <pc:sldMkLst>
          <pc:docMk/>
          <pc:sldMk cId="428363016" sldId="612"/>
        </pc:sldMkLst>
        <pc:spChg chg="mod">
          <ac:chgData name="DENNISE O DRURY" userId="S::dodrury@uw.edu::e480f4f0-0874-4a52-86b1-8c6f59b67575" providerId="AD" clId="Web-{DA3AED27-77C6-4C42-831D-56E7DC3AB6F6}" dt="2026-09-25T20:42:43.724" v="10" actId="20577"/>
          <ac:spMkLst>
            <pc:docMk/>
            <pc:sldMk cId="428363016" sldId="612"/>
            <ac:spMk id="7" creationId="{D62D79BC-EFF9-D2CD-7708-CF3C53F04652}"/>
          </ac:spMkLst>
        </pc:spChg>
        <pc:spChg chg="mod topLvl">
          <ac:chgData name="DENNISE O DRURY" userId="S::dodrury@uw.edu::e480f4f0-0874-4a52-86b1-8c6f59b67575" providerId="AD" clId="Web-{DA3AED27-77C6-4C42-831D-56E7DC3AB6F6}" dt="2026-09-25T20:46:30.225" v="70" actId="1076"/>
          <ac:spMkLst>
            <pc:docMk/>
            <pc:sldMk cId="428363016" sldId="612"/>
            <ac:spMk id="13" creationId="{A0FC7A68-BC12-460C-4278-6BA20F08BD74}"/>
          </ac:spMkLst>
        </pc:spChg>
        <pc:spChg chg="mod topLvl">
          <ac:chgData name="DENNISE O DRURY" userId="S::dodrury@uw.edu::e480f4f0-0874-4a52-86b1-8c6f59b67575" providerId="AD" clId="Web-{DA3AED27-77C6-4C42-831D-56E7DC3AB6F6}" dt="2026-09-25T20:46:09.146" v="67" actId="20577"/>
          <ac:spMkLst>
            <pc:docMk/>
            <pc:sldMk cId="428363016" sldId="612"/>
            <ac:spMk id="16" creationId="{7464FC8F-1CCA-A312-2F4A-0F2CC844D65F}"/>
          </ac:spMkLst>
        </pc:spChg>
        <pc:spChg chg="mod topLvl">
          <ac:chgData name="DENNISE O DRURY" userId="S::dodrury@uw.edu::e480f4f0-0874-4a52-86b1-8c6f59b67575" providerId="AD" clId="Web-{DA3AED27-77C6-4C42-831D-56E7DC3AB6F6}" dt="2026-09-25T20:46:36.162" v="71" actId="1076"/>
          <ac:spMkLst>
            <pc:docMk/>
            <pc:sldMk cId="428363016" sldId="612"/>
            <ac:spMk id="19" creationId="{F35435F5-3083-7AF4-612C-BCE4041DB50C}"/>
          </ac:spMkLst>
        </pc:spChg>
        <pc:spChg chg="ord">
          <ac:chgData name="DENNISE O DRURY" userId="S::dodrury@uw.edu::e480f4f0-0874-4a52-86b1-8c6f59b67575" providerId="AD" clId="Web-{DA3AED27-77C6-4C42-831D-56E7DC3AB6F6}" dt="2026-09-25T20:45:31.818" v="50"/>
          <ac:spMkLst>
            <pc:docMk/>
            <pc:sldMk cId="428363016" sldId="612"/>
            <ac:spMk id="20" creationId="{82B12CA4-E98D-33DD-D97B-C73184EB8994}"/>
          </ac:spMkLst>
        </pc:spChg>
        <pc:picChg chg="add mod ord modCrop">
          <ac:chgData name="DENNISE O DRURY" userId="S::dodrury@uw.edu::e480f4f0-0874-4a52-86b1-8c6f59b67575" providerId="AD" clId="Web-{DA3AED27-77C6-4C42-831D-56E7DC3AB6F6}" dt="2026-09-25T20:45:31.865" v="56"/>
          <ac:picMkLst>
            <pc:docMk/>
            <pc:sldMk cId="428363016" sldId="612"/>
            <ac:picMk id="5" creationId="{78139DA8-53F7-A047-D78E-1E44EE232C86}"/>
          </ac:picMkLst>
        </pc:picChg>
      </pc:sldChg>
      <pc:sldChg chg="addSp delSp modSp add replId modNotes">
        <pc:chgData name="DENNISE O DRURY" userId="S::dodrury@uw.edu::e480f4f0-0874-4a52-86b1-8c6f59b67575" providerId="AD" clId="Web-{DA3AED27-77C6-4C42-831D-56E7DC3AB6F6}" dt="2026-09-25T21:04:44.166" v="139"/>
        <pc:sldMkLst>
          <pc:docMk/>
          <pc:sldMk cId="434793581" sldId="613"/>
        </pc:sldMkLst>
        <pc:picChg chg="add mod">
          <ac:chgData name="DENNISE O DRURY" userId="S::dodrury@uw.edu::e480f4f0-0874-4a52-86b1-8c6f59b67575" providerId="AD" clId="Web-{DA3AED27-77C6-4C42-831D-56E7DC3AB6F6}" dt="2026-09-25T21:03:55.823" v="91"/>
          <ac:picMkLst>
            <pc:docMk/>
            <pc:sldMk cId="434793581" sldId="613"/>
            <ac:picMk id="12" creationId="{AD3ACAC6-1EC7-E486-E7F9-AB0AB7FD5E50}"/>
          </ac:picMkLst>
        </pc:picChg>
      </pc:sldChg>
      <pc:sldChg chg="addSp delSp modSp add replId">
        <pc:chgData name="DENNISE O DRURY" userId="S::dodrury@uw.edu::e480f4f0-0874-4a52-86b1-8c6f59b67575" providerId="AD" clId="Web-{DA3AED27-77C6-4C42-831D-56E7DC3AB6F6}" dt="2026-09-25T21:17:38.060" v="148" actId="1076"/>
        <pc:sldMkLst>
          <pc:docMk/>
          <pc:sldMk cId="3711127383" sldId="614"/>
        </pc:sldMkLst>
        <pc:picChg chg="add mod modCrop">
          <ac:chgData name="DENNISE O DRURY" userId="S::dodrury@uw.edu::e480f4f0-0874-4a52-86b1-8c6f59b67575" providerId="AD" clId="Web-{DA3AED27-77C6-4C42-831D-56E7DC3AB6F6}" dt="2026-09-25T21:17:38.060" v="148" actId="1076"/>
          <ac:picMkLst>
            <pc:docMk/>
            <pc:sldMk cId="3711127383" sldId="614"/>
            <ac:picMk id="8" creationId="{FD89215F-F867-A9F8-0E6E-D7B5A575C33B}"/>
          </ac:picMkLst>
        </pc:picChg>
      </pc:sldChg>
      <pc:sldChg chg="addSp delSp modSp add replId">
        <pc:chgData name="DENNISE O DRURY" userId="S::dodrury@uw.edu::e480f4f0-0874-4a52-86b1-8c6f59b67575" providerId="AD" clId="Web-{DA3AED27-77C6-4C42-831D-56E7DC3AB6F6}" dt="2026-09-25T21:29:07.673" v="206"/>
        <pc:sldMkLst>
          <pc:docMk/>
          <pc:sldMk cId="1207224563" sldId="615"/>
        </pc:sldMkLst>
        <pc:spChg chg="add mod ord">
          <ac:chgData name="DENNISE O DRURY" userId="S::dodrury@uw.edu::e480f4f0-0874-4a52-86b1-8c6f59b67575" providerId="AD" clId="Web-{DA3AED27-77C6-4C42-831D-56E7DC3AB6F6}" dt="2026-09-25T21:29:07.673" v="206"/>
          <ac:spMkLst>
            <pc:docMk/>
            <pc:sldMk cId="1207224563" sldId="615"/>
            <ac:spMk id="27" creationId="{C1692D79-B48C-5A12-F4BD-8A929008FD33}"/>
          </ac:spMkLst>
        </pc:spChg>
        <pc:picChg chg="add mod modCrop">
          <ac:chgData name="DENNISE O DRURY" userId="S::dodrury@uw.edu::e480f4f0-0874-4a52-86b1-8c6f59b67575" providerId="AD" clId="Web-{DA3AED27-77C6-4C42-831D-56E7DC3AB6F6}" dt="2026-09-25T21:28:33.797" v="202" actId="1076"/>
          <ac:picMkLst>
            <pc:docMk/>
            <pc:sldMk cId="1207224563" sldId="615"/>
            <ac:picMk id="26" creationId="{703933B0-8B5E-128C-D2ED-F4B801951C17}"/>
          </ac:picMkLst>
        </pc:picChg>
      </pc:sldChg>
      <pc:sldChg chg="addSp delSp modSp add replId modNotes">
        <pc:chgData name="DENNISE O DRURY" userId="S::dodrury@uw.edu::e480f4f0-0874-4a52-86b1-8c6f59b67575" providerId="AD" clId="Web-{DA3AED27-77C6-4C42-831D-56E7DC3AB6F6}" dt="2026-09-25T21:39:20.206" v="264"/>
        <pc:sldMkLst>
          <pc:docMk/>
          <pc:sldMk cId="3535401025" sldId="616"/>
        </pc:sldMkLst>
        <pc:picChg chg="add mod">
          <ac:chgData name="DENNISE O DRURY" userId="S::dodrury@uw.edu::e480f4f0-0874-4a52-86b1-8c6f59b67575" providerId="AD" clId="Web-{DA3AED27-77C6-4C42-831D-56E7DC3AB6F6}" dt="2026-09-25T21:39:03.097" v="223" actId="1076"/>
          <ac:picMkLst>
            <pc:docMk/>
            <pc:sldMk cId="3535401025" sldId="616"/>
            <ac:picMk id="8" creationId="{7BAA578F-D08B-82D5-F730-BCDC4F9D5BDE}"/>
          </ac:picMkLst>
        </pc:picChg>
      </pc:sldChg>
      <pc:sldChg chg="addSp delSp modSp add replId modNotes">
        <pc:chgData name="DENNISE O DRURY" userId="S::dodrury@uw.edu::e480f4f0-0874-4a52-86b1-8c6f59b67575" providerId="AD" clId="Web-{DA3AED27-77C6-4C42-831D-56E7DC3AB6F6}" dt="2026-09-25T21:51:19.740" v="287" actId="1076"/>
        <pc:sldMkLst>
          <pc:docMk/>
          <pc:sldMk cId="1275623664" sldId="617"/>
        </pc:sldMkLst>
        <pc:picChg chg="add mod">
          <ac:chgData name="DENNISE O DRURY" userId="S::dodrury@uw.edu::e480f4f0-0874-4a52-86b1-8c6f59b67575" providerId="AD" clId="Web-{DA3AED27-77C6-4C42-831D-56E7DC3AB6F6}" dt="2026-09-25T21:50:56.068" v="283"/>
          <ac:picMkLst>
            <pc:docMk/>
            <pc:sldMk cId="1275623664" sldId="617"/>
            <ac:picMk id="12" creationId="{70E703B0-12C3-85A9-5636-9DF86F64413E}"/>
          </ac:picMkLst>
        </pc:picChg>
      </pc:sldChg>
      <pc:sldChg chg="addSp delSp modSp add replId modNotes">
        <pc:chgData name="DENNISE O DRURY" userId="S::dodrury@uw.edu::e480f4f0-0874-4a52-86b1-8c6f59b67575" providerId="AD" clId="Web-{DA3AED27-77C6-4C42-831D-56E7DC3AB6F6}" dt="2026-09-25T21:57:30.820" v="300"/>
        <pc:sldMkLst>
          <pc:docMk/>
          <pc:sldMk cId="4169939050" sldId="618"/>
        </pc:sldMkLst>
      </pc:sldChg>
      <pc:sldChg chg="addSp delSp modSp add replId modNotes">
        <pc:chgData name="DENNISE O DRURY" userId="S::dodrury@uw.edu::e480f4f0-0874-4a52-86b1-8c6f59b67575" providerId="AD" clId="Web-{DA3AED27-77C6-4C42-831D-56E7DC3AB6F6}" dt="2026-09-25T22:02:29.071" v="317" actId="1076"/>
        <pc:sldMkLst>
          <pc:docMk/>
          <pc:sldMk cId="86337401" sldId="619"/>
        </pc:sldMkLst>
        <pc:picChg chg="add mod">
          <ac:chgData name="DENNISE O DRURY" userId="S::dodrury@uw.edu::e480f4f0-0874-4a52-86b1-8c6f59b67575" providerId="AD" clId="Web-{DA3AED27-77C6-4C42-831D-56E7DC3AB6F6}" dt="2026-09-25T22:00:38.305" v="312"/>
          <ac:picMkLst>
            <pc:docMk/>
            <pc:sldMk cId="86337401" sldId="619"/>
            <ac:picMk id="7" creationId="{24773631-9803-B643-1BB3-767136D799FA}"/>
          </ac:picMkLst>
        </pc:picChg>
      </pc:sldChg>
    </pc:docChg>
  </pc:docChgLst>
  <pc:docChgLst>
    <pc:chgData name="DENNISE O DRURY" userId="S::dodrury@uw.edu::e480f4f0-0874-4a52-86b1-8c6f59b67575" providerId="AD" clId="Web-{33B4EAF3-4C47-E276-E6AE-C3F5B18E1701}"/>
    <pc:docChg chg="modSld">
      <pc:chgData name="DENNISE O DRURY" userId="S::dodrury@uw.edu::e480f4f0-0874-4a52-86b1-8c6f59b67575" providerId="AD" clId="Web-{33B4EAF3-4C47-E276-E6AE-C3F5B18E1701}" dt="2026-10-05T16:29:22.260" v="3" actId="1076"/>
      <pc:docMkLst>
        <pc:docMk/>
      </pc:docMkLst>
      <pc:sldChg chg="addSp delSp modSp">
        <pc:chgData name="DENNISE O DRURY" userId="S::dodrury@uw.edu::e480f4f0-0874-4a52-86b1-8c6f59b67575" providerId="AD" clId="Web-{33B4EAF3-4C47-E276-E6AE-C3F5B18E1701}" dt="2026-10-05T16:29:22.260" v="3" actId="1076"/>
        <pc:sldMkLst>
          <pc:docMk/>
          <pc:sldMk cId="4169939050" sldId="618"/>
        </pc:sldMkLst>
        <pc:picChg chg="add mod">
          <ac:chgData name="DENNISE O DRURY" userId="S::dodrury@uw.edu::e480f4f0-0874-4a52-86b1-8c6f59b67575" providerId="AD" clId="Web-{33B4EAF3-4C47-E276-E6AE-C3F5B18E1701}" dt="2026-10-05T16:29:22.260" v="3" actId="1076"/>
          <ac:picMkLst>
            <pc:docMk/>
            <pc:sldMk cId="4169939050" sldId="618"/>
            <ac:picMk id="2" creationId="{4F590DA1-B619-1645-B99E-7D01A16CFA02}"/>
          </ac:picMkLst>
        </pc:picChg>
      </pc:sldChg>
    </pc:docChg>
  </pc:docChgLst>
  <pc:docChgLst>
    <pc:chgData name="Pablo H Palmandez" userId="S::palmap@uw.edu::dd02e28f-a268-47ef-84f4-f2f310905459" providerId="AD" clId="Web-{004E8838-894D-D48F-8ACF-3D7496D64D9A}"/>
    <pc:docChg chg="modSld">
      <pc:chgData name="Pablo H Palmandez" userId="S::palmap@uw.edu::dd02e28f-a268-47ef-84f4-f2f310905459" providerId="AD" clId="Web-{004E8838-894D-D48F-8ACF-3D7496D64D9A}" dt="2026-09-16T19:02:59.980" v="881" actId="20577"/>
      <pc:docMkLst>
        <pc:docMk/>
      </pc:docMkLst>
      <pc:sldChg chg="modSp">
        <pc:chgData name="Pablo H Palmandez" userId="S::palmap@uw.edu::dd02e28f-a268-47ef-84f4-f2f310905459" providerId="AD" clId="Web-{004E8838-894D-D48F-8ACF-3D7496D64D9A}" dt="2026-09-16T18:24:29.183" v="11" actId="20577"/>
        <pc:sldMkLst>
          <pc:docMk/>
          <pc:sldMk cId="1941594767" sldId="503"/>
        </pc:sldMkLst>
        <pc:spChg chg="mod">
          <ac:chgData name="Pablo H Palmandez" userId="S::palmap@uw.edu::dd02e28f-a268-47ef-84f4-f2f310905459" providerId="AD" clId="Web-{004E8838-894D-D48F-8ACF-3D7496D64D9A}" dt="2026-09-16T18:21:43.073" v="1" actId="20577"/>
          <ac:spMkLst>
            <pc:docMk/>
            <pc:sldMk cId="1941594767" sldId="503"/>
            <ac:spMk id="9" creationId="{DB76E799-AD91-6FFD-1024-F3BE6FB26191}"/>
          </ac:spMkLst>
        </pc:spChg>
        <pc:spChg chg="mod">
          <ac:chgData name="Pablo H Palmandez" userId="S::palmap@uw.edu::dd02e28f-a268-47ef-84f4-f2f310905459" providerId="AD" clId="Web-{004E8838-894D-D48F-8ACF-3D7496D64D9A}" dt="2026-09-16T18:24:29.183" v="11" actId="20577"/>
          <ac:spMkLst>
            <pc:docMk/>
            <pc:sldMk cId="1941594767" sldId="503"/>
            <ac:spMk id="20" creationId="{87F000B5-B6B5-3A2B-FC8D-BDA5D5FDF653}"/>
          </ac:spMkLst>
        </pc:spChg>
      </pc:sldChg>
      <pc:sldChg chg="modSp">
        <pc:chgData name="Pablo H Palmandez" userId="S::palmap@uw.edu::dd02e28f-a268-47ef-84f4-f2f310905459" providerId="AD" clId="Web-{004E8838-894D-D48F-8ACF-3D7496D64D9A}" dt="2026-09-16T18:37:11.235" v="520" actId="20577"/>
        <pc:sldMkLst>
          <pc:docMk/>
          <pc:sldMk cId="2556675056" sldId="509"/>
        </pc:sldMkLst>
        <pc:spChg chg="mod">
          <ac:chgData name="Pablo H Palmandez" userId="S::palmap@uw.edu::dd02e28f-a268-47ef-84f4-f2f310905459" providerId="AD" clId="Web-{004E8838-894D-D48F-8ACF-3D7496D64D9A}" dt="2026-09-16T18:35:06.172" v="493" actId="20577"/>
          <ac:spMkLst>
            <pc:docMk/>
            <pc:sldMk cId="2556675056" sldId="509"/>
            <ac:spMk id="2" creationId="{E9AAB241-D637-05A4-7FBC-3796D525A20B}"/>
          </ac:spMkLst>
        </pc:spChg>
        <pc:spChg chg="mod">
          <ac:chgData name="Pablo H Palmandez" userId="S::palmap@uw.edu::dd02e28f-a268-47ef-84f4-f2f310905459" providerId="AD" clId="Web-{004E8838-894D-D48F-8ACF-3D7496D64D9A}" dt="2026-09-16T18:37:11.235" v="520" actId="20577"/>
          <ac:spMkLst>
            <pc:docMk/>
            <pc:sldMk cId="2556675056" sldId="509"/>
            <ac:spMk id="7" creationId="{29BDEB87-C74C-A867-EEDA-2125069D4A31}"/>
          </ac:spMkLst>
        </pc:spChg>
      </pc:sldChg>
      <pc:sldChg chg="modSp">
        <pc:chgData name="Pablo H Palmandez" userId="S::palmap@uw.edu::dd02e28f-a268-47ef-84f4-f2f310905459" providerId="AD" clId="Web-{004E8838-894D-D48F-8ACF-3D7496D64D9A}" dt="2026-09-16T18:40:00.862" v="602" actId="20577"/>
        <pc:sldMkLst>
          <pc:docMk/>
          <pc:sldMk cId="3025031750" sldId="514"/>
        </pc:sldMkLst>
        <pc:spChg chg="mod">
          <ac:chgData name="Pablo H Palmandez" userId="S::palmap@uw.edu::dd02e28f-a268-47ef-84f4-f2f310905459" providerId="AD" clId="Web-{004E8838-894D-D48F-8ACF-3D7496D64D9A}" dt="2026-09-16T18:40:00.862" v="602" actId="20577"/>
          <ac:spMkLst>
            <pc:docMk/>
            <pc:sldMk cId="3025031750" sldId="514"/>
            <ac:spMk id="7" creationId="{BEA54BC5-6892-5448-374A-B8818428AE77}"/>
          </ac:spMkLst>
        </pc:spChg>
      </pc:sldChg>
      <pc:sldChg chg="modSp">
        <pc:chgData name="Pablo H Palmandez" userId="S::palmap@uw.edu::dd02e28f-a268-47ef-84f4-f2f310905459" providerId="AD" clId="Web-{004E8838-894D-D48F-8ACF-3D7496D64D9A}" dt="2026-09-16T18:25:17.637" v="13"/>
        <pc:sldMkLst>
          <pc:docMk/>
          <pc:sldMk cId="2758817646" sldId="516"/>
        </pc:sldMkLst>
        <pc:graphicFrameChg chg="modGraphic">
          <ac:chgData name="Pablo H Palmandez" userId="S::palmap@uw.edu::dd02e28f-a268-47ef-84f4-f2f310905459" providerId="AD" clId="Web-{004E8838-894D-D48F-8ACF-3D7496D64D9A}" dt="2026-09-16T18:25:17.637" v="13"/>
          <ac:graphicFrameMkLst>
            <pc:docMk/>
            <pc:sldMk cId="2758817646" sldId="516"/>
            <ac:graphicFrameMk id="9" creationId="{2C78DC88-62F3-3682-1C94-9266846947BA}"/>
          </ac:graphicFrameMkLst>
        </pc:graphicFrameChg>
      </pc:sldChg>
      <pc:sldChg chg="modSp">
        <pc:chgData name="Pablo H Palmandez" userId="S::palmap@uw.edu::dd02e28f-a268-47ef-84f4-f2f310905459" providerId="AD" clId="Web-{004E8838-894D-D48F-8ACF-3D7496D64D9A}" dt="2026-09-16T18:25:41.809" v="15"/>
        <pc:sldMkLst>
          <pc:docMk/>
          <pc:sldMk cId="1008211248" sldId="531"/>
        </pc:sldMkLst>
        <pc:graphicFrameChg chg="modGraphic">
          <ac:chgData name="Pablo H Palmandez" userId="S::palmap@uw.edu::dd02e28f-a268-47ef-84f4-f2f310905459" providerId="AD" clId="Web-{004E8838-894D-D48F-8ACF-3D7496D64D9A}" dt="2026-09-16T18:25:41.809" v="15"/>
          <ac:graphicFrameMkLst>
            <pc:docMk/>
            <pc:sldMk cId="1008211248" sldId="531"/>
            <ac:graphicFrameMk id="10" creationId="{474421F0-9A9F-A0AB-0D39-631B7F7C81C8}"/>
          </ac:graphicFrameMkLst>
        </pc:graphicFrameChg>
      </pc:sldChg>
      <pc:sldChg chg="modSp">
        <pc:chgData name="Pablo H Palmandez" userId="S::palmap@uw.edu::dd02e28f-a268-47ef-84f4-f2f310905459" providerId="AD" clId="Web-{004E8838-894D-D48F-8ACF-3D7496D64D9A}" dt="2026-09-16T18:25:51.262" v="19"/>
        <pc:sldMkLst>
          <pc:docMk/>
          <pc:sldMk cId="2366382150" sldId="535"/>
        </pc:sldMkLst>
        <pc:graphicFrameChg chg="modGraphic">
          <ac:chgData name="Pablo H Palmandez" userId="S::palmap@uw.edu::dd02e28f-a268-47ef-84f4-f2f310905459" providerId="AD" clId="Web-{004E8838-894D-D48F-8ACF-3D7496D64D9A}" dt="2026-09-16T18:25:51.262" v="19"/>
          <ac:graphicFrameMkLst>
            <pc:docMk/>
            <pc:sldMk cId="2366382150" sldId="535"/>
            <ac:graphicFrameMk id="12" creationId="{E9E99792-1413-EAE7-409D-33C114F536D8}"/>
          </ac:graphicFrameMkLst>
        </pc:graphicFrameChg>
      </pc:sldChg>
      <pc:sldChg chg="modSp">
        <pc:chgData name="Pablo H Palmandez" userId="S::palmap@uw.edu::dd02e28f-a268-47ef-84f4-f2f310905459" providerId="AD" clId="Web-{004E8838-894D-D48F-8ACF-3D7496D64D9A}" dt="2026-09-16T18:34:16.344" v="444"/>
        <pc:sldMkLst>
          <pc:docMk/>
          <pc:sldMk cId="1430166504" sldId="537"/>
        </pc:sldMkLst>
        <pc:graphicFrameChg chg="modGraphic">
          <ac:chgData name="Pablo H Palmandez" userId="S::palmap@uw.edu::dd02e28f-a268-47ef-84f4-f2f310905459" providerId="AD" clId="Web-{004E8838-894D-D48F-8ACF-3D7496D64D9A}" dt="2026-09-16T18:34:16.344" v="444"/>
          <ac:graphicFrameMkLst>
            <pc:docMk/>
            <pc:sldMk cId="1430166504" sldId="537"/>
            <ac:graphicFrameMk id="15" creationId="{40C3424B-DBD3-7176-E9C1-110B9EA8F1BF}"/>
          </ac:graphicFrameMkLst>
        </pc:graphicFrameChg>
      </pc:sldChg>
      <pc:sldChg chg="modSp">
        <pc:chgData name="Pablo H Palmandez" userId="S::palmap@uw.edu::dd02e28f-a268-47ef-84f4-f2f310905459" providerId="AD" clId="Web-{004E8838-894D-D48F-8ACF-3D7496D64D9A}" dt="2026-09-16T19:00:28.292" v="878" actId="20577"/>
        <pc:sldMkLst>
          <pc:docMk/>
          <pc:sldMk cId="2050523154" sldId="574"/>
        </pc:sldMkLst>
        <pc:spChg chg="mod">
          <ac:chgData name="Pablo H Palmandez" userId="S::palmap@uw.edu::dd02e28f-a268-47ef-84f4-f2f310905459" providerId="AD" clId="Web-{004E8838-894D-D48F-8ACF-3D7496D64D9A}" dt="2026-09-16T18:55:50.556" v="726" actId="20577"/>
          <ac:spMkLst>
            <pc:docMk/>
            <pc:sldMk cId="2050523154" sldId="574"/>
            <ac:spMk id="2" creationId="{3C36DD85-CB78-37E0-4989-47EFECE06984}"/>
          </ac:spMkLst>
        </pc:spChg>
        <pc:spChg chg="mod">
          <ac:chgData name="Pablo H Palmandez" userId="S::palmap@uw.edu::dd02e28f-a268-47ef-84f4-f2f310905459" providerId="AD" clId="Web-{004E8838-894D-D48F-8ACF-3D7496D64D9A}" dt="2026-09-16T19:00:28.292" v="878" actId="20577"/>
          <ac:spMkLst>
            <pc:docMk/>
            <pc:sldMk cId="2050523154" sldId="574"/>
            <ac:spMk id="6" creationId="{6E138A82-9750-F8F9-DB3C-9640CF485386}"/>
          </ac:spMkLst>
        </pc:spChg>
      </pc:sldChg>
      <pc:sldChg chg="modSp">
        <pc:chgData name="Pablo H Palmandez" userId="S::palmap@uw.edu::dd02e28f-a268-47ef-84f4-f2f310905459" providerId="AD" clId="Web-{004E8838-894D-D48F-8ACF-3D7496D64D9A}" dt="2026-09-16T18:25:46.465" v="17"/>
        <pc:sldMkLst>
          <pc:docMk/>
          <pc:sldMk cId="1185286735" sldId="589"/>
        </pc:sldMkLst>
        <pc:graphicFrameChg chg="modGraphic">
          <ac:chgData name="Pablo H Palmandez" userId="S::palmap@uw.edu::dd02e28f-a268-47ef-84f4-f2f310905459" providerId="AD" clId="Web-{004E8838-894D-D48F-8ACF-3D7496D64D9A}" dt="2026-09-16T18:25:46.465" v="17"/>
          <ac:graphicFrameMkLst>
            <pc:docMk/>
            <pc:sldMk cId="1185286735" sldId="589"/>
            <ac:graphicFrameMk id="4" creationId="{A6AD94EE-459C-11D6-EAAB-5EBD571443EA}"/>
          </ac:graphicFrameMkLst>
        </pc:graphicFrameChg>
      </pc:sldChg>
      <pc:sldChg chg="modSp">
        <pc:chgData name="Pablo H Palmandez" userId="S::palmap@uw.edu::dd02e28f-a268-47ef-84f4-f2f310905459" providerId="AD" clId="Web-{004E8838-894D-D48F-8ACF-3D7496D64D9A}" dt="2026-09-16T18:32:55.843" v="442" actId="20577"/>
        <pc:sldMkLst>
          <pc:docMk/>
          <pc:sldMk cId="2631361987" sldId="598"/>
        </pc:sldMkLst>
        <pc:spChg chg="mod">
          <ac:chgData name="Pablo H Palmandez" userId="S::palmap@uw.edu::dd02e28f-a268-47ef-84f4-f2f310905459" providerId="AD" clId="Web-{004E8838-894D-D48F-8ACF-3D7496D64D9A}" dt="2026-09-16T18:32:55.843" v="442" actId="20577"/>
          <ac:spMkLst>
            <pc:docMk/>
            <pc:sldMk cId="2631361987" sldId="598"/>
            <ac:spMk id="8" creationId="{47A29D56-4F45-BA90-EA2D-682694341A39}"/>
          </ac:spMkLst>
        </pc:spChg>
        <pc:picChg chg="mod">
          <ac:chgData name="Pablo H Palmandez" userId="S::palmap@uw.edu::dd02e28f-a268-47ef-84f4-f2f310905459" providerId="AD" clId="Web-{004E8838-894D-D48F-8ACF-3D7496D64D9A}" dt="2026-09-16T18:27:04.653" v="105" actId="1076"/>
          <ac:picMkLst>
            <pc:docMk/>
            <pc:sldMk cId="2631361987" sldId="598"/>
            <ac:picMk id="6" creationId="{201E7ABA-0E9C-6667-834F-661AC4D62350}"/>
          </ac:picMkLst>
        </pc:picChg>
      </pc:sldChg>
      <pc:sldChg chg="modSp">
        <pc:chgData name="Pablo H Palmandez" userId="S::palmap@uw.edu::dd02e28f-a268-47ef-84f4-f2f310905459" providerId="AD" clId="Web-{004E8838-894D-D48F-8ACF-3D7496D64D9A}" dt="2026-09-16T19:02:59.980" v="881" actId="20577"/>
        <pc:sldMkLst>
          <pc:docMk/>
          <pc:sldMk cId="3467400815" sldId="609"/>
        </pc:sldMkLst>
        <pc:spChg chg="mod">
          <ac:chgData name="Pablo H Palmandez" userId="S::palmap@uw.edu::dd02e28f-a268-47ef-84f4-f2f310905459" providerId="AD" clId="Web-{004E8838-894D-D48F-8ACF-3D7496D64D9A}" dt="2026-09-16T18:47:29.365" v="644" actId="20577"/>
          <ac:spMkLst>
            <pc:docMk/>
            <pc:sldMk cId="3467400815" sldId="609"/>
            <ac:spMk id="2" creationId="{5E44B3DF-51B9-1546-81A5-70506B220401}"/>
          </ac:spMkLst>
        </pc:spChg>
        <pc:spChg chg="mod">
          <ac:chgData name="Pablo H Palmandez" userId="S::palmap@uw.edu::dd02e28f-a268-47ef-84f4-f2f310905459" providerId="AD" clId="Web-{004E8838-894D-D48F-8ACF-3D7496D64D9A}" dt="2026-09-16T19:02:59.980" v="881" actId="20577"/>
          <ac:spMkLst>
            <pc:docMk/>
            <pc:sldMk cId="3467400815" sldId="609"/>
            <ac:spMk id="8" creationId="{CD1DF4A2-1A4A-0C6B-5321-8CA94DD5E6FC}"/>
          </ac:spMkLst>
        </pc:spChg>
      </pc:sldChg>
    </pc:docChg>
  </pc:docChgLst>
  <pc:docChgLst>
    <pc:chgData name="Vickie E Ramirez" userId="5829d9b8-e786-4ad8-a93f-c69aa6857d7a" providerId="ADAL" clId="{FBA842A2-5957-49D4-B56B-A65CD2B3FBD5}"/>
    <pc:docChg chg="undo custSel addSld delSld modSld sldOrd">
      <pc:chgData name="Vickie E Ramirez" userId="5829d9b8-e786-4ad8-a93f-c69aa6857d7a" providerId="ADAL" clId="{FBA842A2-5957-49D4-B56B-A65CD2B3FBD5}" dt="2026-10-12T16:52:03.954" v="3199" actId="1076"/>
      <pc:docMkLst>
        <pc:docMk/>
      </pc:docMkLst>
      <pc:sldChg chg="modNotesTx">
        <pc:chgData name="Vickie E Ramirez" userId="5829d9b8-e786-4ad8-a93f-c69aa6857d7a" providerId="ADAL" clId="{FBA842A2-5957-49D4-B56B-A65CD2B3FBD5}" dt="2026-09-15T13:42:01.214" v="516" actId="20577"/>
        <pc:sldMkLst>
          <pc:docMk/>
          <pc:sldMk cId="1801219817" sldId="306"/>
        </pc:sldMkLst>
      </pc:sldChg>
      <pc:sldChg chg="modNotesTx">
        <pc:chgData name="Vickie E Ramirez" userId="5829d9b8-e786-4ad8-a93f-c69aa6857d7a" providerId="ADAL" clId="{FBA842A2-5957-49D4-B56B-A65CD2B3FBD5}" dt="2026-09-15T23:33:50.706" v="1312" actId="6549"/>
        <pc:sldMkLst>
          <pc:docMk/>
          <pc:sldMk cId="2806987555" sldId="361"/>
        </pc:sldMkLst>
      </pc:sldChg>
      <pc:sldChg chg="modSp mod modNotesTx">
        <pc:chgData name="Vickie E Ramirez" userId="5829d9b8-e786-4ad8-a93f-c69aa6857d7a" providerId="ADAL" clId="{FBA842A2-5957-49D4-B56B-A65CD2B3FBD5}" dt="2026-09-16T14:36:46.210" v="2294" actId="27636"/>
        <pc:sldMkLst>
          <pc:docMk/>
          <pc:sldMk cId="802514851" sldId="394"/>
        </pc:sldMkLst>
        <pc:spChg chg="mod">
          <ac:chgData name="Vickie E Ramirez" userId="5829d9b8-e786-4ad8-a93f-c69aa6857d7a" providerId="ADAL" clId="{FBA842A2-5957-49D4-B56B-A65CD2B3FBD5}" dt="2026-09-16T14:36:46.210" v="2294" actId="27636"/>
          <ac:spMkLst>
            <pc:docMk/>
            <pc:sldMk cId="802514851" sldId="394"/>
            <ac:spMk id="3" creationId="{3A6183DB-17DB-BD2F-EFCC-FFD7F08D04F0}"/>
          </ac:spMkLst>
        </pc:spChg>
      </pc:sldChg>
      <pc:sldChg chg="addSp delSp modSp mod modNotesTx">
        <pc:chgData name="Vickie E Ramirez" userId="5829d9b8-e786-4ad8-a93f-c69aa6857d7a" providerId="ADAL" clId="{FBA842A2-5957-49D4-B56B-A65CD2B3FBD5}" dt="2026-09-16T14:13:02.614" v="2156" actId="1076"/>
        <pc:sldMkLst>
          <pc:docMk/>
          <pc:sldMk cId="1019505869" sldId="401"/>
        </pc:sldMkLst>
        <pc:spChg chg="mod">
          <ac:chgData name="Vickie E Ramirez" userId="5829d9b8-e786-4ad8-a93f-c69aa6857d7a" providerId="ADAL" clId="{FBA842A2-5957-49D4-B56B-A65CD2B3FBD5}" dt="2026-09-16T14:11:19.383" v="2139" actId="6549"/>
          <ac:spMkLst>
            <pc:docMk/>
            <pc:sldMk cId="1019505869" sldId="401"/>
            <ac:spMk id="2" creationId="{82F5D648-8871-7256-DA0B-19C035BE4A93}"/>
          </ac:spMkLst>
        </pc:spChg>
        <pc:spChg chg="mod">
          <ac:chgData name="Vickie E Ramirez" userId="5829d9b8-e786-4ad8-a93f-c69aa6857d7a" providerId="ADAL" clId="{FBA842A2-5957-49D4-B56B-A65CD2B3FBD5}" dt="2026-09-14T21:10:39.821" v="15" actId="1076"/>
          <ac:spMkLst>
            <pc:docMk/>
            <pc:sldMk cId="1019505869" sldId="401"/>
            <ac:spMk id="21" creationId="{F60BFC6F-0E2F-F4C5-D925-1DC88C315274}"/>
          </ac:spMkLst>
        </pc:spChg>
        <pc:graphicFrameChg chg="mod">
          <ac:chgData name="Vickie E Ramirez" userId="5829d9b8-e786-4ad8-a93f-c69aa6857d7a" providerId="ADAL" clId="{FBA842A2-5957-49D4-B56B-A65CD2B3FBD5}" dt="2026-09-16T14:13:02.614" v="2156" actId="1076"/>
          <ac:graphicFrameMkLst>
            <pc:docMk/>
            <pc:sldMk cId="1019505869" sldId="401"/>
            <ac:graphicFrameMk id="3" creationId="{B707FFFD-C7CB-DC9D-2B9B-0A26CC157938}"/>
          </ac:graphicFrameMkLst>
        </pc:graphicFrameChg>
        <pc:picChg chg="add mod ord">
          <ac:chgData name="Vickie E Ramirez" userId="5829d9b8-e786-4ad8-a93f-c69aa6857d7a" providerId="ADAL" clId="{FBA842A2-5957-49D4-B56B-A65CD2B3FBD5}" dt="2026-09-16T14:12:50.004" v="2155" actId="167"/>
          <ac:picMkLst>
            <pc:docMk/>
            <pc:sldMk cId="1019505869" sldId="401"/>
            <ac:picMk id="15" creationId="{D2119AEB-7BEC-51CC-567D-47D7CFF273D6}"/>
          </ac:picMkLst>
        </pc:picChg>
      </pc:sldChg>
      <pc:sldChg chg="modNotesTx">
        <pc:chgData name="Vickie E Ramirez" userId="5829d9b8-e786-4ad8-a93f-c69aa6857d7a" providerId="ADAL" clId="{FBA842A2-5957-49D4-B56B-A65CD2B3FBD5}" dt="2026-09-15T20:55:38.631" v="1222" actId="113"/>
        <pc:sldMkLst>
          <pc:docMk/>
          <pc:sldMk cId="2292772694" sldId="408"/>
        </pc:sldMkLst>
      </pc:sldChg>
      <pc:sldChg chg="ord modNotesTx">
        <pc:chgData name="Vickie E Ramirez" userId="5829d9b8-e786-4ad8-a93f-c69aa6857d7a" providerId="ADAL" clId="{FBA842A2-5957-49D4-B56B-A65CD2B3FBD5}" dt="2026-09-15T23:19:33.096" v="1285" actId="20577"/>
        <pc:sldMkLst>
          <pc:docMk/>
          <pc:sldMk cId="157029786" sldId="413"/>
        </pc:sldMkLst>
      </pc:sldChg>
      <pc:sldChg chg="modNotesTx">
        <pc:chgData name="Vickie E Ramirez" userId="5829d9b8-e786-4ad8-a93f-c69aa6857d7a" providerId="ADAL" clId="{FBA842A2-5957-49D4-B56B-A65CD2B3FBD5}" dt="2026-09-15T16:03:00.687" v="899" actId="20577"/>
        <pc:sldMkLst>
          <pc:docMk/>
          <pc:sldMk cId="3746095428" sldId="414"/>
        </pc:sldMkLst>
      </pc:sldChg>
      <pc:sldChg chg="delSp mod modNotesTx">
        <pc:chgData name="Vickie E Ramirez" userId="5829d9b8-e786-4ad8-a93f-c69aa6857d7a" providerId="ADAL" clId="{FBA842A2-5957-49D4-B56B-A65CD2B3FBD5}" dt="2026-09-16T14:21:30.570" v="2214" actId="478"/>
        <pc:sldMkLst>
          <pc:docMk/>
          <pc:sldMk cId="964753390" sldId="418"/>
        </pc:sldMkLst>
      </pc:sldChg>
      <pc:sldChg chg="addSp delSp modSp mod modNotesTx">
        <pc:chgData name="Vickie E Ramirez" userId="5829d9b8-e786-4ad8-a93f-c69aa6857d7a" providerId="ADAL" clId="{FBA842A2-5957-49D4-B56B-A65CD2B3FBD5}" dt="2026-09-15T16:19:16.488" v="940" actId="13926"/>
        <pc:sldMkLst>
          <pc:docMk/>
          <pc:sldMk cId="651763425" sldId="420"/>
        </pc:sldMkLst>
        <pc:spChg chg="add del mod">
          <ac:chgData name="Vickie E Ramirez" userId="5829d9b8-e786-4ad8-a93f-c69aa6857d7a" providerId="ADAL" clId="{FBA842A2-5957-49D4-B56B-A65CD2B3FBD5}" dt="2026-09-15T16:19:16.488" v="940" actId="13926"/>
          <ac:spMkLst>
            <pc:docMk/>
            <pc:sldMk cId="651763425" sldId="420"/>
            <ac:spMk id="2" creationId="{045E0B8B-A730-CE54-E730-C893FD0A9B15}"/>
          </ac:spMkLst>
        </pc:spChg>
        <pc:spChg chg="add del mod">
          <ac:chgData name="Vickie E Ramirez" userId="5829d9b8-e786-4ad8-a93f-c69aa6857d7a" providerId="ADAL" clId="{FBA842A2-5957-49D4-B56B-A65CD2B3FBD5}" dt="2026-09-15T16:19:15.482" v="937" actId="1076"/>
          <ac:spMkLst>
            <pc:docMk/>
            <pc:sldMk cId="651763425" sldId="420"/>
            <ac:spMk id="6" creationId="{994A01A2-8AE2-37CA-9566-6B28F61CDF11}"/>
          </ac:spMkLst>
        </pc:spChg>
        <pc:picChg chg="add del mod">
          <ac:chgData name="Vickie E Ramirez" userId="5829d9b8-e786-4ad8-a93f-c69aa6857d7a" providerId="ADAL" clId="{FBA842A2-5957-49D4-B56B-A65CD2B3FBD5}" dt="2026-09-15T16:19:15.864" v="938" actId="478"/>
          <ac:picMkLst>
            <pc:docMk/>
            <pc:sldMk cId="651763425" sldId="420"/>
            <ac:picMk id="4" creationId="{868B866B-8B37-EB60-BDC4-29420BC656C5}"/>
          </ac:picMkLst>
        </pc:picChg>
        <pc:picChg chg="add del mod">
          <ac:chgData name="Vickie E Ramirez" userId="5829d9b8-e786-4ad8-a93f-c69aa6857d7a" providerId="ADAL" clId="{FBA842A2-5957-49D4-B56B-A65CD2B3FBD5}" dt="2026-09-15T16:19:16.168" v="939" actId="478"/>
          <ac:picMkLst>
            <pc:docMk/>
            <pc:sldMk cId="651763425" sldId="420"/>
            <ac:picMk id="5" creationId="{F0E19470-ECDD-B7ED-1C71-65945E492418}"/>
          </ac:picMkLst>
        </pc:picChg>
        <pc:picChg chg="add del">
          <ac:chgData name="Vickie E Ramirez" userId="5829d9b8-e786-4ad8-a93f-c69aa6857d7a" providerId="ADAL" clId="{FBA842A2-5957-49D4-B56B-A65CD2B3FBD5}" dt="2026-09-15T16:19:15.101" v="936" actId="478"/>
          <ac:picMkLst>
            <pc:docMk/>
            <pc:sldMk cId="651763425" sldId="420"/>
            <ac:picMk id="11" creationId="{438ECF6C-F78D-27B4-8465-E9284D6FC6AF}"/>
          </ac:picMkLst>
        </pc:picChg>
      </pc:sldChg>
      <pc:sldChg chg="modNotesTx">
        <pc:chgData name="Vickie E Ramirez" userId="5829d9b8-e786-4ad8-a93f-c69aa6857d7a" providerId="ADAL" clId="{FBA842A2-5957-49D4-B56B-A65CD2B3FBD5}" dt="2026-09-15T14:09:57.260" v="758" actId="20577"/>
        <pc:sldMkLst>
          <pc:docMk/>
          <pc:sldMk cId="3185785859" sldId="421"/>
        </pc:sldMkLst>
      </pc:sldChg>
      <pc:sldChg chg="delSp modSp mod modNotesTx">
        <pc:chgData name="Vickie E Ramirez" userId="5829d9b8-e786-4ad8-a93f-c69aa6857d7a" providerId="ADAL" clId="{FBA842A2-5957-49D4-B56B-A65CD2B3FBD5}" dt="2026-09-15T20:19:23.294" v="1016" actId="20577"/>
        <pc:sldMkLst>
          <pc:docMk/>
          <pc:sldMk cId="2609893061" sldId="422"/>
        </pc:sldMkLst>
      </pc:sldChg>
      <pc:sldChg chg="delSp modSp mod">
        <pc:chgData name="Vickie E Ramirez" userId="5829d9b8-e786-4ad8-a93f-c69aa6857d7a" providerId="ADAL" clId="{FBA842A2-5957-49D4-B56B-A65CD2B3FBD5}" dt="2026-09-16T14:23:07.669" v="2228" actId="1036"/>
        <pc:sldMkLst>
          <pc:docMk/>
          <pc:sldMk cId="2793401986" sldId="423"/>
        </pc:sldMkLst>
        <pc:picChg chg="mod">
          <ac:chgData name="Vickie E Ramirez" userId="5829d9b8-e786-4ad8-a93f-c69aa6857d7a" providerId="ADAL" clId="{FBA842A2-5957-49D4-B56B-A65CD2B3FBD5}" dt="2026-09-16T14:23:07.669" v="2228" actId="1036"/>
          <ac:picMkLst>
            <pc:docMk/>
            <pc:sldMk cId="2793401986" sldId="423"/>
            <ac:picMk id="4" creationId="{77E1215B-EC67-CAE2-A9B8-C7AA78DDD712}"/>
          </ac:picMkLst>
        </pc:picChg>
      </pc:sldChg>
      <pc:sldChg chg="modSp mod">
        <pc:chgData name="Vickie E Ramirez" userId="5829d9b8-e786-4ad8-a93f-c69aa6857d7a" providerId="ADAL" clId="{FBA842A2-5957-49D4-B56B-A65CD2B3FBD5}" dt="2026-09-16T14:13:55.079" v="2157" actId="1076"/>
        <pc:sldMkLst>
          <pc:docMk/>
          <pc:sldMk cId="2933315685" sldId="425"/>
        </pc:sldMkLst>
        <pc:spChg chg="mod">
          <ac:chgData name="Vickie E Ramirez" userId="5829d9b8-e786-4ad8-a93f-c69aa6857d7a" providerId="ADAL" clId="{FBA842A2-5957-49D4-B56B-A65CD2B3FBD5}" dt="2026-09-16T14:13:55.079" v="2157" actId="1076"/>
          <ac:spMkLst>
            <pc:docMk/>
            <pc:sldMk cId="2933315685" sldId="425"/>
            <ac:spMk id="9" creationId="{41C0DADA-9E81-6A3E-ECB4-B8CF4214A163}"/>
          </ac:spMkLst>
        </pc:spChg>
      </pc:sldChg>
      <pc:sldChg chg="modNotesTx">
        <pc:chgData name="Vickie E Ramirez" userId="5829d9b8-e786-4ad8-a93f-c69aa6857d7a" providerId="ADAL" clId="{FBA842A2-5957-49D4-B56B-A65CD2B3FBD5}" dt="2026-09-15T14:04:46.709" v="754" actId="20577"/>
        <pc:sldMkLst>
          <pc:docMk/>
          <pc:sldMk cId="169901407" sldId="433"/>
        </pc:sldMkLst>
      </pc:sldChg>
      <pc:sldChg chg="addSp modSp mod ord modNotesTx">
        <pc:chgData name="Vickie E Ramirez" userId="5829d9b8-e786-4ad8-a93f-c69aa6857d7a" providerId="ADAL" clId="{FBA842A2-5957-49D4-B56B-A65CD2B3FBD5}" dt="2026-09-16T14:31:02.537" v="2276" actId="1076"/>
        <pc:sldMkLst>
          <pc:docMk/>
          <pc:sldMk cId="2465445344" sldId="434"/>
        </pc:sldMkLst>
        <pc:spChg chg="mod">
          <ac:chgData name="Vickie E Ramirez" userId="5829d9b8-e786-4ad8-a93f-c69aa6857d7a" providerId="ADAL" clId="{FBA842A2-5957-49D4-B56B-A65CD2B3FBD5}" dt="2026-09-16T14:30:57.654" v="2275" actId="1076"/>
          <ac:spMkLst>
            <pc:docMk/>
            <pc:sldMk cId="2465445344" sldId="434"/>
            <ac:spMk id="2" creationId="{6B682738-3221-9F63-C6D0-FE0B5D904C44}"/>
          </ac:spMkLst>
        </pc:spChg>
        <pc:graphicFrameChg chg="mod modGraphic">
          <ac:chgData name="Vickie E Ramirez" userId="5829d9b8-e786-4ad8-a93f-c69aa6857d7a" providerId="ADAL" clId="{FBA842A2-5957-49D4-B56B-A65CD2B3FBD5}" dt="2026-09-16T00:25:46.637" v="1650" actId="6549"/>
          <ac:graphicFrameMkLst>
            <pc:docMk/>
            <pc:sldMk cId="2465445344" sldId="434"/>
            <ac:graphicFrameMk id="4" creationId="{5230A5B6-BF28-1EF3-E462-C4FE56211B84}"/>
          </ac:graphicFrameMkLst>
        </pc:graphicFrameChg>
        <pc:picChg chg="add mod ord">
          <ac:chgData name="Vickie E Ramirez" userId="5829d9b8-e786-4ad8-a93f-c69aa6857d7a" providerId="ADAL" clId="{FBA842A2-5957-49D4-B56B-A65CD2B3FBD5}" dt="2026-09-16T14:31:02.537" v="2276" actId="1076"/>
          <ac:picMkLst>
            <pc:docMk/>
            <pc:sldMk cId="2465445344" sldId="434"/>
            <ac:picMk id="5" creationId="{11DEE686-61CB-08A6-3AA5-30B527A2C90A}"/>
          </ac:picMkLst>
        </pc:picChg>
      </pc:sldChg>
      <pc:sldChg chg="delSp mod">
        <pc:chgData name="Vickie E Ramirez" userId="5829d9b8-e786-4ad8-a93f-c69aa6857d7a" providerId="ADAL" clId="{FBA842A2-5957-49D4-B56B-A65CD2B3FBD5}" dt="2026-09-16T14:22:28.101" v="2221" actId="478"/>
        <pc:sldMkLst>
          <pc:docMk/>
          <pc:sldMk cId="1315164251" sldId="435"/>
        </pc:sldMkLst>
      </pc:sldChg>
      <pc:sldChg chg="modNotesTx">
        <pc:chgData name="Vickie E Ramirez" userId="5829d9b8-e786-4ad8-a93f-c69aa6857d7a" providerId="ADAL" clId="{FBA842A2-5957-49D4-B56B-A65CD2B3FBD5}" dt="2026-09-15T13:52:50.690" v="627" actId="5793"/>
        <pc:sldMkLst>
          <pc:docMk/>
          <pc:sldMk cId="1127398040" sldId="438"/>
        </pc:sldMkLst>
      </pc:sldChg>
      <pc:sldChg chg="delSp mod">
        <pc:chgData name="Vickie E Ramirez" userId="5829d9b8-e786-4ad8-a93f-c69aa6857d7a" providerId="ADAL" clId="{FBA842A2-5957-49D4-B56B-A65CD2B3FBD5}" dt="2026-09-14T20:54:15.800" v="4" actId="478"/>
        <pc:sldMkLst>
          <pc:docMk/>
          <pc:sldMk cId="478640719" sldId="439"/>
        </pc:sldMkLst>
      </pc:sldChg>
      <pc:sldChg chg="addSp delSp modSp mod modNotesTx">
        <pc:chgData name="Vickie E Ramirez" userId="5829d9b8-e786-4ad8-a93f-c69aa6857d7a" providerId="ADAL" clId="{FBA842A2-5957-49D4-B56B-A65CD2B3FBD5}" dt="2026-09-16T14:20:03.771" v="2212" actId="167"/>
        <pc:sldMkLst>
          <pc:docMk/>
          <pc:sldMk cId="538811000" sldId="441"/>
        </pc:sldMkLst>
        <pc:picChg chg="add ord">
          <ac:chgData name="Vickie E Ramirez" userId="5829d9b8-e786-4ad8-a93f-c69aa6857d7a" providerId="ADAL" clId="{FBA842A2-5957-49D4-B56B-A65CD2B3FBD5}" dt="2026-09-16T14:20:03.771" v="2212" actId="167"/>
          <ac:picMkLst>
            <pc:docMk/>
            <pc:sldMk cId="538811000" sldId="441"/>
            <ac:picMk id="8" creationId="{5C24EE95-3429-D608-2F9D-D85DDBD6511B}"/>
          </ac:picMkLst>
        </pc:picChg>
      </pc:sldChg>
      <pc:sldChg chg="modNotesTx">
        <pc:chgData name="Vickie E Ramirez" userId="5829d9b8-e786-4ad8-a93f-c69aa6857d7a" providerId="ADAL" clId="{FBA842A2-5957-49D4-B56B-A65CD2B3FBD5}" dt="2026-09-15T13:44:26.331" v="573" actId="20577"/>
        <pc:sldMkLst>
          <pc:docMk/>
          <pc:sldMk cId="2414778018" sldId="443"/>
        </pc:sldMkLst>
      </pc:sldChg>
      <pc:sldChg chg="delSp mod">
        <pc:chgData name="Vickie E Ramirez" userId="5829d9b8-e786-4ad8-a93f-c69aa6857d7a" providerId="ADAL" clId="{FBA842A2-5957-49D4-B56B-A65CD2B3FBD5}" dt="2026-09-16T14:20:51.265" v="2213" actId="478"/>
        <pc:sldMkLst>
          <pc:docMk/>
          <pc:sldMk cId="3368043758" sldId="446"/>
        </pc:sldMkLst>
      </pc:sldChg>
      <pc:sldChg chg="modNotesTx">
        <pc:chgData name="Vickie E Ramirez" userId="5829d9b8-e786-4ad8-a93f-c69aa6857d7a" providerId="ADAL" clId="{FBA842A2-5957-49D4-B56B-A65CD2B3FBD5}" dt="2026-09-15T13:50:40.562" v="622" actId="113"/>
        <pc:sldMkLst>
          <pc:docMk/>
          <pc:sldMk cId="2384031765" sldId="447"/>
        </pc:sldMkLst>
      </pc:sldChg>
      <pc:sldChg chg="addSp delSp modSp mod modNotesTx">
        <pc:chgData name="Vickie E Ramirez" userId="5829d9b8-e786-4ad8-a93f-c69aa6857d7a" providerId="ADAL" clId="{FBA842A2-5957-49D4-B56B-A65CD2B3FBD5}" dt="2026-09-17T19:02:12.003" v="2945" actId="1076"/>
        <pc:sldMkLst>
          <pc:docMk/>
          <pc:sldMk cId="247234065" sldId="449"/>
        </pc:sldMkLst>
        <pc:spChg chg="add del mod">
          <ac:chgData name="Vickie E Ramirez" userId="5829d9b8-e786-4ad8-a93f-c69aa6857d7a" providerId="ADAL" clId="{FBA842A2-5957-49D4-B56B-A65CD2B3FBD5}" dt="2026-09-17T19:02:12.003" v="2945" actId="1076"/>
          <ac:spMkLst>
            <pc:docMk/>
            <pc:sldMk cId="247234065" sldId="449"/>
            <ac:spMk id="3" creationId="{8C2273E0-E07F-117F-DF6F-013FF12B46F2}"/>
          </ac:spMkLst>
        </pc:spChg>
      </pc:sldChg>
      <pc:sldChg chg="addSp delSp modSp mod">
        <pc:chgData name="Vickie E Ramirez" userId="5829d9b8-e786-4ad8-a93f-c69aa6857d7a" providerId="ADAL" clId="{FBA842A2-5957-49D4-B56B-A65CD2B3FBD5}" dt="2026-09-15T20:16:23.038" v="1014" actId="1076"/>
        <pc:sldMkLst>
          <pc:docMk/>
          <pc:sldMk cId="4060814858" sldId="450"/>
        </pc:sldMkLst>
        <pc:picChg chg="add mod">
          <ac:chgData name="Vickie E Ramirez" userId="5829d9b8-e786-4ad8-a93f-c69aa6857d7a" providerId="ADAL" clId="{FBA842A2-5957-49D4-B56B-A65CD2B3FBD5}" dt="2026-09-15T20:16:23.038" v="1014" actId="1076"/>
          <ac:picMkLst>
            <pc:docMk/>
            <pc:sldMk cId="4060814858" sldId="450"/>
            <ac:picMk id="5" creationId="{3B0741CC-B793-B3C7-EA0A-FAC64D1E1CB1}"/>
          </ac:picMkLst>
        </pc:picChg>
        <pc:picChg chg="mod">
          <ac:chgData name="Vickie E Ramirez" userId="5829d9b8-e786-4ad8-a93f-c69aa6857d7a" providerId="ADAL" clId="{FBA842A2-5957-49D4-B56B-A65CD2B3FBD5}" dt="2026-09-15T20:16:15.080" v="1012" actId="1076"/>
          <ac:picMkLst>
            <pc:docMk/>
            <pc:sldMk cId="4060814858" sldId="450"/>
            <ac:picMk id="7" creationId="{92433BF5-7A02-EC1F-B1B2-F690980E4F9E}"/>
          </ac:picMkLst>
        </pc:picChg>
      </pc:sldChg>
      <pc:sldChg chg="modNotesTx">
        <pc:chgData name="Vickie E Ramirez" userId="5829d9b8-e786-4ad8-a93f-c69aa6857d7a" providerId="ADAL" clId="{FBA842A2-5957-49D4-B56B-A65CD2B3FBD5}" dt="2026-09-15T14:07:00.669" v="756" actId="113"/>
        <pc:sldMkLst>
          <pc:docMk/>
          <pc:sldMk cId="3936872667" sldId="451"/>
        </pc:sldMkLst>
      </pc:sldChg>
      <pc:sldChg chg="modNotesTx">
        <pc:chgData name="Vickie E Ramirez" userId="5829d9b8-e786-4ad8-a93f-c69aa6857d7a" providerId="ADAL" clId="{FBA842A2-5957-49D4-B56B-A65CD2B3FBD5}" dt="2026-09-15T20:42:09.206" v="1103" actId="6549"/>
        <pc:sldMkLst>
          <pc:docMk/>
          <pc:sldMk cId="3969947633" sldId="453"/>
        </pc:sldMkLst>
      </pc:sldChg>
      <pc:sldChg chg="modNotesTx">
        <pc:chgData name="Vickie E Ramirez" userId="5829d9b8-e786-4ad8-a93f-c69aa6857d7a" providerId="ADAL" clId="{FBA842A2-5957-49D4-B56B-A65CD2B3FBD5}" dt="2026-09-15T13:57:07.149" v="656" actId="20577"/>
        <pc:sldMkLst>
          <pc:docMk/>
          <pc:sldMk cId="1957130028" sldId="462"/>
        </pc:sldMkLst>
      </pc:sldChg>
      <pc:sldChg chg="modNotesTx">
        <pc:chgData name="Vickie E Ramirez" userId="5829d9b8-e786-4ad8-a93f-c69aa6857d7a" providerId="ADAL" clId="{FBA842A2-5957-49D4-B56B-A65CD2B3FBD5}" dt="2026-09-15T14:00:50.616" v="658" actId="5793"/>
        <pc:sldMkLst>
          <pc:docMk/>
          <pc:sldMk cId="0" sldId="463"/>
        </pc:sldMkLst>
      </pc:sldChg>
      <pc:sldChg chg="modNotesTx">
        <pc:chgData name="Vickie E Ramirez" userId="5829d9b8-e786-4ad8-a93f-c69aa6857d7a" providerId="ADAL" clId="{FBA842A2-5957-49D4-B56B-A65CD2B3FBD5}" dt="2026-09-15T13:43:03.749" v="521" actId="20577"/>
        <pc:sldMkLst>
          <pc:docMk/>
          <pc:sldMk cId="1903514819" sldId="464"/>
        </pc:sldMkLst>
      </pc:sldChg>
      <pc:sldChg chg="addSp delSp modSp mod">
        <pc:chgData name="Vickie E Ramirez" userId="5829d9b8-e786-4ad8-a93f-c69aa6857d7a" providerId="ADAL" clId="{FBA842A2-5957-49D4-B56B-A65CD2B3FBD5}" dt="2026-09-17T19:02:44.556" v="2949" actId="1076"/>
        <pc:sldMkLst>
          <pc:docMk/>
          <pc:sldMk cId="485794114" sldId="466"/>
        </pc:sldMkLst>
        <pc:spChg chg="mod">
          <ac:chgData name="Vickie E Ramirez" userId="5829d9b8-e786-4ad8-a93f-c69aa6857d7a" providerId="ADAL" clId="{FBA842A2-5957-49D4-B56B-A65CD2B3FBD5}" dt="2026-09-17T19:02:41.837" v="2948" actId="1076"/>
          <ac:spMkLst>
            <pc:docMk/>
            <pc:sldMk cId="485794114" sldId="466"/>
            <ac:spMk id="5" creationId="{EAAB173F-8925-2B55-EAFB-7356D4C971D9}"/>
          </ac:spMkLst>
        </pc:spChg>
        <pc:picChg chg="add mod">
          <ac:chgData name="Vickie E Ramirez" userId="5829d9b8-e786-4ad8-a93f-c69aa6857d7a" providerId="ADAL" clId="{FBA842A2-5957-49D4-B56B-A65CD2B3FBD5}" dt="2026-09-16T14:15:55.912" v="2169" actId="1076"/>
          <ac:picMkLst>
            <pc:docMk/>
            <pc:sldMk cId="485794114" sldId="466"/>
            <ac:picMk id="6" creationId="{AF03BA7E-3B65-E178-A4BE-FC972270D1B4}"/>
          </ac:picMkLst>
        </pc:picChg>
        <pc:picChg chg="mod">
          <ac:chgData name="Vickie E Ramirez" userId="5829d9b8-e786-4ad8-a93f-c69aa6857d7a" providerId="ADAL" clId="{FBA842A2-5957-49D4-B56B-A65CD2B3FBD5}" dt="2026-09-17T19:02:44.556" v="2949" actId="1076"/>
          <ac:picMkLst>
            <pc:docMk/>
            <pc:sldMk cId="485794114" sldId="466"/>
            <ac:picMk id="11" creationId="{210455F7-5777-90FC-F17F-63D5AF2418F8}"/>
          </ac:picMkLst>
        </pc:picChg>
      </pc:sldChg>
      <pc:sldChg chg="addSp delSp modSp mod">
        <pc:chgData name="Vickie E Ramirez" userId="5829d9b8-e786-4ad8-a93f-c69aa6857d7a" providerId="ADAL" clId="{FBA842A2-5957-49D4-B56B-A65CD2B3FBD5}" dt="2026-09-16T14:19:04.986" v="2209" actId="1076"/>
        <pc:sldMkLst>
          <pc:docMk/>
          <pc:sldMk cId="3629102775" sldId="476"/>
        </pc:sldMkLst>
        <pc:picChg chg="add mod">
          <ac:chgData name="Vickie E Ramirez" userId="5829d9b8-e786-4ad8-a93f-c69aa6857d7a" providerId="ADAL" clId="{FBA842A2-5957-49D4-B56B-A65CD2B3FBD5}" dt="2026-09-16T14:19:04.986" v="2209" actId="1076"/>
          <ac:picMkLst>
            <pc:docMk/>
            <pc:sldMk cId="3629102775" sldId="476"/>
            <ac:picMk id="7" creationId="{F5383B5D-5D33-E7EC-4F87-FD233B34838A}"/>
          </ac:picMkLst>
        </pc:picChg>
      </pc:sldChg>
      <pc:sldChg chg="ord">
        <pc:chgData name="Vickie E Ramirez" userId="5829d9b8-e786-4ad8-a93f-c69aa6857d7a" providerId="ADAL" clId="{FBA842A2-5957-49D4-B56B-A65CD2B3FBD5}" dt="2026-09-15T20:36:58.547" v="1075"/>
        <pc:sldMkLst>
          <pc:docMk/>
          <pc:sldMk cId="868174973" sldId="478"/>
        </pc:sldMkLst>
      </pc:sldChg>
      <pc:sldChg chg="delSp modSp mod">
        <pc:chgData name="Vickie E Ramirez" userId="5829d9b8-e786-4ad8-a93f-c69aa6857d7a" providerId="ADAL" clId="{FBA842A2-5957-49D4-B56B-A65CD2B3FBD5}" dt="2026-09-14T20:53:13.676" v="3" actId="113"/>
        <pc:sldMkLst>
          <pc:docMk/>
          <pc:sldMk cId="3076551655" sldId="480"/>
        </pc:sldMkLst>
        <pc:spChg chg="mod">
          <ac:chgData name="Vickie E Ramirez" userId="5829d9b8-e786-4ad8-a93f-c69aa6857d7a" providerId="ADAL" clId="{FBA842A2-5957-49D4-B56B-A65CD2B3FBD5}" dt="2026-09-14T20:53:13.676" v="3" actId="113"/>
          <ac:spMkLst>
            <pc:docMk/>
            <pc:sldMk cId="3076551655" sldId="480"/>
            <ac:spMk id="14" creationId="{ECFE2529-8753-19E3-977C-BB598454DA00}"/>
          </ac:spMkLst>
        </pc:spChg>
        <pc:spChg chg="mod">
          <ac:chgData name="Vickie E Ramirez" userId="5829d9b8-e786-4ad8-a93f-c69aa6857d7a" providerId="ADAL" clId="{FBA842A2-5957-49D4-B56B-A65CD2B3FBD5}" dt="2026-09-14T20:53:10.596" v="2" actId="113"/>
          <ac:spMkLst>
            <pc:docMk/>
            <pc:sldMk cId="3076551655" sldId="480"/>
            <ac:spMk id="16" creationId="{14264F51-745C-E95F-D17D-34B7929780EE}"/>
          </ac:spMkLst>
        </pc:spChg>
        <pc:spChg chg="mod">
          <ac:chgData name="Vickie E Ramirez" userId="5829d9b8-e786-4ad8-a93f-c69aa6857d7a" providerId="ADAL" clId="{FBA842A2-5957-49D4-B56B-A65CD2B3FBD5}" dt="2026-09-14T20:53:08.472" v="1" actId="113"/>
          <ac:spMkLst>
            <pc:docMk/>
            <pc:sldMk cId="3076551655" sldId="480"/>
            <ac:spMk id="19" creationId="{10F3D1A7-245C-770F-A886-ABE40BC85FE2}"/>
          </ac:spMkLst>
        </pc:spChg>
      </pc:sldChg>
      <pc:sldChg chg="delSp modSp mod modNotesTx">
        <pc:chgData name="Vickie E Ramirez" userId="5829d9b8-e786-4ad8-a93f-c69aa6857d7a" providerId="ADAL" clId="{FBA842A2-5957-49D4-B56B-A65CD2B3FBD5}" dt="2026-09-16T14:22:09.869" v="2220" actId="1076"/>
        <pc:sldMkLst>
          <pc:docMk/>
          <pc:sldMk cId="395049127" sldId="482"/>
        </pc:sldMkLst>
        <pc:spChg chg="mod">
          <ac:chgData name="Vickie E Ramirez" userId="5829d9b8-e786-4ad8-a93f-c69aa6857d7a" providerId="ADAL" clId="{FBA842A2-5957-49D4-B56B-A65CD2B3FBD5}" dt="2026-09-16T14:22:09.869" v="2220" actId="1076"/>
          <ac:spMkLst>
            <pc:docMk/>
            <pc:sldMk cId="395049127" sldId="482"/>
            <ac:spMk id="11" creationId="{69AC9C3F-DC28-04DD-2D0D-DE9E65053D3F}"/>
          </ac:spMkLst>
        </pc:spChg>
      </pc:sldChg>
      <pc:sldChg chg="modNotesTx">
        <pc:chgData name="Vickie E Ramirez" userId="5829d9b8-e786-4ad8-a93f-c69aa6857d7a" providerId="ADAL" clId="{FBA842A2-5957-49D4-B56B-A65CD2B3FBD5}" dt="2026-09-15T15:53:06.494" v="796" actId="20577"/>
        <pc:sldMkLst>
          <pc:docMk/>
          <pc:sldMk cId="2138735375" sldId="484"/>
        </pc:sldMkLst>
      </pc:sldChg>
      <pc:sldChg chg="delSp modSp mod ord modNotesTx">
        <pc:chgData name="Vickie E Ramirez" userId="5829d9b8-e786-4ad8-a93f-c69aa6857d7a" providerId="ADAL" clId="{FBA842A2-5957-49D4-B56B-A65CD2B3FBD5}" dt="2026-09-15T15:51:26.234" v="789" actId="6549"/>
        <pc:sldMkLst>
          <pc:docMk/>
          <pc:sldMk cId="4176258977" sldId="485"/>
        </pc:sldMkLst>
      </pc:sldChg>
      <pc:sldChg chg="modNotesTx">
        <pc:chgData name="Vickie E Ramirez" userId="5829d9b8-e786-4ad8-a93f-c69aa6857d7a" providerId="ADAL" clId="{FBA842A2-5957-49D4-B56B-A65CD2B3FBD5}" dt="2026-09-15T16:01:30.444" v="895" actId="20577"/>
        <pc:sldMkLst>
          <pc:docMk/>
          <pc:sldMk cId="1713902484" sldId="486"/>
        </pc:sldMkLst>
      </pc:sldChg>
      <pc:sldChg chg="modNotesTx">
        <pc:chgData name="Vickie E Ramirez" userId="5829d9b8-e786-4ad8-a93f-c69aa6857d7a" providerId="ADAL" clId="{FBA842A2-5957-49D4-B56B-A65CD2B3FBD5}" dt="2026-09-15T16:04:58.203" v="901" actId="20577"/>
        <pc:sldMkLst>
          <pc:docMk/>
          <pc:sldMk cId="2545628447" sldId="487"/>
        </pc:sldMkLst>
      </pc:sldChg>
      <pc:sldChg chg="delSp mod modNotesTx">
        <pc:chgData name="Vickie E Ramirez" userId="5829d9b8-e786-4ad8-a93f-c69aa6857d7a" providerId="ADAL" clId="{FBA842A2-5957-49D4-B56B-A65CD2B3FBD5}" dt="2026-09-16T14:22:40.463" v="2222" actId="478"/>
        <pc:sldMkLst>
          <pc:docMk/>
          <pc:sldMk cId="2873527230" sldId="488"/>
        </pc:sldMkLst>
      </pc:sldChg>
      <pc:sldChg chg="delSp modSp mod">
        <pc:chgData name="Vickie E Ramirez" userId="5829d9b8-e786-4ad8-a93f-c69aa6857d7a" providerId="ADAL" clId="{FBA842A2-5957-49D4-B56B-A65CD2B3FBD5}" dt="2026-09-16T14:22:54.728" v="2224" actId="478"/>
        <pc:sldMkLst>
          <pc:docMk/>
          <pc:sldMk cId="336737616" sldId="491"/>
        </pc:sldMkLst>
      </pc:sldChg>
      <pc:sldChg chg="addSp delSp modSp mod modNotesTx">
        <pc:chgData name="Vickie E Ramirez" userId="5829d9b8-e786-4ad8-a93f-c69aa6857d7a" providerId="ADAL" clId="{FBA842A2-5957-49D4-B56B-A65CD2B3FBD5}" dt="2026-09-16T14:10:37.116" v="2134" actId="1076"/>
        <pc:sldMkLst>
          <pc:docMk/>
          <pc:sldMk cId="963358827" sldId="494"/>
        </pc:sldMkLst>
        <pc:picChg chg="add mod">
          <ac:chgData name="Vickie E Ramirez" userId="5829d9b8-e786-4ad8-a93f-c69aa6857d7a" providerId="ADAL" clId="{FBA842A2-5957-49D4-B56B-A65CD2B3FBD5}" dt="2026-09-16T14:09:43.002" v="2131" actId="1076"/>
          <ac:picMkLst>
            <pc:docMk/>
            <pc:sldMk cId="963358827" sldId="494"/>
            <ac:picMk id="12" creationId="{5411BDAD-4EEC-0084-A8DF-EC738CF67CAA}"/>
          </ac:picMkLst>
        </pc:picChg>
        <pc:picChg chg="add mod">
          <ac:chgData name="Vickie E Ramirez" userId="5829d9b8-e786-4ad8-a93f-c69aa6857d7a" providerId="ADAL" clId="{FBA842A2-5957-49D4-B56B-A65CD2B3FBD5}" dt="2026-09-16T14:10:37.116" v="2134" actId="1076"/>
          <ac:picMkLst>
            <pc:docMk/>
            <pc:sldMk cId="963358827" sldId="494"/>
            <ac:picMk id="15" creationId="{A52FFEAF-0649-59D6-F962-6EFC82F887D7}"/>
          </ac:picMkLst>
        </pc:picChg>
      </pc:sldChg>
      <pc:sldChg chg="addSp delSp modSp mod modNotesTx">
        <pc:chgData name="Vickie E Ramirez" userId="5829d9b8-e786-4ad8-a93f-c69aa6857d7a" providerId="ADAL" clId="{FBA842A2-5957-49D4-B56B-A65CD2B3FBD5}" dt="2026-09-16T14:23:57.532" v="2235" actId="1076"/>
        <pc:sldMkLst>
          <pc:docMk/>
          <pc:sldMk cId="1657800626" sldId="495"/>
        </pc:sldMkLst>
        <pc:spChg chg="mod">
          <ac:chgData name="Vickie E Ramirez" userId="5829d9b8-e786-4ad8-a93f-c69aa6857d7a" providerId="ADAL" clId="{FBA842A2-5957-49D4-B56B-A65CD2B3FBD5}" dt="2026-09-16T14:23:57.532" v="2235" actId="1076"/>
          <ac:spMkLst>
            <pc:docMk/>
            <pc:sldMk cId="1657800626" sldId="495"/>
            <ac:spMk id="5" creationId="{082D5816-4EA1-746D-5D74-AE2C89F29B16}"/>
          </ac:spMkLst>
        </pc:spChg>
        <pc:picChg chg="add mod">
          <ac:chgData name="Vickie E Ramirez" userId="5829d9b8-e786-4ad8-a93f-c69aa6857d7a" providerId="ADAL" clId="{FBA842A2-5957-49D4-B56B-A65CD2B3FBD5}" dt="2026-09-16T14:23:52.127" v="2234" actId="14100"/>
          <ac:picMkLst>
            <pc:docMk/>
            <pc:sldMk cId="1657800626" sldId="495"/>
            <ac:picMk id="7" creationId="{4D891F2A-6FDB-B2F2-EF4B-87943D03B435}"/>
          </ac:picMkLst>
        </pc:picChg>
      </pc:sldChg>
      <pc:sldChg chg="addSp delSp modSp mod modNotesTx">
        <pc:chgData name="Vickie E Ramirez" userId="5829d9b8-e786-4ad8-a93f-c69aa6857d7a" providerId="ADAL" clId="{FBA842A2-5957-49D4-B56B-A65CD2B3FBD5}" dt="2026-09-16T14:25:08.658" v="2245" actId="1036"/>
        <pc:sldMkLst>
          <pc:docMk/>
          <pc:sldMk cId="2794077841" sldId="498"/>
        </pc:sldMkLst>
        <pc:spChg chg="mod">
          <ac:chgData name="Vickie E Ramirez" userId="5829d9b8-e786-4ad8-a93f-c69aa6857d7a" providerId="ADAL" clId="{FBA842A2-5957-49D4-B56B-A65CD2B3FBD5}" dt="2026-09-16T14:24:36.268" v="2237" actId="6549"/>
          <ac:spMkLst>
            <pc:docMk/>
            <pc:sldMk cId="2794077841" sldId="498"/>
            <ac:spMk id="6" creationId="{2C70C8EF-CC9F-346F-B192-B50AEDE594D1}"/>
          </ac:spMkLst>
        </pc:spChg>
        <pc:graphicFrameChg chg="mod">
          <ac:chgData name="Vickie E Ramirez" userId="5829d9b8-e786-4ad8-a93f-c69aa6857d7a" providerId="ADAL" clId="{FBA842A2-5957-49D4-B56B-A65CD2B3FBD5}" dt="2026-09-16T14:25:08.658" v="2245" actId="1036"/>
          <ac:graphicFrameMkLst>
            <pc:docMk/>
            <pc:sldMk cId="2794077841" sldId="498"/>
            <ac:graphicFrameMk id="10" creationId="{03603293-EE61-23EB-DF4A-8E6144BF6C55}"/>
          </ac:graphicFrameMkLst>
        </pc:graphicFrameChg>
        <pc:picChg chg="add mod ord">
          <ac:chgData name="Vickie E Ramirez" userId="5829d9b8-e786-4ad8-a93f-c69aa6857d7a" providerId="ADAL" clId="{FBA842A2-5957-49D4-B56B-A65CD2B3FBD5}" dt="2026-09-16T14:24:56.284" v="2243" actId="167"/>
          <ac:picMkLst>
            <pc:docMk/>
            <pc:sldMk cId="2794077841" sldId="498"/>
            <ac:picMk id="3" creationId="{B84B837E-D3BE-C38C-72EB-AF40A1954489}"/>
          </ac:picMkLst>
        </pc:picChg>
      </pc:sldChg>
      <pc:sldChg chg="modNotesTx">
        <pc:chgData name="Vickie E Ramirez" userId="5829d9b8-e786-4ad8-a93f-c69aa6857d7a" providerId="ADAL" clId="{FBA842A2-5957-49D4-B56B-A65CD2B3FBD5}" dt="2026-09-15T20:54:29.271" v="1218" actId="113"/>
        <pc:sldMkLst>
          <pc:docMk/>
          <pc:sldMk cId="3176152626" sldId="502"/>
        </pc:sldMkLst>
      </pc:sldChg>
      <pc:sldChg chg="addSp delSp modSp add del mod modShow modNotesTx">
        <pc:chgData name="Vickie E Ramirez" userId="5829d9b8-e786-4ad8-a93f-c69aa6857d7a" providerId="ADAL" clId="{FBA842A2-5957-49D4-B56B-A65CD2B3FBD5}" dt="2026-09-16T14:27:43.058" v="2270" actId="13926"/>
        <pc:sldMkLst>
          <pc:docMk/>
          <pc:sldMk cId="1941594767" sldId="503"/>
        </pc:sldMkLst>
        <pc:spChg chg="add mod">
          <ac:chgData name="Vickie E Ramirez" userId="5829d9b8-e786-4ad8-a93f-c69aa6857d7a" providerId="ADAL" clId="{FBA842A2-5957-49D4-B56B-A65CD2B3FBD5}" dt="2026-09-14T21:29:24.568" v="28" actId="20577"/>
          <ac:spMkLst>
            <pc:docMk/>
            <pc:sldMk cId="1941594767" sldId="503"/>
            <ac:spMk id="9" creationId="{DB76E799-AD91-6FFD-1024-F3BE6FB26191}"/>
          </ac:spMkLst>
        </pc:spChg>
        <pc:spChg chg="add mod">
          <ac:chgData name="Vickie E Ramirez" userId="5829d9b8-e786-4ad8-a93f-c69aa6857d7a" providerId="ADAL" clId="{FBA842A2-5957-49D4-B56B-A65CD2B3FBD5}" dt="2026-09-15T21:04:40.090" v="1237" actId="20577"/>
          <ac:spMkLst>
            <pc:docMk/>
            <pc:sldMk cId="1941594767" sldId="503"/>
            <ac:spMk id="18" creationId="{E0EB5BEF-103A-EC18-1F7C-1CD15508DA86}"/>
          </ac:spMkLst>
        </pc:spChg>
        <pc:spChg chg="add mod">
          <ac:chgData name="Vickie E Ramirez" userId="5829d9b8-e786-4ad8-a93f-c69aa6857d7a" providerId="ADAL" clId="{FBA842A2-5957-49D4-B56B-A65CD2B3FBD5}" dt="2026-09-16T14:27:43.058" v="2270" actId="13926"/>
          <ac:spMkLst>
            <pc:docMk/>
            <pc:sldMk cId="1941594767" sldId="503"/>
            <ac:spMk id="20" creationId="{87F000B5-B6B5-3A2B-FC8D-BDA5D5FDF653}"/>
          </ac:spMkLst>
        </pc:spChg>
        <pc:picChg chg="add mod">
          <ac:chgData name="Vickie E Ramirez" userId="5829d9b8-e786-4ad8-a93f-c69aa6857d7a" providerId="ADAL" clId="{FBA842A2-5957-49D4-B56B-A65CD2B3FBD5}" dt="2026-09-14T21:35:07.928" v="59" actId="1076"/>
          <ac:picMkLst>
            <pc:docMk/>
            <pc:sldMk cId="1941594767" sldId="503"/>
            <ac:picMk id="16" creationId="{7AFBCEF8-80BA-4716-9165-BC6944CFE952}"/>
          </ac:picMkLst>
        </pc:picChg>
      </pc:sldChg>
      <pc:sldChg chg="addSp modSp mod modNotesTx">
        <pc:chgData name="Vickie E Ramirez" userId="5829d9b8-e786-4ad8-a93f-c69aa6857d7a" providerId="ADAL" clId="{FBA842A2-5957-49D4-B56B-A65CD2B3FBD5}" dt="2026-09-15T21:03:42.913" v="1228" actId="255"/>
        <pc:sldMkLst>
          <pc:docMk/>
          <pc:sldMk cId="3462800452" sldId="504"/>
        </pc:sldMkLst>
        <pc:spChg chg="add">
          <ac:chgData name="Vickie E Ramirez" userId="5829d9b8-e786-4ad8-a93f-c69aa6857d7a" providerId="ADAL" clId="{FBA842A2-5957-49D4-B56B-A65CD2B3FBD5}" dt="2026-09-14T21:28:55.818" v="20" actId="22"/>
          <ac:spMkLst>
            <pc:docMk/>
            <pc:sldMk cId="3462800452" sldId="504"/>
            <ac:spMk id="7" creationId="{B7BE54CC-16F8-358F-0521-321B94D5A172}"/>
          </ac:spMkLst>
        </pc:spChg>
        <pc:spChg chg="mod">
          <ac:chgData name="Vickie E Ramirez" userId="5829d9b8-e786-4ad8-a93f-c69aa6857d7a" providerId="ADAL" clId="{FBA842A2-5957-49D4-B56B-A65CD2B3FBD5}" dt="2026-09-15T21:03:42.913" v="1228" actId="255"/>
          <ac:spMkLst>
            <pc:docMk/>
            <pc:sldMk cId="3462800452" sldId="504"/>
            <ac:spMk id="8" creationId="{736418FF-B7AA-5525-2965-24194FFE610E}"/>
          </ac:spMkLst>
        </pc:spChg>
      </pc:sldChg>
      <pc:sldChg chg="ord">
        <pc:chgData name="Vickie E Ramirez" userId="5829d9b8-e786-4ad8-a93f-c69aa6857d7a" providerId="ADAL" clId="{FBA842A2-5957-49D4-B56B-A65CD2B3FBD5}" dt="2026-09-14T21:59:52.709" v="256"/>
        <pc:sldMkLst>
          <pc:docMk/>
          <pc:sldMk cId="2782324051" sldId="505"/>
        </pc:sldMkLst>
      </pc:sldChg>
      <pc:sldChg chg="modNotesTx">
        <pc:chgData name="Vickie E Ramirez" userId="5829d9b8-e786-4ad8-a93f-c69aa6857d7a" providerId="ADAL" clId="{FBA842A2-5957-49D4-B56B-A65CD2B3FBD5}" dt="2026-09-15T23:19:48.854" v="1286" actId="6549"/>
        <pc:sldMkLst>
          <pc:docMk/>
          <pc:sldMk cId="3177407701" sldId="506"/>
        </pc:sldMkLst>
      </pc:sldChg>
      <pc:sldChg chg="modNotesTx">
        <pc:chgData name="Vickie E Ramirez" userId="5829d9b8-e786-4ad8-a93f-c69aa6857d7a" providerId="ADAL" clId="{FBA842A2-5957-49D4-B56B-A65CD2B3FBD5}" dt="2026-09-15T23:20:29.388" v="1288" actId="20577"/>
        <pc:sldMkLst>
          <pc:docMk/>
          <pc:sldMk cId="4285225485" sldId="507"/>
        </pc:sldMkLst>
      </pc:sldChg>
      <pc:sldChg chg="addSp delSp modSp mod ord modNotesTx">
        <pc:chgData name="Vickie E Ramirez" userId="5829d9b8-e786-4ad8-a93f-c69aa6857d7a" providerId="ADAL" clId="{FBA842A2-5957-49D4-B56B-A65CD2B3FBD5}" dt="2026-09-16T14:35:33.585" v="2292" actId="2711"/>
        <pc:sldMkLst>
          <pc:docMk/>
          <pc:sldMk cId="2556675056" sldId="509"/>
        </pc:sldMkLst>
        <pc:spChg chg="mod">
          <ac:chgData name="Vickie E Ramirez" userId="5829d9b8-e786-4ad8-a93f-c69aa6857d7a" providerId="ADAL" clId="{FBA842A2-5957-49D4-B56B-A65CD2B3FBD5}" dt="2026-09-14T23:58:07.118" v="272"/>
          <ac:spMkLst>
            <pc:docMk/>
            <pc:sldMk cId="2556675056" sldId="509"/>
            <ac:spMk id="2" creationId="{E9AAB241-D637-05A4-7FBC-3796D525A20B}"/>
          </ac:spMkLst>
        </pc:spChg>
        <pc:spChg chg="add mod">
          <ac:chgData name="Vickie E Ramirez" userId="5829d9b8-e786-4ad8-a93f-c69aa6857d7a" providerId="ADAL" clId="{FBA842A2-5957-49D4-B56B-A65CD2B3FBD5}" dt="2026-09-16T14:35:33.585" v="2292" actId="2711"/>
          <ac:spMkLst>
            <pc:docMk/>
            <pc:sldMk cId="2556675056" sldId="509"/>
            <ac:spMk id="7" creationId="{29BDEB87-C74C-A867-EEDA-2125069D4A31}"/>
          </ac:spMkLst>
        </pc:spChg>
        <pc:picChg chg="mod">
          <ac:chgData name="Vickie E Ramirez" userId="5829d9b8-e786-4ad8-a93f-c69aa6857d7a" providerId="ADAL" clId="{FBA842A2-5957-49D4-B56B-A65CD2B3FBD5}" dt="2026-09-14T23:58:34.910" v="276" actId="1076"/>
          <ac:picMkLst>
            <pc:docMk/>
            <pc:sldMk cId="2556675056" sldId="509"/>
            <ac:picMk id="5" creationId="{F52D435B-392F-9F4C-1588-17550395E003}"/>
          </ac:picMkLst>
        </pc:picChg>
      </pc:sldChg>
      <pc:sldChg chg="modNotesTx">
        <pc:chgData name="Vickie E Ramirez" userId="5829d9b8-e786-4ad8-a93f-c69aa6857d7a" providerId="ADAL" clId="{FBA842A2-5957-49D4-B56B-A65CD2B3FBD5}" dt="2026-09-15T23:37:05.505" v="1313" actId="6549"/>
        <pc:sldMkLst>
          <pc:docMk/>
          <pc:sldMk cId="1575887316" sldId="513"/>
        </pc:sldMkLst>
      </pc:sldChg>
      <pc:sldChg chg="ord">
        <pc:chgData name="Vickie E Ramirez" userId="5829d9b8-e786-4ad8-a93f-c69aa6857d7a" providerId="ADAL" clId="{FBA842A2-5957-49D4-B56B-A65CD2B3FBD5}" dt="2026-09-15T00:06:44.807" v="278"/>
        <pc:sldMkLst>
          <pc:docMk/>
          <pc:sldMk cId="3025031750" sldId="514"/>
        </pc:sldMkLst>
      </pc:sldChg>
      <pc:sldChg chg="modNotesTx">
        <pc:chgData name="Vickie E Ramirez" userId="5829d9b8-e786-4ad8-a93f-c69aa6857d7a" providerId="ADAL" clId="{FBA842A2-5957-49D4-B56B-A65CD2B3FBD5}" dt="2026-09-15T23:37:30.596" v="1331" actId="20577"/>
        <pc:sldMkLst>
          <pc:docMk/>
          <pc:sldMk cId="3052039324" sldId="515"/>
        </pc:sldMkLst>
      </pc:sldChg>
      <pc:sldChg chg="modNotesTx">
        <pc:chgData name="Vickie E Ramirez" userId="5829d9b8-e786-4ad8-a93f-c69aa6857d7a" providerId="ADAL" clId="{FBA842A2-5957-49D4-B56B-A65CD2B3FBD5}" dt="2026-09-15T23:44:38.201" v="1402" actId="20577"/>
        <pc:sldMkLst>
          <pc:docMk/>
          <pc:sldMk cId="1024134834" sldId="518"/>
        </pc:sldMkLst>
      </pc:sldChg>
      <pc:sldChg chg="modSp mod ord">
        <pc:chgData name="Vickie E Ramirez" userId="5829d9b8-e786-4ad8-a93f-c69aa6857d7a" providerId="ADAL" clId="{FBA842A2-5957-49D4-B56B-A65CD2B3FBD5}" dt="2026-09-15T23:26:16.869" v="1310" actId="1076"/>
        <pc:sldMkLst>
          <pc:docMk/>
          <pc:sldMk cId="2158940273" sldId="524"/>
        </pc:sldMkLst>
        <pc:spChg chg="mod">
          <ac:chgData name="Vickie E Ramirez" userId="5829d9b8-e786-4ad8-a93f-c69aa6857d7a" providerId="ADAL" clId="{FBA842A2-5957-49D4-B56B-A65CD2B3FBD5}" dt="2026-09-15T23:26:16.869" v="1310" actId="1076"/>
          <ac:spMkLst>
            <pc:docMk/>
            <pc:sldMk cId="2158940273" sldId="524"/>
            <ac:spMk id="4" creationId="{7EA5EB2D-160E-5267-CE0D-651F1D449818}"/>
          </ac:spMkLst>
        </pc:spChg>
      </pc:sldChg>
      <pc:sldChg chg="modSp mod modNotesTx">
        <pc:chgData name="Vickie E Ramirez" userId="5829d9b8-e786-4ad8-a93f-c69aa6857d7a" providerId="ADAL" clId="{FBA842A2-5957-49D4-B56B-A65CD2B3FBD5}" dt="2026-09-15T23:47:33.811" v="1413" actId="20577"/>
        <pc:sldMkLst>
          <pc:docMk/>
          <pc:sldMk cId="3673046034" sldId="528"/>
        </pc:sldMkLst>
        <pc:spChg chg="mod">
          <ac:chgData name="Vickie E Ramirez" userId="5829d9b8-e786-4ad8-a93f-c69aa6857d7a" providerId="ADAL" clId="{FBA842A2-5957-49D4-B56B-A65CD2B3FBD5}" dt="2026-09-15T00:16:30.912" v="354" actId="2711"/>
          <ac:spMkLst>
            <pc:docMk/>
            <pc:sldMk cId="3673046034" sldId="528"/>
            <ac:spMk id="10" creationId="{1EDD2775-00FA-9A28-DF73-2F3F37C507B0}"/>
          </ac:spMkLst>
        </pc:spChg>
      </pc:sldChg>
      <pc:sldChg chg="modSp mod">
        <pc:chgData name="Vickie E Ramirez" userId="5829d9b8-e786-4ad8-a93f-c69aa6857d7a" providerId="ADAL" clId="{FBA842A2-5957-49D4-B56B-A65CD2B3FBD5}" dt="2026-09-15T00:17:11.183" v="357" actId="1076"/>
        <pc:sldMkLst>
          <pc:docMk/>
          <pc:sldMk cId="1305620402" sldId="529"/>
        </pc:sldMkLst>
        <pc:graphicFrameChg chg="mod modGraphic">
          <ac:chgData name="Vickie E Ramirez" userId="5829d9b8-e786-4ad8-a93f-c69aa6857d7a" providerId="ADAL" clId="{FBA842A2-5957-49D4-B56B-A65CD2B3FBD5}" dt="2026-09-15T00:17:11.183" v="357" actId="1076"/>
          <ac:graphicFrameMkLst>
            <pc:docMk/>
            <pc:sldMk cId="1305620402" sldId="529"/>
            <ac:graphicFrameMk id="3" creationId="{427431E9-555B-6B06-3A28-B6DFC3B4E1F3}"/>
          </ac:graphicFrameMkLst>
        </pc:graphicFrameChg>
      </pc:sldChg>
      <pc:sldChg chg="modSp">
        <pc:chgData name="Vickie E Ramirez" userId="5829d9b8-e786-4ad8-a93f-c69aa6857d7a" providerId="ADAL" clId="{FBA842A2-5957-49D4-B56B-A65CD2B3FBD5}" dt="2026-09-15T23:48:56.488" v="1414"/>
        <pc:sldMkLst>
          <pc:docMk/>
          <pc:sldMk cId="1860089020" sldId="530"/>
        </pc:sldMkLst>
        <pc:spChg chg="mod">
          <ac:chgData name="Vickie E Ramirez" userId="5829d9b8-e786-4ad8-a93f-c69aa6857d7a" providerId="ADAL" clId="{FBA842A2-5957-49D4-B56B-A65CD2B3FBD5}" dt="2026-09-15T23:48:56.488" v="1414"/>
          <ac:spMkLst>
            <pc:docMk/>
            <pc:sldMk cId="1860089020" sldId="530"/>
            <ac:spMk id="2" creationId="{1ACC9CC2-18CD-3B17-B3E3-BEDEDEEF9D38}"/>
          </ac:spMkLst>
        </pc:spChg>
      </pc:sldChg>
      <pc:sldChg chg="modSp mod">
        <pc:chgData name="Vickie E Ramirez" userId="5829d9b8-e786-4ad8-a93f-c69aa6857d7a" providerId="ADAL" clId="{FBA842A2-5957-49D4-B56B-A65CD2B3FBD5}" dt="2026-09-16T00:28:14.961" v="1656" actId="255"/>
        <pc:sldMkLst>
          <pc:docMk/>
          <pc:sldMk cId="1008211248" sldId="531"/>
        </pc:sldMkLst>
        <pc:spChg chg="mod">
          <ac:chgData name="Vickie E Ramirez" userId="5829d9b8-e786-4ad8-a93f-c69aa6857d7a" providerId="ADAL" clId="{FBA842A2-5957-49D4-B56B-A65CD2B3FBD5}" dt="2026-09-15T23:49:42.159" v="1416" actId="13926"/>
          <ac:spMkLst>
            <pc:docMk/>
            <pc:sldMk cId="1008211248" sldId="531"/>
            <ac:spMk id="2" creationId="{F614BC86-BC01-296E-AB49-AD3FCCF75E98}"/>
          </ac:spMkLst>
        </pc:spChg>
        <pc:graphicFrameChg chg="modGraphic">
          <ac:chgData name="Vickie E Ramirez" userId="5829d9b8-e786-4ad8-a93f-c69aa6857d7a" providerId="ADAL" clId="{FBA842A2-5957-49D4-B56B-A65CD2B3FBD5}" dt="2026-09-16T00:28:14.961" v="1656" actId="255"/>
          <ac:graphicFrameMkLst>
            <pc:docMk/>
            <pc:sldMk cId="1008211248" sldId="531"/>
            <ac:graphicFrameMk id="10" creationId="{474421F0-9A9F-A0AB-0D39-631B7F7C81C8}"/>
          </ac:graphicFrameMkLst>
        </pc:graphicFrameChg>
      </pc:sldChg>
      <pc:sldChg chg="modSp mod">
        <pc:chgData name="Vickie E Ramirez" userId="5829d9b8-e786-4ad8-a93f-c69aa6857d7a" providerId="ADAL" clId="{FBA842A2-5957-49D4-B56B-A65CD2B3FBD5}" dt="2026-09-15T23:50:29.192" v="1418" actId="255"/>
        <pc:sldMkLst>
          <pc:docMk/>
          <pc:sldMk cId="1940889906" sldId="532"/>
        </pc:sldMkLst>
        <pc:spChg chg="mod">
          <ac:chgData name="Vickie E Ramirez" userId="5829d9b8-e786-4ad8-a93f-c69aa6857d7a" providerId="ADAL" clId="{FBA842A2-5957-49D4-B56B-A65CD2B3FBD5}" dt="2026-09-15T23:50:29.192" v="1418" actId="255"/>
          <ac:spMkLst>
            <pc:docMk/>
            <pc:sldMk cId="1940889906" sldId="532"/>
            <ac:spMk id="3" creationId="{5E9574E0-952B-E60E-B9E8-07CB82E7B8D0}"/>
          </ac:spMkLst>
        </pc:spChg>
      </pc:sldChg>
      <pc:sldChg chg="modNotesTx">
        <pc:chgData name="Vickie E Ramirez" userId="5829d9b8-e786-4ad8-a93f-c69aa6857d7a" providerId="ADAL" clId="{FBA842A2-5957-49D4-B56B-A65CD2B3FBD5}" dt="2026-09-15T23:51:46.691" v="1428" actId="20577"/>
        <pc:sldMkLst>
          <pc:docMk/>
          <pc:sldMk cId="3658062416" sldId="534"/>
        </pc:sldMkLst>
      </pc:sldChg>
      <pc:sldChg chg="modSp mod">
        <pc:chgData name="Vickie E Ramirez" userId="5829d9b8-e786-4ad8-a93f-c69aa6857d7a" providerId="ADAL" clId="{FBA842A2-5957-49D4-B56B-A65CD2B3FBD5}" dt="2026-09-16T00:30:50.874" v="1708" actId="313"/>
        <pc:sldMkLst>
          <pc:docMk/>
          <pc:sldMk cId="2366382150" sldId="535"/>
        </pc:sldMkLst>
        <pc:graphicFrameChg chg="mod modGraphic">
          <ac:chgData name="Vickie E Ramirez" userId="5829d9b8-e786-4ad8-a93f-c69aa6857d7a" providerId="ADAL" clId="{FBA842A2-5957-49D4-B56B-A65CD2B3FBD5}" dt="2026-09-16T00:30:50.874" v="1708" actId="313"/>
          <ac:graphicFrameMkLst>
            <pc:docMk/>
            <pc:sldMk cId="2366382150" sldId="535"/>
            <ac:graphicFrameMk id="12" creationId="{E9E99792-1413-EAE7-409D-33C114F536D8}"/>
          </ac:graphicFrameMkLst>
        </pc:graphicFrameChg>
      </pc:sldChg>
      <pc:sldChg chg="modNotesTx">
        <pc:chgData name="Vickie E Ramirez" userId="5829d9b8-e786-4ad8-a93f-c69aa6857d7a" providerId="ADAL" clId="{FBA842A2-5957-49D4-B56B-A65CD2B3FBD5}" dt="2026-09-15T23:52:48.641" v="1455" actId="20577"/>
        <pc:sldMkLst>
          <pc:docMk/>
          <pc:sldMk cId="822115792" sldId="536"/>
        </pc:sldMkLst>
      </pc:sldChg>
      <pc:sldChg chg="modSp mod">
        <pc:chgData name="Vickie E Ramirez" userId="5829d9b8-e786-4ad8-a93f-c69aa6857d7a" providerId="ADAL" clId="{FBA842A2-5957-49D4-B56B-A65CD2B3FBD5}" dt="2026-09-16T00:31:19.511" v="1714" actId="20577"/>
        <pc:sldMkLst>
          <pc:docMk/>
          <pc:sldMk cId="1430166504" sldId="537"/>
        </pc:sldMkLst>
        <pc:graphicFrameChg chg="mod modGraphic">
          <ac:chgData name="Vickie E Ramirez" userId="5829d9b8-e786-4ad8-a93f-c69aa6857d7a" providerId="ADAL" clId="{FBA842A2-5957-49D4-B56B-A65CD2B3FBD5}" dt="2026-09-16T00:31:19.511" v="1714" actId="20577"/>
          <ac:graphicFrameMkLst>
            <pc:docMk/>
            <pc:sldMk cId="1430166504" sldId="537"/>
            <ac:graphicFrameMk id="15" creationId="{40C3424B-DBD3-7176-E9C1-110B9EA8F1BF}"/>
          </ac:graphicFrameMkLst>
        </pc:graphicFrameChg>
      </pc:sldChg>
      <pc:sldChg chg="modNotesTx">
        <pc:chgData name="Vickie E Ramirez" userId="5829d9b8-e786-4ad8-a93f-c69aa6857d7a" providerId="ADAL" clId="{FBA842A2-5957-49D4-B56B-A65CD2B3FBD5}" dt="2026-09-15T23:54:14.981" v="1459" actId="20577"/>
        <pc:sldMkLst>
          <pc:docMk/>
          <pc:sldMk cId="1195299850" sldId="538"/>
        </pc:sldMkLst>
      </pc:sldChg>
      <pc:sldChg chg="modNotesTx">
        <pc:chgData name="Vickie E Ramirez" userId="5829d9b8-e786-4ad8-a93f-c69aa6857d7a" providerId="ADAL" clId="{FBA842A2-5957-49D4-B56B-A65CD2B3FBD5}" dt="2026-09-16T00:02:31.672" v="1489" actId="113"/>
        <pc:sldMkLst>
          <pc:docMk/>
          <pc:sldMk cId="3339531577" sldId="543"/>
        </pc:sldMkLst>
      </pc:sldChg>
      <pc:sldChg chg="modNotesTx">
        <pc:chgData name="Vickie E Ramirez" userId="5829d9b8-e786-4ad8-a93f-c69aa6857d7a" providerId="ADAL" clId="{FBA842A2-5957-49D4-B56B-A65CD2B3FBD5}" dt="2026-09-16T00:04:14.049" v="1490" actId="5793"/>
        <pc:sldMkLst>
          <pc:docMk/>
          <pc:sldMk cId="1892581504" sldId="544"/>
        </pc:sldMkLst>
      </pc:sldChg>
      <pc:sldChg chg="modNotesTx">
        <pc:chgData name="Vickie E Ramirez" userId="5829d9b8-e786-4ad8-a93f-c69aa6857d7a" providerId="ADAL" clId="{FBA842A2-5957-49D4-B56B-A65CD2B3FBD5}" dt="2026-09-16T00:06:36.749" v="1499" actId="13926"/>
        <pc:sldMkLst>
          <pc:docMk/>
          <pc:sldMk cId="895813869" sldId="546"/>
        </pc:sldMkLst>
      </pc:sldChg>
      <pc:sldChg chg="modSp mod">
        <pc:chgData name="Vickie E Ramirez" userId="5829d9b8-e786-4ad8-a93f-c69aa6857d7a" providerId="ADAL" clId="{FBA842A2-5957-49D4-B56B-A65CD2B3FBD5}" dt="2026-09-16T00:33:42.643" v="1807" actId="6549"/>
        <pc:sldMkLst>
          <pc:docMk/>
          <pc:sldMk cId="839544166" sldId="547"/>
        </pc:sldMkLst>
        <pc:graphicFrameChg chg="modGraphic">
          <ac:chgData name="Vickie E Ramirez" userId="5829d9b8-e786-4ad8-a93f-c69aa6857d7a" providerId="ADAL" clId="{FBA842A2-5957-49D4-B56B-A65CD2B3FBD5}" dt="2026-09-16T00:33:42.643" v="1807" actId="6549"/>
          <ac:graphicFrameMkLst>
            <pc:docMk/>
            <pc:sldMk cId="839544166" sldId="547"/>
            <ac:graphicFrameMk id="5" creationId="{65F65B5D-5B90-0EAA-5A0B-09D357ED4CE1}"/>
          </ac:graphicFrameMkLst>
        </pc:graphicFrameChg>
      </pc:sldChg>
      <pc:sldChg chg="modNotesTx">
        <pc:chgData name="Vickie E Ramirez" userId="5829d9b8-e786-4ad8-a93f-c69aa6857d7a" providerId="ADAL" clId="{FBA842A2-5957-49D4-B56B-A65CD2B3FBD5}" dt="2026-09-16T00:07:43.621" v="1501" actId="20577"/>
        <pc:sldMkLst>
          <pc:docMk/>
          <pc:sldMk cId="4009382020" sldId="548"/>
        </pc:sldMkLst>
      </pc:sldChg>
      <pc:sldChg chg="modNotesTx">
        <pc:chgData name="Vickie E Ramirez" userId="5829d9b8-e786-4ad8-a93f-c69aa6857d7a" providerId="ADAL" clId="{FBA842A2-5957-49D4-B56B-A65CD2B3FBD5}" dt="2026-09-16T00:08:35.029" v="1506" actId="115"/>
        <pc:sldMkLst>
          <pc:docMk/>
          <pc:sldMk cId="2577869531" sldId="549"/>
        </pc:sldMkLst>
      </pc:sldChg>
      <pc:sldChg chg="add del modNotesTx">
        <pc:chgData name="Vickie E Ramirez" userId="5829d9b8-e786-4ad8-a93f-c69aa6857d7a" providerId="ADAL" clId="{FBA842A2-5957-49D4-B56B-A65CD2B3FBD5}" dt="2026-09-16T00:39:26.480" v="2048" actId="2696"/>
        <pc:sldMkLst>
          <pc:docMk/>
          <pc:sldMk cId="149559314" sldId="553"/>
        </pc:sldMkLst>
      </pc:sldChg>
      <pc:sldChg chg="ord">
        <pc:chgData name="Vickie E Ramirez" userId="5829d9b8-e786-4ad8-a93f-c69aa6857d7a" providerId="ADAL" clId="{FBA842A2-5957-49D4-B56B-A65CD2B3FBD5}" dt="2026-09-17T21:16:58.631" v="2957"/>
        <pc:sldMkLst>
          <pc:docMk/>
          <pc:sldMk cId="867579200" sldId="554"/>
        </pc:sldMkLst>
      </pc:sldChg>
      <pc:sldChg chg="ord">
        <pc:chgData name="Vickie E Ramirez" userId="5829d9b8-e786-4ad8-a93f-c69aa6857d7a" providerId="ADAL" clId="{FBA842A2-5957-49D4-B56B-A65CD2B3FBD5}" dt="2026-09-17T21:27:34.027" v="2961"/>
        <pc:sldMkLst>
          <pc:docMk/>
          <pc:sldMk cId="1701290203" sldId="555"/>
        </pc:sldMkLst>
      </pc:sldChg>
      <pc:sldChg chg="modSp mod">
        <pc:chgData name="Vickie E Ramirez" userId="5829d9b8-e786-4ad8-a93f-c69aa6857d7a" providerId="ADAL" clId="{FBA842A2-5957-49D4-B56B-A65CD2B3FBD5}" dt="2026-09-16T00:41:43.977" v="2109" actId="20577"/>
        <pc:sldMkLst>
          <pc:docMk/>
          <pc:sldMk cId="3623315357" sldId="557"/>
        </pc:sldMkLst>
        <pc:graphicFrameChg chg="modGraphic">
          <ac:chgData name="Vickie E Ramirez" userId="5829d9b8-e786-4ad8-a93f-c69aa6857d7a" providerId="ADAL" clId="{FBA842A2-5957-49D4-B56B-A65CD2B3FBD5}" dt="2026-09-16T00:41:43.977" v="2109" actId="20577"/>
          <ac:graphicFrameMkLst>
            <pc:docMk/>
            <pc:sldMk cId="3623315357" sldId="557"/>
            <ac:graphicFrameMk id="5" creationId="{21A71023-0D6E-96C3-75CD-E89B68F1293C}"/>
          </ac:graphicFrameMkLst>
        </pc:graphicFrameChg>
      </pc:sldChg>
      <pc:sldChg chg="modSp mod modNotesTx">
        <pc:chgData name="Vickie E Ramirez" userId="5829d9b8-e786-4ad8-a93f-c69aa6857d7a" providerId="ADAL" clId="{FBA842A2-5957-49D4-B56B-A65CD2B3FBD5}" dt="2026-09-16T00:46:22.206" v="2111" actId="20577"/>
        <pc:sldMkLst>
          <pc:docMk/>
          <pc:sldMk cId="1185924911" sldId="568"/>
        </pc:sldMkLst>
        <pc:graphicFrameChg chg="modGraphic">
          <ac:chgData name="Vickie E Ramirez" userId="5829d9b8-e786-4ad8-a93f-c69aa6857d7a" providerId="ADAL" clId="{FBA842A2-5957-49D4-B56B-A65CD2B3FBD5}" dt="2026-09-16T00:46:22.206" v="2111" actId="20577"/>
          <ac:graphicFrameMkLst>
            <pc:docMk/>
            <pc:sldMk cId="1185924911" sldId="568"/>
            <ac:graphicFrameMk id="5" creationId="{AD399FFE-1A17-85B8-CB49-9CCEC486EEAB}"/>
          </ac:graphicFrameMkLst>
        </pc:graphicFrameChg>
      </pc:sldChg>
      <pc:sldChg chg="modNotesTx">
        <pc:chgData name="Vickie E Ramirez" userId="5829d9b8-e786-4ad8-a93f-c69aa6857d7a" providerId="ADAL" clId="{FBA842A2-5957-49D4-B56B-A65CD2B3FBD5}" dt="2026-09-16T00:12:11.669" v="1515" actId="113"/>
        <pc:sldMkLst>
          <pc:docMk/>
          <pc:sldMk cId="1547305396" sldId="569"/>
        </pc:sldMkLst>
      </pc:sldChg>
      <pc:sldChg chg="addSp delSp modSp mod ord modNotesTx">
        <pc:chgData name="Vickie E Ramirez" userId="5829d9b8-e786-4ad8-a93f-c69aa6857d7a" providerId="ADAL" clId="{FBA842A2-5957-49D4-B56B-A65CD2B3FBD5}" dt="2026-09-17T21:33:42.574" v="3162"/>
        <pc:sldMkLst>
          <pc:docMk/>
          <pc:sldMk cId="2050523154" sldId="574"/>
        </pc:sldMkLst>
        <pc:spChg chg="add mod">
          <ac:chgData name="Vickie E Ramirez" userId="5829d9b8-e786-4ad8-a93f-c69aa6857d7a" providerId="ADAL" clId="{FBA842A2-5957-49D4-B56B-A65CD2B3FBD5}" dt="2026-09-16T14:52:12.106" v="2735"/>
          <ac:spMkLst>
            <pc:docMk/>
            <pc:sldMk cId="2050523154" sldId="574"/>
            <ac:spMk id="2" creationId="{3C36DD85-CB78-37E0-4989-47EFECE06984}"/>
          </ac:spMkLst>
        </pc:spChg>
        <pc:spChg chg="mod">
          <ac:chgData name="Vickie E Ramirez" userId="5829d9b8-e786-4ad8-a93f-c69aa6857d7a" providerId="ADAL" clId="{FBA842A2-5957-49D4-B56B-A65CD2B3FBD5}" dt="2026-09-16T14:56:13.740" v="2938" actId="20577"/>
          <ac:spMkLst>
            <pc:docMk/>
            <pc:sldMk cId="2050523154" sldId="574"/>
            <ac:spMk id="6" creationId="{6E138A82-9750-F8F9-DB3C-9640CF485386}"/>
          </ac:spMkLst>
        </pc:spChg>
      </pc:sldChg>
      <pc:sldChg chg="modSp mod">
        <pc:chgData name="Vickie E Ramirez" userId="5829d9b8-e786-4ad8-a93f-c69aa6857d7a" providerId="ADAL" clId="{FBA842A2-5957-49D4-B56B-A65CD2B3FBD5}" dt="2026-09-16T00:47:15.286" v="2117" actId="20577"/>
        <pc:sldMkLst>
          <pc:docMk/>
          <pc:sldMk cId="2360909960" sldId="578"/>
        </pc:sldMkLst>
        <pc:graphicFrameChg chg="modGraphic">
          <ac:chgData name="Vickie E Ramirez" userId="5829d9b8-e786-4ad8-a93f-c69aa6857d7a" providerId="ADAL" clId="{FBA842A2-5957-49D4-B56B-A65CD2B3FBD5}" dt="2026-09-16T00:47:15.286" v="2117" actId="20577"/>
          <ac:graphicFrameMkLst>
            <pc:docMk/>
            <pc:sldMk cId="2360909960" sldId="578"/>
            <ac:graphicFrameMk id="3" creationId="{8B4CFE21-63BB-8787-BC54-E2B37B7C2530}"/>
          </ac:graphicFrameMkLst>
        </pc:graphicFrameChg>
      </pc:sldChg>
      <pc:sldChg chg="addSp delSp modSp mod delAnim">
        <pc:chgData name="Vickie E Ramirez" userId="5829d9b8-e786-4ad8-a93f-c69aa6857d7a" providerId="ADAL" clId="{FBA842A2-5957-49D4-B56B-A65CD2B3FBD5}" dt="2026-10-12T16:47:30.611" v="3173" actId="1076"/>
        <pc:sldMkLst>
          <pc:docMk/>
          <pc:sldMk cId="1401682796" sldId="581"/>
        </pc:sldMkLst>
        <pc:picChg chg="del">
          <ac:chgData name="Vickie E Ramirez" userId="5829d9b8-e786-4ad8-a93f-c69aa6857d7a" providerId="ADAL" clId="{FBA842A2-5957-49D4-B56B-A65CD2B3FBD5}" dt="2026-10-12T16:46:23.035" v="3170" actId="478"/>
          <ac:picMkLst>
            <pc:docMk/>
            <pc:sldMk cId="1401682796" sldId="581"/>
            <ac:picMk id="5" creationId="{F721912C-8D35-ED8B-93A3-888EC224E766}"/>
          </ac:picMkLst>
        </pc:picChg>
        <pc:picChg chg="add mod">
          <ac:chgData name="Vickie E Ramirez" userId="5829d9b8-e786-4ad8-a93f-c69aa6857d7a" providerId="ADAL" clId="{FBA842A2-5957-49D4-B56B-A65CD2B3FBD5}" dt="2026-10-12T16:47:30.611" v="3173" actId="1076"/>
          <ac:picMkLst>
            <pc:docMk/>
            <pc:sldMk cId="1401682796" sldId="581"/>
            <ac:picMk id="6" creationId="{98ED2901-9C88-9962-1F60-8BB14FB41D7E}"/>
          </ac:picMkLst>
        </pc:picChg>
      </pc:sldChg>
      <pc:sldChg chg="delSp modSp del mod">
        <pc:chgData name="Vickie E Ramirez" userId="5829d9b8-e786-4ad8-a93f-c69aa6857d7a" providerId="ADAL" clId="{FBA842A2-5957-49D4-B56B-A65CD2B3FBD5}" dt="2026-10-12T16:48:04.685" v="3179" actId="2696"/>
        <pc:sldMkLst>
          <pc:docMk/>
          <pc:sldMk cId="1923228364" sldId="582"/>
        </pc:sldMkLst>
        <pc:graphicFrameChg chg="del modGraphic">
          <ac:chgData name="Vickie E Ramirez" userId="5829d9b8-e786-4ad8-a93f-c69aa6857d7a" providerId="ADAL" clId="{FBA842A2-5957-49D4-B56B-A65CD2B3FBD5}" dt="2026-10-12T16:47:43.685" v="3175" actId="21"/>
          <ac:graphicFrameMkLst>
            <pc:docMk/>
            <pc:sldMk cId="1923228364" sldId="582"/>
            <ac:graphicFrameMk id="3" creationId="{F21155B2-7593-224A-652A-736AA0B604E0}"/>
          </ac:graphicFrameMkLst>
        </pc:graphicFrameChg>
      </pc:sldChg>
      <pc:sldChg chg="addSp modSp mod">
        <pc:chgData name="Vickie E Ramirez" userId="5829d9b8-e786-4ad8-a93f-c69aa6857d7a" providerId="ADAL" clId="{FBA842A2-5957-49D4-B56B-A65CD2B3FBD5}" dt="2026-10-12T16:52:03.954" v="3199" actId="1076"/>
        <pc:sldMkLst>
          <pc:docMk/>
          <pc:sldMk cId="4007393528" sldId="583"/>
        </pc:sldMkLst>
        <pc:spChg chg="add mod">
          <ac:chgData name="Vickie E Ramirez" userId="5829d9b8-e786-4ad8-a93f-c69aa6857d7a" providerId="ADAL" clId="{FBA842A2-5957-49D4-B56B-A65CD2B3FBD5}" dt="2026-10-12T16:52:03.954" v="3199" actId="1076"/>
          <ac:spMkLst>
            <pc:docMk/>
            <pc:sldMk cId="4007393528" sldId="583"/>
            <ac:spMk id="5" creationId="{D2D978F7-BCB4-DB0D-2025-F3368A8805D9}"/>
          </ac:spMkLst>
        </pc:spChg>
        <pc:spChg chg="mod">
          <ac:chgData name="Vickie E Ramirez" userId="5829d9b8-e786-4ad8-a93f-c69aa6857d7a" providerId="ADAL" clId="{FBA842A2-5957-49D4-B56B-A65CD2B3FBD5}" dt="2026-10-12T16:48:48.853" v="3185" actId="1076"/>
          <ac:spMkLst>
            <pc:docMk/>
            <pc:sldMk cId="4007393528" sldId="583"/>
            <ac:spMk id="7" creationId="{E59B0ED6-1C16-8250-00EF-0127F97657C1}"/>
          </ac:spMkLst>
        </pc:spChg>
        <pc:picChg chg="mod">
          <ac:chgData name="Vickie E Ramirez" userId="5829d9b8-e786-4ad8-a93f-c69aa6857d7a" providerId="ADAL" clId="{FBA842A2-5957-49D4-B56B-A65CD2B3FBD5}" dt="2026-10-12T16:49:13.719" v="3191" actId="1076"/>
          <ac:picMkLst>
            <pc:docMk/>
            <pc:sldMk cId="4007393528" sldId="583"/>
            <ac:picMk id="6" creationId="{5007AABC-7A6E-9946-F4E3-70EC435BF91F}"/>
          </ac:picMkLst>
        </pc:picChg>
      </pc:sldChg>
      <pc:sldChg chg="modNotesTx">
        <pc:chgData name="Vickie E Ramirez" userId="5829d9b8-e786-4ad8-a93f-c69aa6857d7a" providerId="ADAL" clId="{FBA842A2-5957-49D4-B56B-A65CD2B3FBD5}" dt="2026-09-15T20:44:10.056" v="1104" actId="6549"/>
        <pc:sldMkLst>
          <pc:docMk/>
          <pc:sldMk cId="1527875958" sldId="585"/>
        </pc:sldMkLst>
      </pc:sldChg>
      <pc:sldChg chg="modNotesTx">
        <pc:chgData name="Vickie E Ramirez" userId="5829d9b8-e786-4ad8-a93f-c69aa6857d7a" providerId="ADAL" clId="{FBA842A2-5957-49D4-B56B-A65CD2B3FBD5}" dt="2026-09-15T13:46:26.438" v="582" actId="20577"/>
        <pc:sldMkLst>
          <pc:docMk/>
          <pc:sldMk cId="2864396888" sldId="586"/>
        </pc:sldMkLst>
      </pc:sldChg>
      <pc:sldChg chg="delSp modSp mod ord modNotesTx">
        <pc:chgData name="Vickie E Ramirez" userId="5829d9b8-e786-4ad8-a93f-c69aa6857d7a" providerId="ADAL" clId="{FBA842A2-5957-49D4-B56B-A65CD2B3FBD5}" dt="2026-09-15T23:23:23.713" v="1293" actId="6549"/>
        <pc:sldMkLst>
          <pc:docMk/>
          <pc:sldMk cId="721455760" sldId="588"/>
        </pc:sldMkLst>
        <pc:spChg chg="mod">
          <ac:chgData name="Vickie E Ramirez" userId="5829d9b8-e786-4ad8-a93f-c69aa6857d7a" providerId="ADAL" clId="{FBA842A2-5957-49D4-B56B-A65CD2B3FBD5}" dt="2026-09-15T23:22:51.563" v="1290"/>
          <ac:spMkLst>
            <pc:docMk/>
            <pc:sldMk cId="721455760" sldId="588"/>
            <ac:spMk id="2" creationId="{A7D89E50-3975-9BC0-64C4-D4CEEB2F2251}"/>
          </ac:spMkLst>
        </pc:spChg>
        <pc:spChg chg="mod">
          <ac:chgData name="Vickie E Ramirez" userId="5829d9b8-e786-4ad8-a93f-c69aa6857d7a" providerId="ADAL" clId="{FBA842A2-5957-49D4-B56B-A65CD2B3FBD5}" dt="2026-09-15T23:23:16.992" v="1292" actId="1076"/>
          <ac:spMkLst>
            <pc:docMk/>
            <pc:sldMk cId="721455760" sldId="588"/>
            <ac:spMk id="13" creationId="{E8F0887E-EF1E-D6BB-421C-5D4DF874A01C}"/>
          </ac:spMkLst>
        </pc:spChg>
      </pc:sldChg>
      <pc:sldChg chg="modSp mod modNotesTx">
        <pc:chgData name="Vickie E Ramirez" userId="5829d9b8-e786-4ad8-a93f-c69aa6857d7a" providerId="ADAL" clId="{FBA842A2-5957-49D4-B56B-A65CD2B3FBD5}" dt="2026-09-16T00:30:10.269" v="1682" actId="20577"/>
        <pc:sldMkLst>
          <pc:docMk/>
          <pc:sldMk cId="1185286735" sldId="589"/>
        </pc:sldMkLst>
        <pc:graphicFrameChg chg="mod modGraphic">
          <ac:chgData name="Vickie E Ramirez" userId="5829d9b8-e786-4ad8-a93f-c69aa6857d7a" providerId="ADAL" clId="{FBA842A2-5957-49D4-B56B-A65CD2B3FBD5}" dt="2026-09-16T00:30:10.269" v="1682" actId="20577"/>
          <ac:graphicFrameMkLst>
            <pc:docMk/>
            <pc:sldMk cId="1185286735" sldId="589"/>
            <ac:graphicFrameMk id="4" creationId="{A6AD94EE-459C-11D6-EAAB-5EBD571443EA}"/>
          </ac:graphicFrameMkLst>
        </pc:graphicFrameChg>
      </pc:sldChg>
      <pc:sldChg chg="modSp mod modNotesTx">
        <pc:chgData name="Vickie E Ramirez" userId="5829d9b8-e786-4ad8-a93f-c69aa6857d7a" providerId="ADAL" clId="{FBA842A2-5957-49D4-B56B-A65CD2B3FBD5}" dt="2026-09-16T00:31:56.232" v="1741" actId="20577"/>
        <pc:sldMkLst>
          <pc:docMk/>
          <pc:sldMk cId="2589207628" sldId="591"/>
        </pc:sldMkLst>
        <pc:graphicFrameChg chg="modGraphic">
          <ac:chgData name="Vickie E Ramirez" userId="5829d9b8-e786-4ad8-a93f-c69aa6857d7a" providerId="ADAL" clId="{FBA842A2-5957-49D4-B56B-A65CD2B3FBD5}" dt="2026-09-16T00:31:56.232" v="1741" actId="20577"/>
          <ac:graphicFrameMkLst>
            <pc:docMk/>
            <pc:sldMk cId="2589207628" sldId="591"/>
            <ac:graphicFrameMk id="12" creationId="{A5A47C03-52E1-8B09-247F-050E61D1D7F5}"/>
          </ac:graphicFrameMkLst>
        </pc:graphicFrameChg>
      </pc:sldChg>
      <pc:sldChg chg="modSp mod modNotesTx">
        <pc:chgData name="Vickie E Ramirez" userId="5829d9b8-e786-4ad8-a93f-c69aa6857d7a" providerId="ADAL" clId="{FBA842A2-5957-49D4-B56B-A65CD2B3FBD5}" dt="2026-09-16T00:27:01.564" v="1655" actId="20577"/>
        <pc:sldMkLst>
          <pc:docMk/>
          <pc:sldMk cId="2922072611" sldId="595"/>
        </pc:sldMkLst>
        <pc:graphicFrameChg chg="modGraphic">
          <ac:chgData name="Vickie E Ramirez" userId="5829d9b8-e786-4ad8-a93f-c69aa6857d7a" providerId="ADAL" clId="{FBA842A2-5957-49D4-B56B-A65CD2B3FBD5}" dt="2026-09-16T00:27:01.564" v="1655" actId="20577"/>
          <ac:graphicFrameMkLst>
            <pc:docMk/>
            <pc:sldMk cId="2922072611" sldId="595"/>
            <ac:graphicFrameMk id="5" creationId="{32DB95DF-51BF-FAEF-37AA-72C2592CBF3E}"/>
          </ac:graphicFrameMkLst>
        </pc:graphicFrameChg>
      </pc:sldChg>
      <pc:sldChg chg="addSp modSp mod setBg">
        <pc:chgData name="Vickie E Ramirez" userId="5829d9b8-e786-4ad8-a93f-c69aa6857d7a" providerId="ADAL" clId="{FBA842A2-5957-49D4-B56B-A65CD2B3FBD5}" dt="2026-09-15T23:14:03.010" v="1251" actId="26606"/>
        <pc:sldMkLst>
          <pc:docMk/>
          <pc:sldMk cId="2934863335" sldId="596"/>
        </pc:sldMkLst>
        <pc:spChg chg="mod">
          <ac:chgData name="Vickie E Ramirez" userId="5829d9b8-e786-4ad8-a93f-c69aa6857d7a" providerId="ADAL" clId="{FBA842A2-5957-49D4-B56B-A65CD2B3FBD5}" dt="2026-09-15T23:14:03.010" v="1251" actId="26606"/>
          <ac:spMkLst>
            <pc:docMk/>
            <pc:sldMk cId="2934863335" sldId="596"/>
            <ac:spMk id="2" creationId="{FF524BE7-0005-2DC4-ED1C-5F8514A3F67B}"/>
          </ac:spMkLst>
        </pc:spChg>
        <pc:spChg chg="add">
          <ac:chgData name="Vickie E Ramirez" userId="5829d9b8-e786-4ad8-a93f-c69aa6857d7a" providerId="ADAL" clId="{FBA842A2-5957-49D4-B56B-A65CD2B3FBD5}" dt="2026-09-15T23:14:03.010" v="1251" actId="26606"/>
          <ac:spMkLst>
            <pc:docMk/>
            <pc:sldMk cId="2934863335" sldId="596"/>
            <ac:spMk id="11" creationId="{67A5186C-3438-4D83-A03D-BD8A5E2D488D}"/>
          </ac:spMkLst>
        </pc:spChg>
        <pc:spChg chg="add">
          <ac:chgData name="Vickie E Ramirez" userId="5829d9b8-e786-4ad8-a93f-c69aa6857d7a" providerId="ADAL" clId="{FBA842A2-5957-49D4-B56B-A65CD2B3FBD5}" dt="2026-09-15T23:14:03.010" v="1251" actId="26606"/>
          <ac:spMkLst>
            <pc:docMk/>
            <pc:sldMk cId="2934863335" sldId="596"/>
            <ac:spMk id="13" creationId="{1540DFB4-867C-E2BB-EE93-8ED16E2711C9}"/>
          </ac:spMkLst>
        </pc:spChg>
        <pc:picChg chg="add mod ord">
          <ac:chgData name="Vickie E Ramirez" userId="5829d9b8-e786-4ad8-a93f-c69aa6857d7a" providerId="ADAL" clId="{FBA842A2-5957-49D4-B56B-A65CD2B3FBD5}" dt="2026-09-15T23:14:03.010" v="1251" actId="26606"/>
          <ac:picMkLst>
            <pc:docMk/>
            <pc:sldMk cId="2934863335" sldId="596"/>
            <ac:picMk id="3" creationId="{31A7FC8E-4D05-171C-C9A9-5D29B7EED089}"/>
          </ac:picMkLst>
        </pc:picChg>
        <pc:picChg chg="mod">
          <ac:chgData name="Vickie E Ramirez" userId="5829d9b8-e786-4ad8-a93f-c69aa6857d7a" providerId="ADAL" clId="{FBA842A2-5957-49D4-B56B-A65CD2B3FBD5}" dt="2026-09-15T23:14:03.010" v="1251" actId="26606"/>
          <ac:picMkLst>
            <pc:docMk/>
            <pc:sldMk cId="2934863335" sldId="596"/>
            <ac:picMk id="5" creationId="{3B6F485F-4768-E265-8D7B-5F4B3E311BAA}"/>
          </ac:picMkLst>
        </pc:picChg>
        <pc:picChg chg="mod">
          <ac:chgData name="Vickie E Ramirez" userId="5829d9b8-e786-4ad8-a93f-c69aa6857d7a" providerId="ADAL" clId="{FBA842A2-5957-49D4-B56B-A65CD2B3FBD5}" dt="2026-09-15T23:14:03.010" v="1251" actId="26606"/>
          <ac:picMkLst>
            <pc:docMk/>
            <pc:sldMk cId="2934863335" sldId="596"/>
            <ac:picMk id="6" creationId="{60DE2886-0E40-2635-17DF-7B525CC3FD81}"/>
          </ac:picMkLst>
        </pc:picChg>
      </pc:sldChg>
      <pc:sldChg chg="addSp delSp modSp add mod">
        <pc:chgData name="Vickie E Ramirez" userId="5829d9b8-e786-4ad8-a93f-c69aa6857d7a" providerId="ADAL" clId="{FBA842A2-5957-49D4-B56B-A65CD2B3FBD5}" dt="2026-09-17T19:09:35.679" v="2955" actId="13926"/>
        <pc:sldMkLst>
          <pc:docMk/>
          <pc:sldMk cId="2631361987" sldId="598"/>
        </pc:sldMkLst>
        <pc:spChg chg="add mod">
          <ac:chgData name="Vickie E Ramirez" userId="5829d9b8-e786-4ad8-a93f-c69aa6857d7a" providerId="ADAL" clId="{FBA842A2-5957-49D4-B56B-A65CD2B3FBD5}" dt="2026-09-17T19:09:35.679" v="2955" actId="13926"/>
          <ac:spMkLst>
            <pc:docMk/>
            <pc:sldMk cId="2631361987" sldId="598"/>
            <ac:spMk id="8" creationId="{47A29D56-4F45-BA90-EA2D-682694341A39}"/>
          </ac:spMkLst>
        </pc:spChg>
        <pc:picChg chg="mod">
          <ac:chgData name="Vickie E Ramirez" userId="5829d9b8-e786-4ad8-a93f-c69aa6857d7a" providerId="ADAL" clId="{FBA842A2-5957-49D4-B56B-A65CD2B3FBD5}" dt="2026-09-14T23:57:37.014" v="267" actId="1076"/>
          <ac:picMkLst>
            <pc:docMk/>
            <pc:sldMk cId="2631361987" sldId="598"/>
            <ac:picMk id="6" creationId="{201E7ABA-0E9C-6667-834F-661AC4D62350}"/>
          </ac:picMkLst>
        </pc:picChg>
      </pc:sldChg>
      <pc:sldChg chg="addSp modSp add mod setBg modNotesTx">
        <pc:chgData name="Vickie E Ramirez" userId="5829d9b8-e786-4ad8-a93f-c69aa6857d7a" providerId="ADAL" clId="{FBA842A2-5957-49D4-B56B-A65CD2B3FBD5}" dt="2026-09-15T23:45:06.434" v="1403" actId="6549"/>
        <pc:sldMkLst>
          <pc:docMk/>
          <pc:sldMk cId="2386387597" sldId="599"/>
        </pc:sldMkLst>
        <pc:graphicFrameChg chg="add mod">
          <ac:chgData name="Vickie E Ramirez" userId="5829d9b8-e786-4ad8-a93f-c69aa6857d7a" providerId="ADAL" clId="{FBA842A2-5957-49D4-B56B-A65CD2B3FBD5}" dt="2026-09-15T00:10:23.540" v="351" actId="1076"/>
          <ac:graphicFrameMkLst>
            <pc:docMk/>
            <pc:sldMk cId="2386387597" sldId="599"/>
            <ac:graphicFrameMk id="13" creationId="{22979133-8A8E-CC7F-5B6A-D73C761813BC}"/>
          </ac:graphicFrameMkLst>
        </pc:graphicFrameChg>
        <pc:picChg chg="mod">
          <ac:chgData name="Vickie E Ramirez" userId="5829d9b8-e786-4ad8-a93f-c69aa6857d7a" providerId="ADAL" clId="{FBA842A2-5957-49D4-B56B-A65CD2B3FBD5}" dt="2026-09-15T00:10:09.394" v="349" actId="29295"/>
          <ac:picMkLst>
            <pc:docMk/>
            <pc:sldMk cId="2386387597" sldId="599"/>
            <ac:picMk id="6" creationId="{642A5BC5-0643-076F-341C-8F25BE048546}"/>
          </ac:picMkLst>
        </pc:picChg>
      </pc:sldChg>
      <pc:sldChg chg="addSp delSp modSp add mod delAnim modAnim modNotesTx">
        <pc:chgData name="Vickie E Ramirez" userId="5829d9b8-e786-4ad8-a93f-c69aa6857d7a" providerId="ADAL" clId="{FBA842A2-5957-49D4-B56B-A65CD2B3FBD5}" dt="2026-09-15T00:46:46.076" v="465" actId="1076"/>
        <pc:sldMkLst>
          <pc:docMk/>
          <pc:sldMk cId="2834794772" sldId="600"/>
        </pc:sldMkLst>
        <pc:spChg chg="mod">
          <ac:chgData name="Vickie E Ramirez" userId="5829d9b8-e786-4ad8-a93f-c69aa6857d7a" providerId="ADAL" clId="{FBA842A2-5957-49D4-B56B-A65CD2B3FBD5}" dt="2026-09-15T00:45:04.130" v="436" actId="20577"/>
          <ac:spMkLst>
            <pc:docMk/>
            <pc:sldMk cId="2834794772" sldId="600"/>
            <ac:spMk id="2" creationId="{325631EA-347A-5B7E-0D42-E7EF3C7E7869}"/>
          </ac:spMkLst>
        </pc:spChg>
        <pc:spChg chg="add mod">
          <ac:chgData name="Vickie E Ramirez" userId="5829d9b8-e786-4ad8-a93f-c69aa6857d7a" providerId="ADAL" clId="{FBA842A2-5957-49D4-B56B-A65CD2B3FBD5}" dt="2026-09-15T00:46:46.076" v="465" actId="1076"/>
          <ac:spMkLst>
            <pc:docMk/>
            <pc:sldMk cId="2834794772" sldId="600"/>
            <ac:spMk id="4" creationId="{7BCE6037-4ADD-ED14-6DD6-FA08020B6D7E}"/>
          </ac:spMkLst>
        </pc:spChg>
      </pc:sldChg>
      <pc:sldChg chg="addSp delSp modSp add mod">
        <pc:chgData name="Vickie E Ramirez" userId="5829d9b8-e786-4ad8-a93f-c69aa6857d7a" providerId="ADAL" clId="{FBA842A2-5957-49D4-B56B-A65CD2B3FBD5}" dt="2026-09-15T16:28:41.064" v="1011" actId="2711"/>
        <pc:sldMkLst>
          <pc:docMk/>
          <pc:sldMk cId="3403543448" sldId="601"/>
        </pc:sldMkLst>
        <pc:spChg chg="mod">
          <ac:chgData name="Vickie E Ramirez" userId="5829d9b8-e786-4ad8-a93f-c69aa6857d7a" providerId="ADAL" clId="{FBA842A2-5957-49D4-B56B-A65CD2B3FBD5}" dt="2026-09-15T16:28:41.064" v="1011" actId="2711"/>
          <ac:spMkLst>
            <pc:docMk/>
            <pc:sldMk cId="3403543448" sldId="601"/>
            <ac:spMk id="2" creationId="{C7C91CEB-96BB-8F8B-F41F-14443B8A7B42}"/>
          </ac:spMkLst>
        </pc:spChg>
        <pc:spChg chg="add">
          <ac:chgData name="Vickie E Ramirez" userId="5829d9b8-e786-4ad8-a93f-c69aa6857d7a" providerId="ADAL" clId="{FBA842A2-5957-49D4-B56B-A65CD2B3FBD5}" dt="2026-09-15T16:20:03.963" v="951" actId="22"/>
          <ac:spMkLst>
            <pc:docMk/>
            <pc:sldMk cId="3403543448" sldId="601"/>
            <ac:spMk id="14" creationId="{2D4ECF5E-49E2-4AE0-8817-1A09A0B236C2}"/>
          </ac:spMkLst>
        </pc:spChg>
        <pc:spChg chg="add">
          <ac:chgData name="Vickie E Ramirez" userId="5829d9b8-e786-4ad8-a93f-c69aa6857d7a" providerId="ADAL" clId="{FBA842A2-5957-49D4-B56B-A65CD2B3FBD5}" dt="2026-09-15T16:20:12.446" v="953" actId="22"/>
          <ac:spMkLst>
            <pc:docMk/>
            <pc:sldMk cId="3403543448" sldId="601"/>
            <ac:spMk id="18" creationId="{19595634-198A-1DDF-FCA6-9A85931183CA}"/>
          </ac:spMkLst>
        </pc:spChg>
        <pc:spChg chg="add">
          <ac:chgData name="Vickie E Ramirez" userId="5829d9b8-e786-4ad8-a93f-c69aa6857d7a" providerId="ADAL" clId="{FBA842A2-5957-49D4-B56B-A65CD2B3FBD5}" dt="2026-09-15T16:20:15.780" v="954" actId="22"/>
          <ac:spMkLst>
            <pc:docMk/>
            <pc:sldMk cId="3403543448" sldId="601"/>
            <ac:spMk id="20" creationId="{123EA56D-D7BB-2237-424C-559DBF73246F}"/>
          </ac:spMkLst>
        </pc:spChg>
        <pc:spChg chg="add">
          <ac:chgData name="Vickie E Ramirez" userId="5829d9b8-e786-4ad8-a93f-c69aa6857d7a" providerId="ADAL" clId="{FBA842A2-5957-49D4-B56B-A65CD2B3FBD5}" dt="2026-09-15T16:20:23.206" v="958" actId="22"/>
          <ac:spMkLst>
            <pc:docMk/>
            <pc:sldMk cId="3403543448" sldId="601"/>
            <ac:spMk id="25" creationId="{79ACE931-1CD2-1650-DA36-EC43AA549650}"/>
          </ac:spMkLst>
        </pc:spChg>
        <pc:spChg chg="add">
          <ac:chgData name="Vickie E Ramirez" userId="5829d9b8-e786-4ad8-a93f-c69aa6857d7a" providerId="ADAL" clId="{FBA842A2-5957-49D4-B56B-A65CD2B3FBD5}" dt="2026-09-15T16:20:31.766" v="960" actId="22"/>
          <ac:spMkLst>
            <pc:docMk/>
            <pc:sldMk cId="3403543448" sldId="601"/>
            <ac:spMk id="29" creationId="{4C3D69D6-277B-56A6-2B6A-9C824512FB7C}"/>
          </ac:spMkLst>
        </pc:spChg>
        <pc:picChg chg="mod">
          <ac:chgData name="Vickie E Ramirez" userId="5829d9b8-e786-4ad8-a93f-c69aa6857d7a" providerId="ADAL" clId="{FBA842A2-5957-49D4-B56B-A65CD2B3FBD5}" dt="2026-09-15T16:27:12.345" v="970" actId="1076"/>
          <ac:picMkLst>
            <pc:docMk/>
            <pc:sldMk cId="3403543448" sldId="601"/>
            <ac:picMk id="3" creationId="{A5346F64-FD1F-1C1F-DB26-C40A81C12217}"/>
          </ac:picMkLst>
        </pc:picChg>
        <pc:picChg chg="add mod">
          <ac:chgData name="Vickie E Ramirez" userId="5829d9b8-e786-4ad8-a93f-c69aa6857d7a" providerId="ADAL" clId="{FBA842A2-5957-49D4-B56B-A65CD2B3FBD5}" dt="2026-09-15T16:19:55.840" v="949"/>
          <ac:picMkLst>
            <pc:docMk/>
            <pc:sldMk cId="3403543448" sldId="601"/>
            <ac:picMk id="8" creationId="{AEA846BA-A079-946F-5A9B-437ABD90B4C7}"/>
          </ac:picMkLst>
        </pc:picChg>
        <pc:picChg chg="add mod">
          <ac:chgData name="Vickie E Ramirez" userId="5829d9b8-e786-4ad8-a93f-c69aa6857d7a" providerId="ADAL" clId="{FBA842A2-5957-49D4-B56B-A65CD2B3FBD5}" dt="2026-09-15T16:19:58.966" v="950"/>
          <ac:picMkLst>
            <pc:docMk/>
            <pc:sldMk cId="3403543448" sldId="601"/>
            <ac:picMk id="10" creationId="{53E75AE9-83AE-EFFA-0648-7B3E10FC3932}"/>
          </ac:picMkLst>
        </pc:picChg>
        <pc:picChg chg="add mod">
          <ac:chgData name="Vickie E Ramirez" userId="5829d9b8-e786-4ad8-a93f-c69aa6857d7a" providerId="ADAL" clId="{FBA842A2-5957-49D4-B56B-A65CD2B3FBD5}" dt="2026-09-15T16:19:58.966" v="950"/>
          <ac:picMkLst>
            <pc:docMk/>
            <pc:sldMk cId="3403543448" sldId="601"/>
            <ac:picMk id="12" creationId="{797A5238-7E2C-9A0A-9C20-35212220273C}"/>
          </ac:picMkLst>
        </pc:picChg>
        <pc:picChg chg="add">
          <ac:chgData name="Vickie E Ramirez" userId="5829d9b8-e786-4ad8-a93f-c69aa6857d7a" providerId="ADAL" clId="{FBA842A2-5957-49D4-B56B-A65CD2B3FBD5}" dt="2026-09-15T16:20:07.219" v="952" actId="22"/>
          <ac:picMkLst>
            <pc:docMk/>
            <pc:sldMk cId="3403543448" sldId="601"/>
            <ac:picMk id="16" creationId="{94CC01A4-91AB-94B6-0A75-683A60F48504}"/>
          </ac:picMkLst>
        </pc:picChg>
        <pc:picChg chg="add">
          <ac:chgData name="Vickie E Ramirez" userId="5829d9b8-e786-4ad8-a93f-c69aa6857d7a" providerId="ADAL" clId="{FBA842A2-5957-49D4-B56B-A65CD2B3FBD5}" dt="2026-09-15T16:20:15.780" v="954" actId="22"/>
          <ac:picMkLst>
            <pc:docMk/>
            <pc:sldMk cId="3403543448" sldId="601"/>
            <ac:picMk id="22" creationId="{83AFA076-AB75-D494-D1CE-227FDC203E82}"/>
          </ac:picMkLst>
        </pc:picChg>
        <pc:picChg chg="add">
          <ac:chgData name="Vickie E Ramirez" userId="5829d9b8-e786-4ad8-a93f-c69aa6857d7a" providerId="ADAL" clId="{FBA842A2-5957-49D4-B56B-A65CD2B3FBD5}" dt="2026-09-15T16:20:26.414" v="959" actId="22"/>
          <ac:picMkLst>
            <pc:docMk/>
            <pc:sldMk cId="3403543448" sldId="601"/>
            <ac:picMk id="27" creationId="{F3879672-E97D-10B7-7EDB-BEF03F739626}"/>
          </ac:picMkLst>
        </pc:picChg>
      </pc:sldChg>
      <pc:sldChg chg="modSp add mod">
        <pc:chgData name="Vickie E Ramirez" userId="5829d9b8-e786-4ad8-a93f-c69aa6857d7a" providerId="ADAL" clId="{FBA842A2-5957-49D4-B56B-A65CD2B3FBD5}" dt="2026-09-15T20:36:21.427" v="1073" actId="14100"/>
        <pc:sldMkLst>
          <pc:docMk/>
          <pc:sldMk cId="2051470911" sldId="602"/>
        </pc:sldMkLst>
        <pc:spChg chg="mod">
          <ac:chgData name="Vickie E Ramirez" userId="5829d9b8-e786-4ad8-a93f-c69aa6857d7a" providerId="ADAL" clId="{FBA842A2-5957-49D4-B56B-A65CD2B3FBD5}" dt="2026-09-15T20:36:21.427" v="1073" actId="14100"/>
          <ac:spMkLst>
            <pc:docMk/>
            <pc:sldMk cId="2051470911" sldId="602"/>
            <ac:spMk id="4" creationId="{15BBA6F4-2105-3AF7-096F-164AD5D45767}"/>
          </ac:spMkLst>
        </pc:spChg>
      </pc:sldChg>
      <pc:sldChg chg="add">
        <pc:chgData name="Vickie E Ramirez" userId="5829d9b8-e786-4ad8-a93f-c69aa6857d7a" providerId="ADAL" clId="{FBA842A2-5957-49D4-B56B-A65CD2B3FBD5}" dt="2026-09-15T23:24:30.606" v="1294" actId="2890"/>
        <pc:sldMkLst>
          <pc:docMk/>
          <pc:sldMk cId="1748947239" sldId="603"/>
        </pc:sldMkLst>
      </pc:sldChg>
      <pc:sldChg chg="addSp delSp modSp add mod modNotesTx">
        <pc:chgData name="Vickie E Ramirez" userId="5829d9b8-e786-4ad8-a93f-c69aa6857d7a" providerId="ADAL" clId="{FBA842A2-5957-49D4-B56B-A65CD2B3FBD5}" dt="2026-09-16T14:37:51.222" v="2295" actId="20577"/>
        <pc:sldMkLst>
          <pc:docMk/>
          <pc:sldMk cId="999066294" sldId="604"/>
        </pc:sldMkLst>
        <pc:graphicFrameChg chg="add mod modGraphic">
          <ac:chgData name="Vickie E Ramirez" userId="5829d9b8-e786-4ad8-a93f-c69aa6857d7a" providerId="ADAL" clId="{FBA842A2-5957-49D4-B56B-A65CD2B3FBD5}" dt="2026-09-16T14:37:51.222" v="2295" actId="20577"/>
          <ac:graphicFrameMkLst>
            <pc:docMk/>
            <pc:sldMk cId="999066294" sldId="604"/>
            <ac:graphicFrameMk id="8" creationId="{9241AF59-94CD-2D66-A121-58FA7FD46E28}"/>
          </ac:graphicFrameMkLst>
        </pc:graphicFrameChg>
      </pc:sldChg>
      <pc:sldChg chg="addSp delSp modSp add mod">
        <pc:chgData name="Vickie E Ramirez" userId="5829d9b8-e786-4ad8-a93f-c69aa6857d7a" providerId="ADAL" clId="{FBA842A2-5957-49D4-B56B-A65CD2B3FBD5}" dt="2026-09-16T14:39:05.005" v="2301" actId="20577"/>
        <pc:sldMkLst>
          <pc:docMk/>
          <pc:sldMk cId="2929729426" sldId="605"/>
        </pc:sldMkLst>
        <pc:graphicFrameChg chg="add mod modGraphic">
          <ac:chgData name="Vickie E Ramirez" userId="5829d9b8-e786-4ad8-a93f-c69aa6857d7a" providerId="ADAL" clId="{FBA842A2-5957-49D4-B56B-A65CD2B3FBD5}" dt="2026-09-16T14:39:05.005" v="2301" actId="20577"/>
          <ac:graphicFrameMkLst>
            <pc:docMk/>
            <pc:sldMk cId="2929729426" sldId="605"/>
            <ac:graphicFrameMk id="12" creationId="{35C8FCD2-5DCD-F198-0101-AF3E9DDE3027}"/>
          </ac:graphicFrameMkLst>
        </pc:graphicFrameChg>
      </pc:sldChg>
      <pc:sldChg chg="addSp delSp modSp add mod">
        <pc:chgData name="Vickie E Ramirez" userId="5829d9b8-e786-4ad8-a93f-c69aa6857d7a" providerId="ADAL" clId="{FBA842A2-5957-49D4-B56B-A65CD2B3FBD5}" dt="2026-09-16T00:40:46.870" v="2107" actId="20577"/>
        <pc:sldMkLst>
          <pc:docMk/>
          <pc:sldMk cId="549654684" sldId="606"/>
        </pc:sldMkLst>
        <pc:graphicFrameChg chg="add mod modGraphic">
          <ac:chgData name="Vickie E Ramirez" userId="5829d9b8-e786-4ad8-a93f-c69aa6857d7a" providerId="ADAL" clId="{FBA842A2-5957-49D4-B56B-A65CD2B3FBD5}" dt="2026-09-16T00:40:46.870" v="2107" actId="20577"/>
          <ac:graphicFrameMkLst>
            <pc:docMk/>
            <pc:sldMk cId="549654684" sldId="606"/>
            <ac:graphicFrameMk id="10" creationId="{E0E6F568-1AA9-0E9D-09D6-F82EF667A104}"/>
          </ac:graphicFrameMkLst>
        </pc:graphicFrameChg>
        <pc:picChg chg="mod">
          <ac:chgData name="Vickie E Ramirez" userId="5829d9b8-e786-4ad8-a93f-c69aa6857d7a" providerId="ADAL" clId="{FBA842A2-5957-49D4-B56B-A65CD2B3FBD5}" dt="2026-09-16T00:39:43.488" v="2095" actId="29295"/>
          <ac:picMkLst>
            <pc:docMk/>
            <pc:sldMk cId="549654684" sldId="606"/>
            <ac:picMk id="9" creationId="{CE3EF535-0FCC-FDE5-C4A0-23FAA2427211}"/>
          </ac:picMkLst>
        </pc:picChg>
      </pc:sldChg>
      <pc:sldChg chg="addSp modSp add mod">
        <pc:chgData name="Vickie E Ramirez" userId="5829d9b8-e786-4ad8-a93f-c69aa6857d7a" providerId="ADAL" clId="{FBA842A2-5957-49D4-B56B-A65CD2B3FBD5}" dt="2026-09-17T19:02:35.590" v="2947" actId="1076"/>
        <pc:sldMkLst>
          <pc:docMk/>
          <pc:sldMk cId="2775755959" sldId="607"/>
        </pc:sldMkLst>
        <pc:spChg chg="mod">
          <ac:chgData name="Vickie E Ramirez" userId="5829d9b8-e786-4ad8-a93f-c69aa6857d7a" providerId="ADAL" clId="{FBA842A2-5957-49D4-B56B-A65CD2B3FBD5}" dt="2026-09-17T19:02:32.737" v="2946" actId="1076"/>
          <ac:spMkLst>
            <pc:docMk/>
            <pc:sldMk cId="2775755959" sldId="607"/>
            <ac:spMk id="5" creationId="{AA7C75ED-A8AC-C9AC-F506-0BB67A339DA5}"/>
          </ac:spMkLst>
        </pc:spChg>
        <pc:graphicFrameChg chg="add mod">
          <ac:chgData name="Vickie E Ramirez" userId="5829d9b8-e786-4ad8-a93f-c69aa6857d7a" providerId="ADAL" clId="{FBA842A2-5957-49D4-B56B-A65CD2B3FBD5}" dt="2026-09-16T14:16:27.873" v="2172" actId="1076"/>
          <ac:graphicFrameMkLst>
            <pc:docMk/>
            <pc:sldMk cId="2775755959" sldId="607"/>
            <ac:graphicFrameMk id="3" creationId="{89C0721B-505D-A1AE-6EDA-62B79486B45B}"/>
          </ac:graphicFrameMkLst>
        </pc:graphicFrameChg>
        <pc:picChg chg="mod">
          <ac:chgData name="Vickie E Ramirez" userId="5829d9b8-e786-4ad8-a93f-c69aa6857d7a" providerId="ADAL" clId="{FBA842A2-5957-49D4-B56B-A65CD2B3FBD5}" dt="2026-09-17T19:02:35.590" v="2947" actId="1076"/>
          <ac:picMkLst>
            <pc:docMk/>
            <pc:sldMk cId="2775755959" sldId="607"/>
            <ac:picMk id="11" creationId="{44C1CC5C-9157-8047-08BA-DB42EE7E7B0F}"/>
          </ac:picMkLst>
        </pc:picChg>
      </pc:sldChg>
      <pc:sldChg chg="addSp modSp add mod">
        <pc:chgData name="Vickie E Ramirez" userId="5829d9b8-e786-4ad8-a93f-c69aa6857d7a" providerId="ADAL" clId="{FBA842A2-5957-49D4-B56B-A65CD2B3FBD5}" dt="2026-09-16T14:18:06.376" v="2203" actId="1076"/>
        <pc:sldMkLst>
          <pc:docMk/>
          <pc:sldMk cId="3388200567" sldId="608"/>
        </pc:sldMkLst>
        <pc:spChg chg="mod">
          <ac:chgData name="Vickie E Ramirez" userId="5829d9b8-e786-4ad8-a93f-c69aa6857d7a" providerId="ADAL" clId="{FBA842A2-5957-49D4-B56B-A65CD2B3FBD5}" dt="2026-09-16T14:17:43.030" v="2199"/>
          <ac:spMkLst>
            <pc:docMk/>
            <pc:sldMk cId="3388200567" sldId="608"/>
            <ac:spMk id="8" creationId="{267A971F-DB48-9151-8B6F-AA52D512B8AC}"/>
          </ac:spMkLst>
        </pc:spChg>
        <pc:spChg chg="mod">
          <ac:chgData name="Vickie E Ramirez" userId="5829d9b8-e786-4ad8-a93f-c69aa6857d7a" providerId="ADAL" clId="{FBA842A2-5957-49D4-B56B-A65CD2B3FBD5}" dt="2026-09-16T14:17:57.278" v="2201" actId="5793"/>
          <ac:spMkLst>
            <pc:docMk/>
            <pc:sldMk cId="3388200567" sldId="608"/>
            <ac:spMk id="10" creationId="{81FEE931-0735-7845-9C3A-F97D90602D6A}"/>
          </ac:spMkLst>
        </pc:spChg>
        <pc:graphicFrameChg chg="add mod">
          <ac:chgData name="Vickie E Ramirez" userId="5829d9b8-e786-4ad8-a93f-c69aa6857d7a" providerId="ADAL" clId="{FBA842A2-5957-49D4-B56B-A65CD2B3FBD5}" dt="2026-09-16T14:18:06.376" v="2203" actId="1076"/>
          <ac:graphicFrameMkLst>
            <pc:docMk/>
            <pc:sldMk cId="3388200567" sldId="608"/>
            <ac:graphicFrameMk id="3" creationId="{C3AF4045-A5D9-7636-2BC7-4F646BC37D31}"/>
          </ac:graphicFrameMkLst>
        </pc:graphicFrameChg>
        <pc:picChg chg="mod">
          <ac:chgData name="Vickie E Ramirez" userId="5829d9b8-e786-4ad8-a93f-c69aa6857d7a" providerId="ADAL" clId="{FBA842A2-5957-49D4-B56B-A65CD2B3FBD5}" dt="2026-09-16T14:17:22.929" v="2198" actId="29295"/>
          <ac:picMkLst>
            <pc:docMk/>
            <pc:sldMk cId="3388200567" sldId="608"/>
            <ac:picMk id="12" creationId="{E8F79149-F22F-8025-C2E1-072423A9F242}"/>
          </ac:picMkLst>
        </pc:picChg>
      </pc:sldChg>
      <pc:sldChg chg="addSp delSp modSp add mod ord modNotesTx">
        <pc:chgData name="Vickie E Ramirez" userId="5829d9b8-e786-4ad8-a93f-c69aa6857d7a" providerId="ADAL" clId="{FBA842A2-5957-49D4-B56B-A65CD2B3FBD5}" dt="2026-09-17T21:17:00.832" v="2959"/>
        <pc:sldMkLst>
          <pc:docMk/>
          <pc:sldMk cId="3467400815" sldId="609"/>
        </pc:sldMkLst>
        <pc:spChg chg="mod">
          <ac:chgData name="Vickie E Ramirez" userId="5829d9b8-e786-4ad8-a93f-c69aa6857d7a" providerId="ADAL" clId="{FBA842A2-5957-49D4-B56B-A65CD2B3FBD5}" dt="2026-09-16T14:47:12.154" v="2562" actId="20577"/>
          <ac:spMkLst>
            <pc:docMk/>
            <pc:sldMk cId="3467400815" sldId="609"/>
            <ac:spMk id="2" creationId="{5E44B3DF-51B9-1546-81A5-70506B220401}"/>
          </ac:spMkLst>
        </pc:spChg>
        <pc:spChg chg="mod">
          <ac:chgData name="Vickie E Ramirez" userId="5829d9b8-e786-4ad8-a93f-c69aa6857d7a" providerId="ADAL" clId="{FBA842A2-5957-49D4-B56B-A65CD2B3FBD5}" dt="2026-09-16T14:47:44.005" v="2651" actId="20577"/>
          <ac:spMkLst>
            <pc:docMk/>
            <pc:sldMk cId="3467400815" sldId="609"/>
            <ac:spMk id="8" creationId="{CD1DF4A2-1A4A-0C6B-5321-8CA94DD5E6FC}"/>
          </ac:spMkLst>
        </pc:spChg>
        <pc:picChg chg="add mod">
          <ac:chgData name="Vickie E Ramirez" userId="5829d9b8-e786-4ad8-a93f-c69aa6857d7a" providerId="ADAL" clId="{FBA842A2-5957-49D4-B56B-A65CD2B3FBD5}" dt="2026-09-16T14:44:45.420" v="2511" actId="1076"/>
          <ac:picMkLst>
            <pc:docMk/>
            <pc:sldMk cId="3467400815" sldId="609"/>
            <ac:picMk id="6" creationId="{E8760587-6048-0748-F272-3A3D109A6426}"/>
          </ac:picMkLst>
        </pc:picChg>
      </pc:sldChg>
      <pc:sldChg chg="addSp modSp add mod">
        <pc:chgData name="Vickie E Ramirez" userId="5829d9b8-e786-4ad8-a93f-c69aa6857d7a" providerId="ADAL" clId="{FBA842A2-5957-49D4-B56B-A65CD2B3FBD5}" dt="2026-09-17T21:30:47.775" v="3160" actId="20577"/>
        <pc:sldMkLst>
          <pc:docMk/>
          <pc:sldMk cId="1279384673" sldId="610"/>
        </pc:sldMkLst>
        <pc:graphicFrameChg chg="add mod modGraphic">
          <ac:chgData name="Vickie E Ramirez" userId="5829d9b8-e786-4ad8-a93f-c69aa6857d7a" providerId="ADAL" clId="{FBA842A2-5957-49D4-B56B-A65CD2B3FBD5}" dt="2026-09-17T21:30:47.775" v="3160" actId="20577"/>
          <ac:graphicFrameMkLst>
            <pc:docMk/>
            <pc:sldMk cId="1279384673" sldId="610"/>
            <ac:graphicFrameMk id="5" creationId="{74C452C6-1F4C-00BB-E9F3-AB2B3FFBD029}"/>
          </ac:graphicFrameMkLst>
        </pc:graphicFrameChg>
      </pc:sldChg>
      <pc:sldChg chg="addSp modSp add mod ord">
        <pc:chgData name="Vickie E Ramirez" userId="5829d9b8-e786-4ad8-a93f-c69aa6857d7a" providerId="ADAL" clId="{FBA842A2-5957-49D4-B56B-A65CD2B3FBD5}" dt="2026-09-17T21:35:41.187" v="3168"/>
        <pc:sldMkLst>
          <pc:docMk/>
          <pc:sldMk cId="3353623292" sldId="611"/>
        </pc:sldMkLst>
        <pc:graphicFrameChg chg="add mod">
          <ac:chgData name="Vickie E Ramirez" userId="5829d9b8-e786-4ad8-a93f-c69aa6857d7a" providerId="ADAL" clId="{FBA842A2-5957-49D4-B56B-A65CD2B3FBD5}" dt="2026-09-17T21:35:41.187" v="3168"/>
          <ac:graphicFrameMkLst>
            <pc:docMk/>
            <pc:sldMk cId="3353623292" sldId="611"/>
            <ac:graphicFrameMk id="3" creationId="{834B3A1F-A8AD-06A5-FB61-A6DD3F652D66}"/>
          </ac:graphicFrameMkLst>
        </pc:graphicFrameChg>
        <pc:picChg chg="mod">
          <ac:chgData name="Vickie E Ramirez" userId="5829d9b8-e786-4ad8-a93f-c69aa6857d7a" providerId="ADAL" clId="{FBA842A2-5957-49D4-B56B-A65CD2B3FBD5}" dt="2026-09-17T21:35:24.889" v="3167" actId="29295"/>
          <ac:picMkLst>
            <pc:docMk/>
            <pc:sldMk cId="3353623292" sldId="611"/>
            <ac:picMk id="14" creationId="{3882C153-EA4A-FF5E-0A86-1DDD1233286F}"/>
          </ac:picMkLst>
        </pc:picChg>
      </pc:sldChg>
      <pc:sldChg chg="addSp modSp add mod">
        <pc:chgData name="Vickie E Ramirez" userId="5829d9b8-e786-4ad8-a93f-c69aa6857d7a" providerId="ADAL" clId="{FBA842A2-5957-49D4-B56B-A65CD2B3FBD5}" dt="2026-10-12T16:47:59.193" v="3178" actId="29295"/>
        <pc:sldMkLst>
          <pc:docMk/>
          <pc:sldMk cId="1254175966" sldId="620"/>
        </pc:sldMkLst>
        <pc:graphicFrameChg chg="add">
          <ac:chgData name="Vickie E Ramirez" userId="5829d9b8-e786-4ad8-a93f-c69aa6857d7a" providerId="ADAL" clId="{FBA842A2-5957-49D4-B56B-A65CD2B3FBD5}" dt="2026-10-12T16:47:47.636" v="3176" actId="22"/>
          <ac:graphicFrameMkLst>
            <pc:docMk/>
            <pc:sldMk cId="1254175966" sldId="620"/>
            <ac:graphicFrameMk id="5" creationId="{1A0D808E-721A-9975-5C4E-C7B8235D8D44}"/>
          </ac:graphicFrameMkLst>
        </pc:graphicFrameChg>
        <pc:picChg chg="mod">
          <ac:chgData name="Vickie E Ramirez" userId="5829d9b8-e786-4ad8-a93f-c69aa6857d7a" providerId="ADAL" clId="{FBA842A2-5957-49D4-B56B-A65CD2B3FBD5}" dt="2026-10-12T16:47:59.193" v="3178" actId="29295"/>
          <ac:picMkLst>
            <pc:docMk/>
            <pc:sldMk cId="1254175966" sldId="620"/>
            <ac:picMk id="6" creationId="{5C80791C-153A-5D9A-9792-292C14C4D038}"/>
          </ac:picMkLst>
        </pc:pic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image" Target="../media/image9.svg"/></Relationships>
</file>

<file path=ppt/diagrams/_rels/data3.xml.rels><?xml version="1.0" encoding="UTF-8" standalone="yes"?>
<Relationships xmlns="http://schemas.openxmlformats.org/package/2006/relationships"><Relationship Id="rId2" Type="http://schemas.openxmlformats.org/officeDocument/2006/relationships/image" Target="../media/image89.svg"/><Relationship Id="rId1" Type="http://schemas.openxmlformats.org/officeDocument/2006/relationships/image" Target="../media/image88.svg"/></Relationships>
</file>

<file path=ppt/diagrams/_rels/data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16.svg"/><Relationship Id="rId1" Type="http://schemas.openxmlformats.org/officeDocument/2006/relationships/image" Target="../media/image115.svg"/></Relationships>
</file>

<file path=ppt/diagrams/_rels/data5.xml.rels><?xml version="1.0" encoding="UTF-8" standalone="yes"?>
<Relationships xmlns="http://schemas.openxmlformats.org/package/2006/relationships"><Relationship Id="rId3" Type="http://schemas.openxmlformats.org/officeDocument/2006/relationships/image" Target="../media/image159.svg"/><Relationship Id="rId2" Type="http://schemas.openxmlformats.org/officeDocument/2006/relationships/image" Target="../media/image158.svg"/><Relationship Id="rId1" Type="http://schemas.openxmlformats.org/officeDocument/2006/relationships/image" Target="../media/image157.svg"/><Relationship Id="rId5" Type="http://schemas.openxmlformats.org/officeDocument/2006/relationships/image" Target="../media/image161.svg"/><Relationship Id="rId4" Type="http://schemas.openxmlformats.org/officeDocument/2006/relationships/image" Target="../media/image160.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image" Target="../media/image9.svg"/></Relationships>
</file>

<file path=ppt/diagrams/_rels/drawing3.xml.rels><?xml version="1.0" encoding="UTF-8" standalone="yes"?>
<Relationships xmlns="http://schemas.openxmlformats.org/package/2006/relationships"><Relationship Id="rId2" Type="http://schemas.openxmlformats.org/officeDocument/2006/relationships/image" Target="../media/image89.svg"/><Relationship Id="rId1" Type="http://schemas.openxmlformats.org/officeDocument/2006/relationships/image" Target="../media/image88.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16.svg"/><Relationship Id="rId1" Type="http://schemas.openxmlformats.org/officeDocument/2006/relationships/image" Target="../media/image115.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59.svg"/><Relationship Id="rId2" Type="http://schemas.openxmlformats.org/officeDocument/2006/relationships/image" Target="../media/image158.svg"/><Relationship Id="rId1" Type="http://schemas.openxmlformats.org/officeDocument/2006/relationships/image" Target="../media/image157.svg"/><Relationship Id="rId5" Type="http://schemas.openxmlformats.org/officeDocument/2006/relationships/image" Target="../media/image161.svg"/><Relationship Id="rId4" Type="http://schemas.openxmlformats.org/officeDocument/2006/relationships/image" Target="../media/image160.svg"/></Relationships>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3">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4">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5">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CA0C9D-E1F8-4582-8BDD-BC8FB4AC581D}" type="doc">
      <dgm:prSet loTypeId="urn:microsoft.com/office/officeart/2009/3/layout/IncreasingArrowsProcess" loCatId="process" qsTypeId="urn:microsoft.com/office/officeart/2005/8/quickstyle/simple1#4" qsCatId="simple" csTypeId="urn:microsoft.com/office/officeart/2005/8/colors/accent1_2#2" csCatId="accent1" phldr="1"/>
      <dgm:spPr/>
      <dgm:t>
        <a:bodyPr/>
        <a:lstStyle/>
        <a:p>
          <a:endParaRPr lang="en-US"/>
        </a:p>
      </dgm:t>
    </dgm:pt>
    <dgm:pt modelId="{CC6B59D3-28EA-44E9-B209-D2AB8254A270}">
      <dgm:prSet phldrT="[Text]" custT="1"/>
      <dgm:spPr/>
      <dgm:t>
        <a:bodyPr/>
        <a:lstStyle/>
        <a:p>
          <a:r>
            <a:rPr lang="en-US" sz="1800"/>
            <a:t>2016-2022 Healthy Dairy Worker Study (PNASH)</a:t>
          </a:r>
        </a:p>
      </dgm:t>
    </dgm:pt>
    <dgm:pt modelId="{0D5C5732-B196-4B13-ACE5-742B289B5EB7}" type="parTrans" cxnId="{64C94BF0-10E5-44B1-AF23-43EDE228CE47}">
      <dgm:prSet/>
      <dgm:spPr/>
      <dgm:t>
        <a:bodyPr/>
        <a:lstStyle/>
        <a:p>
          <a:pPr algn="l"/>
          <a:endParaRPr lang="en-US"/>
        </a:p>
      </dgm:t>
    </dgm:pt>
    <dgm:pt modelId="{A6D3FA2A-8899-4300-80D5-E554E8181803}" type="sibTrans" cxnId="{64C94BF0-10E5-44B1-AF23-43EDE228CE47}">
      <dgm:prSet/>
      <dgm:spPr/>
      <dgm:t>
        <a:bodyPr/>
        <a:lstStyle/>
        <a:p>
          <a:endParaRPr lang="en-US"/>
        </a:p>
      </dgm:t>
    </dgm:pt>
    <dgm:pt modelId="{A4E0113D-CDC2-4AD6-AC5A-4CF655EAC1C1}">
      <dgm:prSet phldrT="[Text]" custT="1"/>
      <dgm:spPr/>
      <dgm:t>
        <a:bodyPr/>
        <a:lstStyle/>
        <a:p>
          <a:r>
            <a:rPr lang="en-US" sz="1800"/>
            <a:t>2024-present IPC (L&amp;I SHIP)</a:t>
          </a:r>
        </a:p>
      </dgm:t>
    </dgm:pt>
    <dgm:pt modelId="{7CAB9092-6409-4857-8F8C-AA9FD0BC7A70}" type="parTrans" cxnId="{E6F0EAFF-D90B-4705-A9F7-8218DA0B2AEB}">
      <dgm:prSet/>
      <dgm:spPr/>
      <dgm:t>
        <a:bodyPr/>
        <a:lstStyle/>
        <a:p>
          <a:pPr algn="l"/>
          <a:endParaRPr lang="en-US"/>
        </a:p>
      </dgm:t>
    </dgm:pt>
    <dgm:pt modelId="{997A539C-3976-4835-8806-1DB288953769}" type="sibTrans" cxnId="{E6F0EAFF-D90B-4705-A9F7-8218DA0B2AEB}">
      <dgm:prSet/>
      <dgm:spPr/>
      <dgm:t>
        <a:bodyPr/>
        <a:lstStyle/>
        <a:p>
          <a:endParaRPr lang="en-US"/>
        </a:p>
      </dgm:t>
    </dgm:pt>
    <dgm:pt modelId="{3B11E2EF-E2C9-44C6-AAB0-C6D6BC0E3290}">
      <dgm:prSet phldrT="[Text]" custT="1"/>
      <dgm:spPr/>
      <dgm:t>
        <a:bodyPr/>
        <a:lstStyle/>
        <a:p>
          <a:r>
            <a:rPr lang="en-US" sz="1600"/>
            <a:t>Collaboration with Northwest Dairy Association/Darigold</a:t>
          </a:r>
        </a:p>
      </dgm:t>
    </dgm:pt>
    <dgm:pt modelId="{271429D0-21EC-4B28-91BA-0F380A022E6D}" type="parTrans" cxnId="{32E1CA69-DB03-4F08-B4FF-5587633CBBD2}">
      <dgm:prSet/>
      <dgm:spPr/>
      <dgm:t>
        <a:bodyPr/>
        <a:lstStyle/>
        <a:p>
          <a:pPr algn="l"/>
          <a:endParaRPr lang="en-US"/>
        </a:p>
      </dgm:t>
    </dgm:pt>
    <dgm:pt modelId="{02CDEECA-584D-44DA-8226-C7EAD1ECECD3}" type="sibTrans" cxnId="{32E1CA69-DB03-4F08-B4FF-5587633CBBD2}">
      <dgm:prSet/>
      <dgm:spPr/>
      <dgm:t>
        <a:bodyPr/>
        <a:lstStyle/>
        <a:p>
          <a:endParaRPr lang="en-US"/>
        </a:p>
      </dgm:t>
    </dgm:pt>
    <dgm:pt modelId="{3702198A-0DFA-4A4B-BF67-A3D9375C84F5}">
      <dgm:prSet phldrT="[Text]" custT="1"/>
      <dgm:spPr/>
      <dgm:t>
        <a:bodyPr/>
        <a:lstStyle/>
        <a:p>
          <a:r>
            <a:rPr lang="en-US" sz="1600"/>
            <a:t>IPC plan &amp; Training</a:t>
          </a:r>
        </a:p>
      </dgm:t>
    </dgm:pt>
    <dgm:pt modelId="{1A5A789F-C678-4A6C-AFA1-A3CAE824F175}" type="parTrans" cxnId="{588668A0-1307-489F-AEF9-98C2E3A4EE2C}">
      <dgm:prSet/>
      <dgm:spPr/>
      <dgm:t>
        <a:bodyPr/>
        <a:lstStyle/>
        <a:p>
          <a:pPr algn="l"/>
          <a:endParaRPr lang="en-US"/>
        </a:p>
      </dgm:t>
    </dgm:pt>
    <dgm:pt modelId="{066DE994-C21C-4254-898A-57DCCFBDD6C2}" type="sibTrans" cxnId="{588668A0-1307-489F-AEF9-98C2E3A4EE2C}">
      <dgm:prSet/>
      <dgm:spPr/>
      <dgm:t>
        <a:bodyPr/>
        <a:lstStyle/>
        <a:p>
          <a:endParaRPr lang="en-US"/>
        </a:p>
      </dgm:t>
    </dgm:pt>
    <dgm:pt modelId="{E46F74F3-15FC-4C19-B44F-52A7030878FF}">
      <dgm:prSet phldrT="[Text]" custT="1"/>
      <dgm:spPr/>
      <dgm:t>
        <a:bodyPr/>
        <a:lstStyle/>
        <a:p>
          <a:r>
            <a:rPr lang="en-US" sz="1600"/>
            <a:t>Dairy Worker Health</a:t>
          </a:r>
        </a:p>
      </dgm:t>
    </dgm:pt>
    <dgm:pt modelId="{043349ED-E811-4FA9-B6C4-661726F42FED}" type="parTrans" cxnId="{3C17F094-2622-4B8A-BD56-75A56DCA3FFF}">
      <dgm:prSet/>
      <dgm:spPr/>
      <dgm:t>
        <a:bodyPr/>
        <a:lstStyle/>
        <a:p>
          <a:pPr algn="l"/>
          <a:endParaRPr lang="en-US"/>
        </a:p>
      </dgm:t>
    </dgm:pt>
    <dgm:pt modelId="{DA8C3145-600B-4E98-82C3-7E5A4FCD160F}" type="sibTrans" cxnId="{3C17F094-2622-4B8A-BD56-75A56DCA3FFF}">
      <dgm:prSet/>
      <dgm:spPr/>
      <dgm:t>
        <a:bodyPr/>
        <a:lstStyle/>
        <a:p>
          <a:endParaRPr lang="en-US"/>
        </a:p>
      </dgm:t>
    </dgm:pt>
    <dgm:pt modelId="{E05F9E27-6830-4F24-839C-A97A0D496C36}">
      <dgm:prSet phldrT="[Text]" custT="1"/>
      <dgm:spPr/>
      <dgm:t>
        <a:bodyPr/>
        <a:lstStyle/>
        <a:p>
          <a:r>
            <a:rPr lang="en-US" sz="1600"/>
            <a:t>Microbiome</a:t>
          </a:r>
        </a:p>
      </dgm:t>
    </dgm:pt>
    <dgm:pt modelId="{56E82177-70DE-484B-B1C0-F2CA2DAD2AB8}" type="parTrans" cxnId="{6EF91B12-B2FA-4A21-BFBA-CED3150E40E2}">
      <dgm:prSet/>
      <dgm:spPr/>
      <dgm:t>
        <a:bodyPr/>
        <a:lstStyle/>
        <a:p>
          <a:pPr algn="l"/>
          <a:endParaRPr lang="en-US"/>
        </a:p>
      </dgm:t>
    </dgm:pt>
    <dgm:pt modelId="{D64C987A-1295-476A-B64F-FB7324A3DED6}" type="sibTrans" cxnId="{6EF91B12-B2FA-4A21-BFBA-CED3150E40E2}">
      <dgm:prSet/>
      <dgm:spPr/>
      <dgm:t>
        <a:bodyPr/>
        <a:lstStyle/>
        <a:p>
          <a:endParaRPr lang="en-US"/>
        </a:p>
      </dgm:t>
    </dgm:pt>
    <dgm:pt modelId="{0D6D75DC-1524-4189-B177-9A33D3C43198}">
      <dgm:prSet phldrT="[Text]" custT="1"/>
      <dgm:spPr/>
      <dgm:t>
        <a:bodyPr/>
        <a:lstStyle/>
        <a:p>
          <a:r>
            <a:rPr lang="en-US" sz="1800"/>
            <a:t>2019-2021 IPC Online Training (UW CE)</a:t>
          </a:r>
        </a:p>
      </dgm:t>
    </dgm:pt>
    <dgm:pt modelId="{F6AECAD8-6A8B-4C47-96E8-BB45A2E2DA08}" type="sibTrans" cxnId="{B54AFC7E-01DE-4BBE-81A2-F3E01611C84B}">
      <dgm:prSet/>
      <dgm:spPr/>
      <dgm:t>
        <a:bodyPr/>
        <a:lstStyle/>
        <a:p>
          <a:endParaRPr lang="en-US"/>
        </a:p>
      </dgm:t>
    </dgm:pt>
    <dgm:pt modelId="{425D7247-FC67-49F8-A1B9-54780A359FF0}" type="parTrans" cxnId="{B54AFC7E-01DE-4BBE-81A2-F3E01611C84B}">
      <dgm:prSet/>
      <dgm:spPr/>
      <dgm:t>
        <a:bodyPr/>
        <a:lstStyle/>
        <a:p>
          <a:pPr algn="l"/>
          <a:endParaRPr lang="en-US"/>
        </a:p>
      </dgm:t>
    </dgm:pt>
    <dgm:pt modelId="{8F8F4C7F-DA7B-4596-AD6D-0DAB709E6293}">
      <dgm:prSet phldrT="[Text]" custT="1"/>
      <dgm:spPr/>
      <dgm:t>
        <a:bodyPr/>
        <a:lstStyle/>
        <a:p>
          <a:r>
            <a:rPr lang="en-US" sz="1600"/>
            <a:t>Transitioned mid-activity to COVID-preparedness</a:t>
          </a:r>
        </a:p>
      </dgm:t>
    </dgm:pt>
    <dgm:pt modelId="{929853B4-CE0A-4F22-A5C1-72CFB851938F}" type="parTrans" cxnId="{53066FEA-162B-4406-8091-23214814CB60}">
      <dgm:prSet/>
      <dgm:spPr/>
      <dgm:t>
        <a:bodyPr/>
        <a:lstStyle/>
        <a:p>
          <a:pPr algn="l"/>
          <a:endParaRPr lang="en-US"/>
        </a:p>
      </dgm:t>
    </dgm:pt>
    <dgm:pt modelId="{31E553E3-589A-4D64-8738-80391B19850F}" type="sibTrans" cxnId="{53066FEA-162B-4406-8091-23214814CB60}">
      <dgm:prSet/>
      <dgm:spPr/>
      <dgm:t>
        <a:bodyPr/>
        <a:lstStyle/>
        <a:p>
          <a:endParaRPr lang="en-US"/>
        </a:p>
      </dgm:t>
    </dgm:pt>
    <dgm:pt modelId="{2B9DEA1B-7F8C-44FD-92C7-88343106802E}">
      <dgm:prSet phldrT="[Text]" custT="1"/>
      <dgm:spPr/>
      <dgm:t>
        <a:bodyPr/>
        <a:lstStyle/>
        <a:p>
          <a:r>
            <a:rPr lang="en-US" sz="1800"/>
            <a:t>2023 IPC with Producers</a:t>
          </a:r>
        </a:p>
      </dgm:t>
    </dgm:pt>
    <dgm:pt modelId="{3DF72F59-E308-4025-999E-E08D7306FC66}" type="parTrans" cxnId="{33DEC191-640E-4192-BB29-0BFA2B5F978F}">
      <dgm:prSet/>
      <dgm:spPr/>
      <dgm:t>
        <a:bodyPr/>
        <a:lstStyle/>
        <a:p>
          <a:pPr algn="l"/>
          <a:endParaRPr lang="en-US"/>
        </a:p>
      </dgm:t>
    </dgm:pt>
    <dgm:pt modelId="{149422FD-FAF3-4748-A1E5-B3B52B1E98A6}" type="sibTrans" cxnId="{33DEC191-640E-4192-BB29-0BFA2B5F978F}">
      <dgm:prSet/>
      <dgm:spPr/>
      <dgm:t>
        <a:bodyPr/>
        <a:lstStyle/>
        <a:p>
          <a:endParaRPr lang="en-US"/>
        </a:p>
      </dgm:t>
    </dgm:pt>
    <dgm:pt modelId="{96A09903-130A-4F22-832D-D91C4DCB486E}">
      <dgm:prSet phldrT="[Text]" custT="1"/>
      <dgm:spPr/>
      <dgm:t>
        <a:bodyPr/>
        <a:lstStyle/>
        <a:p>
          <a:r>
            <a:rPr lang="en-US" sz="1600"/>
            <a:t>Surveys at DOSH Ag Safety Day</a:t>
          </a:r>
        </a:p>
      </dgm:t>
    </dgm:pt>
    <dgm:pt modelId="{31F1351F-E676-4401-83B6-6B3D55BF85BA}" type="parTrans" cxnId="{C8AA0163-84D1-4F97-AF45-0BB0015F9F64}">
      <dgm:prSet/>
      <dgm:spPr/>
      <dgm:t>
        <a:bodyPr/>
        <a:lstStyle/>
        <a:p>
          <a:pPr algn="l"/>
          <a:endParaRPr lang="en-US"/>
        </a:p>
      </dgm:t>
    </dgm:pt>
    <dgm:pt modelId="{AB9C3C7A-13B8-43BC-99A9-A21789C96D49}" type="sibTrans" cxnId="{C8AA0163-84D1-4F97-AF45-0BB0015F9F64}">
      <dgm:prSet/>
      <dgm:spPr/>
      <dgm:t>
        <a:bodyPr/>
        <a:lstStyle/>
        <a:p>
          <a:endParaRPr lang="en-US"/>
        </a:p>
      </dgm:t>
    </dgm:pt>
    <dgm:pt modelId="{C05D048D-5C3C-40DF-A006-C1AA6188B192}">
      <dgm:prSet phldrT="[Text]" custT="1"/>
      <dgm:spPr/>
      <dgm:t>
        <a:bodyPr/>
        <a:lstStyle/>
        <a:p>
          <a:r>
            <a:rPr lang="en-US" sz="1800"/>
            <a:t>2013-2015 One Health Dairy Conversations</a:t>
          </a:r>
        </a:p>
      </dgm:t>
    </dgm:pt>
    <dgm:pt modelId="{9D97077B-74CC-4298-81E3-0F4E69E3CFBF}" type="parTrans" cxnId="{F8758971-2D3B-4F6E-BC0F-EBD198C9F093}">
      <dgm:prSet/>
      <dgm:spPr/>
      <dgm:t>
        <a:bodyPr/>
        <a:lstStyle/>
        <a:p>
          <a:pPr algn="l"/>
          <a:endParaRPr lang="en-US"/>
        </a:p>
      </dgm:t>
    </dgm:pt>
    <dgm:pt modelId="{6D5155DF-F971-4A6F-8CA1-D96F27E59A0E}" type="sibTrans" cxnId="{F8758971-2D3B-4F6E-BC0F-EBD198C9F093}">
      <dgm:prSet/>
      <dgm:spPr/>
      <dgm:t>
        <a:bodyPr/>
        <a:lstStyle/>
        <a:p>
          <a:endParaRPr lang="en-US"/>
        </a:p>
      </dgm:t>
    </dgm:pt>
    <dgm:pt modelId="{50294324-544F-4FC4-BD09-F1EBBD7AA79A}">
      <dgm:prSet phldrT="[Text]" custT="1"/>
      <dgm:spPr/>
      <dgm:t>
        <a:bodyPr/>
        <a:lstStyle/>
        <a:p>
          <a:r>
            <a:rPr lang="en-US" sz="1600"/>
            <a:t>Discussions with producers about One Health approaches to Dairy</a:t>
          </a:r>
        </a:p>
      </dgm:t>
    </dgm:pt>
    <dgm:pt modelId="{74BF77AB-A51A-4EA5-936E-43486540BC1B}" type="parTrans" cxnId="{67B11160-3FA8-4983-8151-17A70039C98C}">
      <dgm:prSet/>
      <dgm:spPr/>
      <dgm:t>
        <a:bodyPr/>
        <a:lstStyle/>
        <a:p>
          <a:pPr algn="l"/>
          <a:endParaRPr lang="en-US"/>
        </a:p>
      </dgm:t>
    </dgm:pt>
    <dgm:pt modelId="{5C58BA87-2D95-4666-882C-AD352E07A29C}" type="sibTrans" cxnId="{67B11160-3FA8-4983-8151-17A70039C98C}">
      <dgm:prSet/>
      <dgm:spPr/>
      <dgm:t>
        <a:bodyPr/>
        <a:lstStyle/>
        <a:p>
          <a:endParaRPr lang="en-US"/>
        </a:p>
      </dgm:t>
    </dgm:pt>
    <dgm:pt modelId="{F344F165-A052-4D29-93D1-59EDC1A45F40}">
      <dgm:prSet phldrT="[Text]" custT="1"/>
      <dgm:spPr/>
      <dgm:t>
        <a:bodyPr/>
        <a:lstStyle/>
        <a:p>
          <a:r>
            <a:rPr lang="en-US" sz="1600"/>
            <a:t>IPC Best Practices</a:t>
          </a:r>
        </a:p>
      </dgm:t>
    </dgm:pt>
    <dgm:pt modelId="{D0E47447-E6D0-4513-A3F4-C4B60115A109}" type="parTrans" cxnId="{B8826CE2-AB29-467C-8A1A-401E99462487}">
      <dgm:prSet/>
      <dgm:spPr/>
      <dgm:t>
        <a:bodyPr/>
        <a:lstStyle/>
        <a:p>
          <a:pPr algn="l"/>
          <a:endParaRPr lang="en-US"/>
        </a:p>
      </dgm:t>
    </dgm:pt>
    <dgm:pt modelId="{CDC27D75-D46B-4097-8A54-C847F584ABA3}" type="sibTrans" cxnId="{B8826CE2-AB29-467C-8A1A-401E99462487}">
      <dgm:prSet/>
      <dgm:spPr/>
      <dgm:t>
        <a:bodyPr/>
        <a:lstStyle/>
        <a:p>
          <a:endParaRPr lang="en-US"/>
        </a:p>
      </dgm:t>
    </dgm:pt>
    <dgm:pt modelId="{ED6C78DA-ABFE-4008-94CC-5BF0B7BFEC2B}" type="pres">
      <dgm:prSet presAssocID="{FBCA0C9D-E1F8-4582-8BDD-BC8FB4AC581D}" presName="Name0" presStyleCnt="0">
        <dgm:presLayoutVars>
          <dgm:chMax val="5"/>
          <dgm:chPref val="5"/>
          <dgm:dir/>
          <dgm:animLvl val="lvl"/>
        </dgm:presLayoutVars>
      </dgm:prSet>
      <dgm:spPr/>
    </dgm:pt>
    <dgm:pt modelId="{B6B833E6-36CF-422E-8C74-7DD0F50AE30A}" type="pres">
      <dgm:prSet presAssocID="{C05D048D-5C3C-40DF-A006-C1AA6188B192}" presName="parentText1" presStyleLbl="node1" presStyleIdx="0" presStyleCnt="5">
        <dgm:presLayoutVars>
          <dgm:chMax/>
          <dgm:chPref val="3"/>
          <dgm:bulletEnabled val="1"/>
        </dgm:presLayoutVars>
      </dgm:prSet>
      <dgm:spPr/>
    </dgm:pt>
    <dgm:pt modelId="{409901A0-10F1-4513-A66A-0C28533BF5E5}" type="pres">
      <dgm:prSet presAssocID="{C05D048D-5C3C-40DF-A006-C1AA6188B192}" presName="childText1" presStyleLbl="solidAlignAcc1" presStyleIdx="0" presStyleCnt="5">
        <dgm:presLayoutVars>
          <dgm:chMax val="0"/>
          <dgm:chPref val="0"/>
          <dgm:bulletEnabled val="1"/>
        </dgm:presLayoutVars>
      </dgm:prSet>
      <dgm:spPr/>
    </dgm:pt>
    <dgm:pt modelId="{FB2D4241-E9DB-4D1F-90D0-71DD8766DA92}" type="pres">
      <dgm:prSet presAssocID="{CC6B59D3-28EA-44E9-B209-D2AB8254A270}" presName="parentText2" presStyleLbl="node1" presStyleIdx="1" presStyleCnt="5">
        <dgm:presLayoutVars>
          <dgm:chMax/>
          <dgm:chPref val="3"/>
          <dgm:bulletEnabled val="1"/>
        </dgm:presLayoutVars>
      </dgm:prSet>
      <dgm:spPr/>
    </dgm:pt>
    <dgm:pt modelId="{127CE45C-682E-47ED-9A3D-EBD15CAB6D5F}" type="pres">
      <dgm:prSet presAssocID="{CC6B59D3-28EA-44E9-B209-D2AB8254A270}" presName="childText2" presStyleLbl="solidAlignAcc1" presStyleIdx="1" presStyleCnt="5">
        <dgm:presLayoutVars>
          <dgm:chMax val="0"/>
          <dgm:chPref val="0"/>
          <dgm:bulletEnabled val="1"/>
        </dgm:presLayoutVars>
      </dgm:prSet>
      <dgm:spPr/>
    </dgm:pt>
    <dgm:pt modelId="{FCBAD256-703E-46B1-B7F0-D0F6DD27F2BC}" type="pres">
      <dgm:prSet presAssocID="{0D6D75DC-1524-4189-B177-9A33D3C43198}" presName="parentText3" presStyleLbl="node1" presStyleIdx="2" presStyleCnt="5" custLinFactNeighborY="-1996">
        <dgm:presLayoutVars>
          <dgm:chMax/>
          <dgm:chPref val="3"/>
          <dgm:bulletEnabled val="1"/>
        </dgm:presLayoutVars>
      </dgm:prSet>
      <dgm:spPr/>
    </dgm:pt>
    <dgm:pt modelId="{D14F266C-5B05-4D80-B733-FCE4FC526D33}" type="pres">
      <dgm:prSet presAssocID="{0D6D75DC-1524-4189-B177-9A33D3C43198}" presName="childText3" presStyleLbl="solidAlignAcc1" presStyleIdx="2" presStyleCnt="5">
        <dgm:presLayoutVars>
          <dgm:chMax val="0"/>
          <dgm:chPref val="0"/>
          <dgm:bulletEnabled val="1"/>
        </dgm:presLayoutVars>
      </dgm:prSet>
      <dgm:spPr/>
    </dgm:pt>
    <dgm:pt modelId="{FDA43211-1368-452B-AC5D-6B52E72F3D1D}" type="pres">
      <dgm:prSet presAssocID="{2B9DEA1B-7F8C-44FD-92C7-88343106802E}" presName="parentText4" presStyleLbl="node1" presStyleIdx="3" presStyleCnt="5">
        <dgm:presLayoutVars>
          <dgm:chMax/>
          <dgm:chPref val="3"/>
          <dgm:bulletEnabled val="1"/>
        </dgm:presLayoutVars>
      </dgm:prSet>
      <dgm:spPr/>
    </dgm:pt>
    <dgm:pt modelId="{32416FD2-1EDD-4A80-9FAF-06E3B1E43459}" type="pres">
      <dgm:prSet presAssocID="{2B9DEA1B-7F8C-44FD-92C7-88343106802E}" presName="childText4" presStyleLbl="solidAlignAcc1" presStyleIdx="3" presStyleCnt="5">
        <dgm:presLayoutVars>
          <dgm:chMax val="0"/>
          <dgm:chPref val="0"/>
          <dgm:bulletEnabled val="1"/>
        </dgm:presLayoutVars>
      </dgm:prSet>
      <dgm:spPr/>
    </dgm:pt>
    <dgm:pt modelId="{D2A4210A-4E6D-4566-8626-765EA20B704A}" type="pres">
      <dgm:prSet presAssocID="{A4E0113D-CDC2-4AD6-AC5A-4CF655EAC1C1}" presName="parentText5" presStyleLbl="node1" presStyleIdx="4" presStyleCnt="5">
        <dgm:presLayoutVars>
          <dgm:chMax/>
          <dgm:chPref val="3"/>
          <dgm:bulletEnabled val="1"/>
        </dgm:presLayoutVars>
      </dgm:prSet>
      <dgm:spPr/>
    </dgm:pt>
    <dgm:pt modelId="{68BC9E8F-E378-4537-A8D4-502133844D0C}" type="pres">
      <dgm:prSet presAssocID="{A4E0113D-CDC2-4AD6-AC5A-4CF655EAC1C1}" presName="childText5" presStyleLbl="solidAlignAcc1" presStyleIdx="4" presStyleCnt="5">
        <dgm:presLayoutVars>
          <dgm:chMax val="0"/>
          <dgm:chPref val="0"/>
          <dgm:bulletEnabled val="1"/>
        </dgm:presLayoutVars>
      </dgm:prSet>
      <dgm:spPr/>
    </dgm:pt>
  </dgm:ptLst>
  <dgm:cxnLst>
    <dgm:cxn modelId="{6EF91B12-B2FA-4A21-BFBA-CED3150E40E2}" srcId="{CC6B59D3-28EA-44E9-B209-D2AB8254A270}" destId="{E05F9E27-6830-4F24-839C-A97A0D496C36}" srcOrd="1" destOrd="0" parTransId="{56E82177-70DE-484B-B1C0-F2CA2DAD2AB8}" sibTransId="{D64C987A-1295-476A-B64F-FB7324A3DED6}"/>
    <dgm:cxn modelId="{C99D1029-3FAD-4997-B1B1-B1CE8CFD022D}" type="presOf" srcId="{E05F9E27-6830-4F24-839C-A97A0D496C36}" destId="{127CE45C-682E-47ED-9A3D-EBD15CAB6D5F}" srcOrd="0" destOrd="1" presId="urn:microsoft.com/office/officeart/2009/3/layout/IncreasingArrowsProcess"/>
    <dgm:cxn modelId="{E05C902F-55AF-4B9B-B3C9-2A4CBE21AB9A}" type="presOf" srcId="{A4E0113D-CDC2-4AD6-AC5A-4CF655EAC1C1}" destId="{D2A4210A-4E6D-4566-8626-765EA20B704A}" srcOrd="0" destOrd="0" presId="urn:microsoft.com/office/officeart/2009/3/layout/IncreasingArrowsProcess"/>
    <dgm:cxn modelId="{70581F32-F33F-46C2-BBE3-5575C672B4AF}" type="presOf" srcId="{3702198A-0DFA-4A4B-BF67-A3D9375C84F5}" destId="{68BC9E8F-E378-4537-A8D4-502133844D0C}" srcOrd="0" destOrd="1" presId="urn:microsoft.com/office/officeart/2009/3/layout/IncreasingArrowsProcess"/>
    <dgm:cxn modelId="{0DF24032-00E0-4DC3-B78F-368D0405E645}" type="presOf" srcId="{8F8F4C7F-DA7B-4596-AD6D-0DAB709E6293}" destId="{D14F266C-5B05-4D80-B733-FCE4FC526D33}" srcOrd="0" destOrd="1" presId="urn:microsoft.com/office/officeart/2009/3/layout/IncreasingArrowsProcess"/>
    <dgm:cxn modelId="{F485E734-E880-4716-A962-4DFB70C26F2D}" type="presOf" srcId="{3B11E2EF-E2C9-44C6-AAB0-C6D6BC0E3290}" destId="{68BC9E8F-E378-4537-A8D4-502133844D0C}" srcOrd="0" destOrd="0" presId="urn:microsoft.com/office/officeart/2009/3/layout/IncreasingArrowsProcess"/>
    <dgm:cxn modelId="{365AF85B-832E-4451-A1D2-18CCE10B60C3}" type="presOf" srcId="{CC6B59D3-28EA-44E9-B209-D2AB8254A270}" destId="{FB2D4241-E9DB-4D1F-90D0-71DD8766DA92}" srcOrd="0" destOrd="0" presId="urn:microsoft.com/office/officeart/2009/3/layout/IncreasingArrowsProcess"/>
    <dgm:cxn modelId="{67B11160-3FA8-4983-8151-17A70039C98C}" srcId="{C05D048D-5C3C-40DF-A006-C1AA6188B192}" destId="{50294324-544F-4FC4-BD09-F1EBBD7AA79A}" srcOrd="0" destOrd="0" parTransId="{74BF77AB-A51A-4EA5-936E-43486540BC1B}" sibTransId="{5C58BA87-2D95-4666-882C-AD352E07A29C}"/>
    <dgm:cxn modelId="{C8AA0163-84D1-4F97-AF45-0BB0015F9F64}" srcId="{2B9DEA1B-7F8C-44FD-92C7-88343106802E}" destId="{96A09903-130A-4F22-832D-D91C4DCB486E}" srcOrd="0" destOrd="0" parTransId="{31F1351F-E676-4401-83B6-6B3D55BF85BA}" sibTransId="{AB9C3C7A-13B8-43BC-99A9-A21789C96D49}"/>
    <dgm:cxn modelId="{F16D8B44-62CF-495E-894A-C6DEAC6C5098}" type="presOf" srcId="{50294324-544F-4FC4-BD09-F1EBBD7AA79A}" destId="{409901A0-10F1-4513-A66A-0C28533BF5E5}" srcOrd="0" destOrd="0" presId="urn:microsoft.com/office/officeart/2009/3/layout/IncreasingArrowsProcess"/>
    <dgm:cxn modelId="{32E1CA69-DB03-4F08-B4FF-5587633CBBD2}" srcId="{A4E0113D-CDC2-4AD6-AC5A-4CF655EAC1C1}" destId="{3B11E2EF-E2C9-44C6-AAB0-C6D6BC0E3290}" srcOrd="0" destOrd="0" parTransId="{271429D0-21EC-4B28-91BA-0F380A022E6D}" sibTransId="{02CDEECA-584D-44DA-8226-C7EAD1ECECD3}"/>
    <dgm:cxn modelId="{A7CBA270-FAA1-405E-A2BD-2D110E6D2DF4}" type="presOf" srcId="{FBCA0C9D-E1F8-4582-8BDD-BC8FB4AC581D}" destId="{ED6C78DA-ABFE-4008-94CC-5BF0B7BFEC2B}" srcOrd="0" destOrd="0" presId="urn:microsoft.com/office/officeart/2009/3/layout/IncreasingArrowsProcess"/>
    <dgm:cxn modelId="{F8758971-2D3B-4F6E-BC0F-EBD198C9F093}" srcId="{FBCA0C9D-E1F8-4582-8BDD-BC8FB4AC581D}" destId="{C05D048D-5C3C-40DF-A006-C1AA6188B192}" srcOrd="0" destOrd="0" parTransId="{9D97077B-74CC-4298-81E3-0F4E69E3CFBF}" sibTransId="{6D5155DF-F971-4A6F-8CA1-D96F27E59A0E}"/>
    <dgm:cxn modelId="{745AF77A-F601-4D43-B726-C73760FD8C3B}" type="presOf" srcId="{C05D048D-5C3C-40DF-A006-C1AA6188B192}" destId="{B6B833E6-36CF-422E-8C74-7DD0F50AE30A}" srcOrd="0" destOrd="0" presId="urn:microsoft.com/office/officeart/2009/3/layout/IncreasingArrowsProcess"/>
    <dgm:cxn modelId="{B54AFC7E-01DE-4BBE-81A2-F3E01611C84B}" srcId="{FBCA0C9D-E1F8-4582-8BDD-BC8FB4AC581D}" destId="{0D6D75DC-1524-4189-B177-9A33D3C43198}" srcOrd="2" destOrd="0" parTransId="{425D7247-FC67-49F8-A1B9-54780A359FF0}" sibTransId="{F6AECAD8-6A8B-4C47-96E8-BB45A2E2DA08}"/>
    <dgm:cxn modelId="{17CBBC8F-63A9-4281-A2F9-0538BC94988F}" type="presOf" srcId="{96A09903-130A-4F22-832D-D91C4DCB486E}" destId="{32416FD2-1EDD-4A80-9FAF-06E3B1E43459}" srcOrd="0" destOrd="0" presId="urn:microsoft.com/office/officeart/2009/3/layout/IncreasingArrowsProcess"/>
    <dgm:cxn modelId="{33DEC191-640E-4192-BB29-0BFA2B5F978F}" srcId="{FBCA0C9D-E1F8-4582-8BDD-BC8FB4AC581D}" destId="{2B9DEA1B-7F8C-44FD-92C7-88343106802E}" srcOrd="3" destOrd="0" parTransId="{3DF72F59-E308-4025-999E-E08D7306FC66}" sibTransId="{149422FD-FAF3-4748-A1E5-B3B52B1E98A6}"/>
    <dgm:cxn modelId="{3C17F094-2622-4B8A-BD56-75A56DCA3FFF}" srcId="{CC6B59D3-28EA-44E9-B209-D2AB8254A270}" destId="{E46F74F3-15FC-4C19-B44F-52A7030878FF}" srcOrd="0" destOrd="0" parTransId="{043349ED-E811-4FA9-B6C4-661726F42FED}" sibTransId="{DA8C3145-600B-4E98-82C3-7E5A4FCD160F}"/>
    <dgm:cxn modelId="{588668A0-1307-489F-AEF9-98C2E3A4EE2C}" srcId="{A4E0113D-CDC2-4AD6-AC5A-4CF655EAC1C1}" destId="{3702198A-0DFA-4A4B-BF67-A3D9375C84F5}" srcOrd="1" destOrd="0" parTransId="{1A5A789F-C678-4A6C-AFA1-A3CAE824F175}" sibTransId="{066DE994-C21C-4254-898A-57DCCFBDD6C2}"/>
    <dgm:cxn modelId="{698F35AC-37E4-4A85-8EDC-6010FD0AE921}" type="presOf" srcId="{0D6D75DC-1524-4189-B177-9A33D3C43198}" destId="{FCBAD256-703E-46B1-B7F0-D0F6DD27F2BC}" srcOrd="0" destOrd="0" presId="urn:microsoft.com/office/officeart/2009/3/layout/IncreasingArrowsProcess"/>
    <dgm:cxn modelId="{4B39ECD4-4DF6-417D-B80A-CA10E5AB72CE}" type="presOf" srcId="{E46F74F3-15FC-4C19-B44F-52A7030878FF}" destId="{127CE45C-682E-47ED-9A3D-EBD15CAB6D5F}" srcOrd="0" destOrd="0" presId="urn:microsoft.com/office/officeart/2009/3/layout/IncreasingArrowsProcess"/>
    <dgm:cxn modelId="{B8826CE2-AB29-467C-8A1A-401E99462487}" srcId="{0D6D75DC-1524-4189-B177-9A33D3C43198}" destId="{F344F165-A052-4D29-93D1-59EDC1A45F40}" srcOrd="0" destOrd="0" parTransId="{D0E47447-E6D0-4513-A3F4-C4B60115A109}" sibTransId="{CDC27D75-D46B-4097-8A54-C847F584ABA3}"/>
    <dgm:cxn modelId="{53066FEA-162B-4406-8091-23214814CB60}" srcId="{0D6D75DC-1524-4189-B177-9A33D3C43198}" destId="{8F8F4C7F-DA7B-4596-AD6D-0DAB709E6293}" srcOrd="1" destOrd="0" parTransId="{929853B4-CE0A-4F22-A5C1-72CFB851938F}" sibTransId="{31E553E3-589A-4D64-8738-80391B19850F}"/>
    <dgm:cxn modelId="{64C94BF0-10E5-44B1-AF23-43EDE228CE47}" srcId="{FBCA0C9D-E1F8-4582-8BDD-BC8FB4AC581D}" destId="{CC6B59D3-28EA-44E9-B209-D2AB8254A270}" srcOrd="1" destOrd="0" parTransId="{0D5C5732-B196-4B13-ACE5-742B289B5EB7}" sibTransId="{A6D3FA2A-8899-4300-80D5-E554E8181803}"/>
    <dgm:cxn modelId="{4423F8F4-E32E-4A1B-B424-9C790ED88822}" type="presOf" srcId="{F344F165-A052-4D29-93D1-59EDC1A45F40}" destId="{D14F266C-5B05-4D80-B733-FCE4FC526D33}" srcOrd="0" destOrd="0" presId="urn:microsoft.com/office/officeart/2009/3/layout/IncreasingArrowsProcess"/>
    <dgm:cxn modelId="{6242E2FC-6D53-4DF2-9491-0FB7155A43C1}" type="presOf" srcId="{2B9DEA1B-7F8C-44FD-92C7-88343106802E}" destId="{FDA43211-1368-452B-AC5D-6B52E72F3D1D}" srcOrd="0" destOrd="0" presId="urn:microsoft.com/office/officeart/2009/3/layout/IncreasingArrowsProcess"/>
    <dgm:cxn modelId="{E6F0EAFF-D90B-4705-A9F7-8218DA0B2AEB}" srcId="{FBCA0C9D-E1F8-4582-8BDD-BC8FB4AC581D}" destId="{A4E0113D-CDC2-4AD6-AC5A-4CF655EAC1C1}" srcOrd="4" destOrd="0" parTransId="{7CAB9092-6409-4857-8F8C-AA9FD0BC7A70}" sibTransId="{997A539C-3976-4835-8806-1DB288953769}"/>
    <dgm:cxn modelId="{D21103B6-F98C-44EF-AFAA-55BF366CB00B}" type="presParOf" srcId="{ED6C78DA-ABFE-4008-94CC-5BF0B7BFEC2B}" destId="{B6B833E6-36CF-422E-8C74-7DD0F50AE30A}" srcOrd="0" destOrd="0" presId="urn:microsoft.com/office/officeart/2009/3/layout/IncreasingArrowsProcess"/>
    <dgm:cxn modelId="{459BA2EB-57ED-4E9F-AB65-82CDE11715DC}" type="presParOf" srcId="{ED6C78DA-ABFE-4008-94CC-5BF0B7BFEC2B}" destId="{409901A0-10F1-4513-A66A-0C28533BF5E5}" srcOrd="1" destOrd="0" presId="urn:microsoft.com/office/officeart/2009/3/layout/IncreasingArrowsProcess"/>
    <dgm:cxn modelId="{13EB7C4A-5012-4ED2-935A-3EDFFBE51BB4}" type="presParOf" srcId="{ED6C78DA-ABFE-4008-94CC-5BF0B7BFEC2B}" destId="{FB2D4241-E9DB-4D1F-90D0-71DD8766DA92}" srcOrd="2" destOrd="0" presId="urn:microsoft.com/office/officeart/2009/3/layout/IncreasingArrowsProcess"/>
    <dgm:cxn modelId="{751338A3-E565-4933-A13F-8B58BBE6046E}" type="presParOf" srcId="{ED6C78DA-ABFE-4008-94CC-5BF0B7BFEC2B}" destId="{127CE45C-682E-47ED-9A3D-EBD15CAB6D5F}" srcOrd="3" destOrd="0" presId="urn:microsoft.com/office/officeart/2009/3/layout/IncreasingArrowsProcess"/>
    <dgm:cxn modelId="{6C9B486B-8814-4F7B-B481-83D28AE95272}" type="presParOf" srcId="{ED6C78DA-ABFE-4008-94CC-5BF0B7BFEC2B}" destId="{FCBAD256-703E-46B1-B7F0-D0F6DD27F2BC}" srcOrd="4" destOrd="0" presId="urn:microsoft.com/office/officeart/2009/3/layout/IncreasingArrowsProcess"/>
    <dgm:cxn modelId="{32511852-9B2E-4684-A523-2C9174A490BA}" type="presParOf" srcId="{ED6C78DA-ABFE-4008-94CC-5BF0B7BFEC2B}" destId="{D14F266C-5B05-4D80-B733-FCE4FC526D33}" srcOrd="5" destOrd="0" presId="urn:microsoft.com/office/officeart/2009/3/layout/IncreasingArrowsProcess"/>
    <dgm:cxn modelId="{4CAF09ED-FA09-4D49-AEAB-58C56F095C1E}" type="presParOf" srcId="{ED6C78DA-ABFE-4008-94CC-5BF0B7BFEC2B}" destId="{FDA43211-1368-452B-AC5D-6B52E72F3D1D}" srcOrd="6" destOrd="0" presId="urn:microsoft.com/office/officeart/2009/3/layout/IncreasingArrowsProcess"/>
    <dgm:cxn modelId="{CF46CDC2-7291-4C00-9E00-72A8965F5E93}" type="presParOf" srcId="{ED6C78DA-ABFE-4008-94CC-5BF0B7BFEC2B}" destId="{32416FD2-1EDD-4A80-9FAF-06E3B1E43459}" srcOrd="7" destOrd="0" presId="urn:microsoft.com/office/officeart/2009/3/layout/IncreasingArrowsProcess"/>
    <dgm:cxn modelId="{ED62E2CF-148E-4C15-9D73-4ED1261C19E9}" type="presParOf" srcId="{ED6C78DA-ABFE-4008-94CC-5BF0B7BFEC2B}" destId="{D2A4210A-4E6D-4566-8626-765EA20B704A}" srcOrd="8" destOrd="0" presId="urn:microsoft.com/office/officeart/2009/3/layout/IncreasingArrowsProcess"/>
    <dgm:cxn modelId="{DC4A70B5-07C5-4ABB-B179-24B7E975945E}" type="presParOf" srcId="{ED6C78DA-ABFE-4008-94CC-5BF0B7BFEC2B}" destId="{68BC9E8F-E378-4537-A8D4-502133844D0C}" srcOrd="9" destOrd="0" presId="urn:microsoft.com/office/officeart/2009/3/layout/IncreasingArrowsProcess"/>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2730A6A-2F25-4334-8966-2BFFF072830A}" type="doc">
      <dgm:prSet loTypeId="urn:microsoft.com/office/officeart/2018/2/layout/IconVerticalSolidList" loCatId="icon" qsTypeId="urn:microsoft.com/office/officeart/2005/8/quickstyle/simple1#5" qsCatId="simple" csTypeId="urn:microsoft.com/office/officeart/2005/8/colors/accent2_2#3" csCatId="accent2" phldr="1"/>
      <dgm:spPr/>
      <dgm:t>
        <a:bodyPr/>
        <a:lstStyle/>
        <a:p>
          <a:endParaRPr lang="en-US"/>
        </a:p>
      </dgm:t>
    </dgm:pt>
    <dgm:pt modelId="{0B3A8DE3-CA59-4961-BA06-612039E97CF0}">
      <dgm:prSet/>
      <dgm:spPr/>
      <dgm:t>
        <a:bodyPr/>
        <a:lstStyle/>
        <a:p>
          <a:pPr>
            <a:lnSpc>
              <a:spcPct val="100000"/>
            </a:lnSpc>
          </a:pPr>
          <a:endParaRPr lang="en-US"/>
        </a:p>
      </dgm:t>
    </dgm:pt>
    <dgm:pt modelId="{70688F95-EE40-41FA-99AA-F0980735C283}" type="parTrans" cxnId="{35F6999A-8C10-495A-A65B-63AFFA2B62A2}">
      <dgm:prSet/>
      <dgm:spPr/>
      <dgm:t>
        <a:bodyPr/>
        <a:lstStyle/>
        <a:p>
          <a:endParaRPr lang="en-US"/>
        </a:p>
      </dgm:t>
    </dgm:pt>
    <dgm:pt modelId="{4F506948-881A-4A3A-A2B5-CC18C977D364}" type="sibTrans" cxnId="{35F6999A-8C10-495A-A65B-63AFFA2B62A2}">
      <dgm:prSet/>
      <dgm:spPr/>
      <dgm:t>
        <a:bodyPr/>
        <a:lstStyle/>
        <a:p>
          <a:endParaRPr lang="en-US"/>
        </a:p>
      </dgm:t>
    </dgm:pt>
    <dgm:pt modelId="{8D28BDA5-50B3-4B8E-86BC-EF7C0887F187}">
      <dgm:prSet/>
      <dgm:spPr/>
      <dgm:t>
        <a:bodyPr/>
        <a:lstStyle/>
        <a:p>
          <a:pPr>
            <a:lnSpc>
              <a:spcPct val="100000"/>
            </a:lnSpc>
          </a:pPr>
          <a:endParaRPr lang="en-US"/>
        </a:p>
      </dgm:t>
    </dgm:pt>
    <dgm:pt modelId="{A0C27875-7E3E-42E4-9E9B-769C6910C2CB}" type="parTrans" cxnId="{E7795462-ACD4-4931-9C54-2A2F41BD30EA}">
      <dgm:prSet/>
      <dgm:spPr/>
      <dgm:t>
        <a:bodyPr/>
        <a:lstStyle/>
        <a:p>
          <a:endParaRPr lang="en-US"/>
        </a:p>
      </dgm:t>
    </dgm:pt>
    <dgm:pt modelId="{A545FF0B-AD3B-45F9-A265-27DEE8C014B1}" type="sibTrans" cxnId="{E7795462-ACD4-4931-9C54-2A2F41BD30EA}">
      <dgm:prSet/>
      <dgm:spPr/>
      <dgm:t>
        <a:bodyPr/>
        <a:lstStyle/>
        <a:p>
          <a:endParaRPr lang="en-US"/>
        </a:p>
      </dgm:t>
    </dgm:pt>
    <dgm:pt modelId="{4B3F0DF5-ECB0-41F4-886A-8A8E7829EBE3}">
      <dgm:prSet/>
      <dgm:spPr/>
      <dgm:t>
        <a:bodyPr/>
        <a:lstStyle/>
        <a:p>
          <a:pPr>
            <a:lnSpc>
              <a:spcPct val="100000"/>
            </a:lnSpc>
          </a:pPr>
          <a:endParaRPr lang="en-US"/>
        </a:p>
      </dgm:t>
    </dgm:pt>
    <dgm:pt modelId="{1658A29A-91BA-45D6-B237-6F07B504935A}" type="parTrans" cxnId="{AB814D82-762E-4632-8ACB-1190F9B73950}">
      <dgm:prSet/>
      <dgm:spPr/>
      <dgm:t>
        <a:bodyPr/>
        <a:lstStyle/>
        <a:p>
          <a:endParaRPr lang="en-US"/>
        </a:p>
      </dgm:t>
    </dgm:pt>
    <dgm:pt modelId="{560449FF-0591-47BA-B10B-AEEAA3D5E021}" type="sibTrans" cxnId="{AB814D82-762E-4632-8ACB-1190F9B73950}">
      <dgm:prSet/>
      <dgm:spPr/>
      <dgm:t>
        <a:bodyPr/>
        <a:lstStyle/>
        <a:p>
          <a:endParaRPr lang="en-US"/>
        </a:p>
      </dgm:t>
    </dgm:pt>
    <dgm:pt modelId="{403E2BEE-A159-4489-9F20-8E5FFC521496}" type="pres">
      <dgm:prSet presAssocID="{22730A6A-2F25-4334-8966-2BFFF072830A}" presName="root" presStyleCnt="0">
        <dgm:presLayoutVars>
          <dgm:dir/>
          <dgm:resizeHandles val="exact"/>
        </dgm:presLayoutVars>
      </dgm:prSet>
      <dgm:spPr/>
    </dgm:pt>
    <dgm:pt modelId="{5C278F8A-C76C-4397-81BB-7DD59BDEF231}" type="pres">
      <dgm:prSet presAssocID="{0B3A8DE3-CA59-4961-BA06-612039E97CF0}" presName="compNode" presStyleCnt="0"/>
      <dgm:spPr/>
    </dgm:pt>
    <dgm:pt modelId="{C8D7B2FA-EC2B-4D4D-A998-7CE7E8DB0AFE}" type="pres">
      <dgm:prSet presAssocID="{0B3A8DE3-CA59-4961-BA06-612039E97CF0}" presName="bgRect" presStyleLbl="bgShp" presStyleIdx="0" presStyleCnt="3"/>
      <dgm:spPr/>
    </dgm:pt>
    <dgm:pt modelId="{A1E0FFFA-7F7A-410F-A479-650AFCB8A104}" type="pres">
      <dgm:prSet presAssocID="{0B3A8DE3-CA59-4961-BA06-612039E97CF0}"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Head with gears with solid fill"/>
        </a:ext>
      </dgm:extLst>
    </dgm:pt>
    <dgm:pt modelId="{07307790-5F6A-4885-B6FE-D4092D671E86}" type="pres">
      <dgm:prSet presAssocID="{0B3A8DE3-CA59-4961-BA06-612039E97CF0}" presName="spaceRect" presStyleCnt="0"/>
      <dgm:spPr/>
    </dgm:pt>
    <dgm:pt modelId="{A5034511-D54B-4991-AFCC-A2927859321C}" type="pres">
      <dgm:prSet presAssocID="{0B3A8DE3-CA59-4961-BA06-612039E97CF0}" presName="parTx" presStyleLbl="revTx" presStyleIdx="0" presStyleCnt="3">
        <dgm:presLayoutVars>
          <dgm:chMax val="0"/>
          <dgm:chPref val="0"/>
        </dgm:presLayoutVars>
      </dgm:prSet>
      <dgm:spPr/>
    </dgm:pt>
    <dgm:pt modelId="{5F961B21-E245-43DA-AB68-E08825EAA63A}" type="pres">
      <dgm:prSet presAssocID="{4F506948-881A-4A3A-A2B5-CC18C977D364}" presName="sibTrans" presStyleCnt="0"/>
      <dgm:spPr/>
    </dgm:pt>
    <dgm:pt modelId="{F946F8A4-D80C-4D93-AE16-3DEDC34BDA0C}" type="pres">
      <dgm:prSet presAssocID="{8D28BDA5-50B3-4B8E-86BC-EF7C0887F187}" presName="compNode" presStyleCnt="0"/>
      <dgm:spPr/>
    </dgm:pt>
    <dgm:pt modelId="{0C279BC4-3A3A-418F-894E-45357CF5B491}" type="pres">
      <dgm:prSet presAssocID="{8D28BDA5-50B3-4B8E-86BC-EF7C0887F187}" presName="bgRect" presStyleLbl="bgShp" presStyleIdx="1" presStyleCnt="3"/>
      <dgm:spPr/>
    </dgm:pt>
    <dgm:pt modelId="{22463B3A-C921-4DC2-9E67-4051B04FF4BC}" type="pres">
      <dgm:prSet presAssocID="{8D28BDA5-50B3-4B8E-86BC-EF7C0887F187}" presName="iconRect" presStyleLbl="node1" presStyleIdx="1" presStyleCnt="3"/>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Germ with solid fill"/>
        </a:ext>
      </dgm:extLst>
    </dgm:pt>
    <dgm:pt modelId="{484405E5-BF8D-4227-8582-D2CFE2DB8DDF}" type="pres">
      <dgm:prSet presAssocID="{8D28BDA5-50B3-4B8E-86BC-EF7C0887F187}" presName="spaceRect" presStyleCnt="0"/>
      <dgm:spPr/>
    </dgm:pt>
    <dgm:pt modelId="{262F4FF8-1C7F-4540-BEE1-105313DE092A}" type="pres">
      <dgm:prSet presAssocID="{8D28BDA5-50B3-4B8E-86BC-EF7C0887F187}" presName="parTx" presStyleLbl="revTx" presStyleIdx="1" presStyleCnt="3">
        <dgm:presLayoutVars>
          <dgm:chMax val="0"/>
          <dgm:chPref val="0"/>
        </dgm:presLayoutVars>
      </dgm:prSet>
      <dgm:spPr/>
    </dgm:pt>
    <dgm:pt modelId="{A5938F3C-4E1D-4DFA-A57A-5A8C017958FA}" type="pres">
      <dgm:prSet presAssocID="{A545FF0B-AD3B-45F9-A265-27DEE8C014B1}" presName="sibTrans" presStyleCnt="0"/>
      <dgm:spPr/>
    </dgm:pt>
    <dgm:pt modelId="{78BB9A38-1BFA-40A6-BDF7-251B7496BC81}" type="pres">
      <dgm:prSet presAssocID="{4B3F0DF5-ECB0-41F4-886A-8A8E7829EBE3}" presName="compNode" presStyleCnt="0"/>
      <dgm:spPr/>
    </dgm:pt>
    <dgm:pt modelId="{E8366D89-6B25-4EB8-90FF-86F3C2779E23}" type="pres">
      <dgm:prSet presAssocID="{4B3F0DF5-ECB0-41F4-886A-8A8E7829EBE3}" presName="bgRect" presStyleLbl="bgShp" presStyleIdx="2" presStyleCnt="3"/>
      <dgm:spPr/>
    </dgm:pt>
    <dgm:pt modelId="{0129BE26-DD8D-4564-9861-AD4499D6AC5A}" type="pres">
      <dgm:prSet presAssocID="{4B3F0DF5-ECB0-41F4-886A-8A8E7829EBE3}"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Farm scene"/>
        </a:ext>
      </dgm:extLst>
    </dgm:pt>
    <dgm:pt modelId="{ABB15A53-C09F-44D9-BD5C-1DBF17E16E26}" type="pres">
      <dgm:prSet presAssocID="{4B3F0DF5-ECB0-41F4-886A-8A8E7829EBE3}" presName="spaceRect" presStyleCnt="0"/>
      <dgm:spPr/>
    </dgm:pt>
    <dgm:pt modelId="{9C3FD9DB-7AAB-422D-B2F4-1620E39D921D}" type="pres">
      <dgm:prSet presAssocID="{4B3F0DF5-ECB0-41F4-886A-8A8E7829EBE3}" presName="parTx" presStyleLbl="revTx" presStyleIdx="2" presStyleCnt="3">
        <dgm:presLayoutVars>
          <dgm:chMax val="0"/>
          <dgm:chPref val="0"/>
        </dgm:presLayoutVars>
      </dgm:prSet>
      <dgm:spPr/>
    </dgm:pt>
  </dgm:ptLst>
  <dgm:cxnLst>
    <dgm:cxn modelId="{13378C00-EF20-4EEA-9783-B1A417A0C91F}" type="presOf" srcId="{22730A6A-2F25-4334-8966-2BFFF072830A}" destId="{403E2BEE-A159-4489-9F20-8E5FFC521496}" srcOrd="0" destOrd="0" presId="urn:microsoft.com/office/officeart/2018/2/layout/IconVerticalSolidList"/>
    <dgm:cxn modelId="{46D25D32-5A59-4779-A684-4CB522EE7BFC}" type="presOf" srcId="{4B3F0DF5-ECB0-41F4-886A-8A8E7829EBE3}" destId="{9C3FD9DB-7AAB-422D-B2F4-1620E39D921D}" srcOrd="0" destOrd="0" presId="urn:microsoft.com/office/officeart/2018/2/layout/IconVerticalSolidList"/>
    <dgm:cxn modelId="{E7795462-ACD4-4931-9C54-2A2F41BD30EA}" srcId="{22730A6A-2F25-4334-8966-2BFFF072830A}" destId="{8D28BDA5-50B3-4B8E-86BC-EF7C0887F187}" srcOrd="1" destOrd="0" parTransId="{A0C27875-7E3E-42E4-9E9B-769C6910C2CB}" sibTransId="{A545FF0B-AD3B-45F9-A265-27DEE8C014B1}"/>
    <dgm:cxn modelId="{AB814D82-762E-4632-8ACB-1190F9B73950}" srcId="{22730A6A-2F25-4334-8966-2BFFF072830A}" destId="{4B3F0DF5-ECB0-41F4-886A-8A8E7829EBE3}" srcOrd="2" destOrd="0" parTransId="{1658A29A-91BA-45D6-B237-6F07B504935A}" sibTransId="{560449FF-0591-47BA-B10B-AEEAA3D5E021}"/>
    <dgm:cxn modelId="{1EA16084-70D3-44F2-AD19-804786DB5683}" type="presOf" srcId="{0B3A8DE3-CA59-4961-BA06-612039E97CF0}" destId="{A5034511-D54B-4991-AFCC-A2927859321C}" srcOrd="0" destOrd="0" presId="urn:microsoft.com/office/officeart/2018/2/layout/IconVerticalSolidList"/>
    <dgm:cxn modelId="{35F6999A-8C10-495A-A65B-63AFFA2B62A2}" srcId="{22730A6A-2F25-4334-8966-2BFFF072830A}" destId="{0B3A8DE3-CA59-4961-BA06-612039E97CF0}" srcOrd="0" destOrd="0" parTransId="{70688F95-EE40-41FA-99AA-F0980735C283}" sibTransId="{4F506948-881A-4A3A-A2B5-CC18C977D364}"/>
    <dgm:cxn modelId="{987CEBC4-879C-48C2-B35D-69F36C26883D}" type="presOf" srcId="{8D28BDA5-50B3-4B8E-86BC-EF7C0887F187}" destId="{262F4FF8-1C7F-4540-BEE1-105313DE092A}" srcOrd="0" destOrd="0" presId="urn:microsoft.com/office/officeart/2018/2/layout/IconVerticalSolidList"/>
    <dgm:cxn modelId="{F29307E9-1993-42F4-9ADE-BAAD248E4E40}" type="presParOf" srcId="{403E2BEE-A159-4489-9F20-8E5FFC521496}" destId="{5C278F8A-C76C-4397-81BB-7DD59BDEF231}" srcOrd="0" destOrd="0" presId="urn:microsoft.com/office/officeart/2018/2/layout/IconVerticalSolidList"/>
    <dgm:cxn modelId="{05B5BCA4-8106-4093-B459-352121BA2619}" type="presParOf" srcId="{5C278F8A-C76C-4397-81BB-7DD59BDEF231}" destId="{C8D7B2FA-EC2B-4D4D-A998-7CE7E8DB0AFE}" srcOrd="0" destOrd="0" presId="urn:microsoft.com/office/officeart/2018/2/layout/IconVerticalSolidList"/>
    <dgm:cxn modelId="{41B26718-7BD7-40C8-BC01-EDC43477DCA1}" type="presParOf" srcId="{5C278F8A-C76C-4397-81BB-7DD59BDEF231}" destId="{A1E0FFFA-7F7A-410F-A479-650AFCB8A104}" srcOrd="1" destOrd="0" presId="urn:microsoft.com/office/officeart/2018/2/layout/IconVerticalSolidList"/>
    <dgm:cxn modelId="{5E66C973-101F-4273-8D89-8CBD373A10C0}" type="presParOf" srcId="{5C278F8A-C76C-4397-81BB-7DD59BDEF231}" destId="{07307790-5F6A-4885-B6FE-D4092D671E86}" srcOrd="2" destOrd="0" presId="urn:microsoft.com/office/officeart/2018/2/layout/IconVerticalSolidList"/>
    <dgm:cxn modelId="{7B2D7588-E7B8-4E97-860E-E5BEA1653AD7}" type="presParOf" srcId="{5C278F8A-C76C-4397-81BB-7DD59BDEF231}" destId="{A5034511-D54B-4991-AFCC-A2927859321C}" srcOrd="3" destOrd="0" presId="urn:microsoft.com/office/officeart/2018/2/layout/IconVerticalSolidList"/>
    <dgm:cxn modelId="{4C5FA951-FF42-4C70-89E9-F6200FCA0F8E}" type="presParOf" srcId="{403E2BEE-A159-4489-9F20-8E5FFC521496}" destId="{5F961B21-E245-43DA-AB68-E08825EAA63A}" srcOrd="1" destOrd="0" presId="urn:microsoft.com/office/officeart/2018/2/layout/IconVerticalSolidList"/>
    <dgm:cxn modelId="{1FFE4559-1041-4497-9096-7865E797F3ED}" type="presParOf" srcId="{403E2BEE-A159-4489-9F20-8E5FFC521496}" destId="{F946F8A4-D80C-4D93-AE16-3DEDC34BDA0C}" srcOrd="2" destOrd="0" presId="urn:microsoft.com/office/officeart/2018/2/layout/IconVerticalSolidList"/>
    <dgm:cxn modelId="{AE892E25-E254-4953-A336-0F2528301281}" type="presParOf" srcId="{F946F8A4-D80C-4D93-AE16-3DEDC34BDA0C}" destId="{0C279BC4-3A3A-418F-894E-45357CF5B491}" srcOrd="0" destOrd="0" presId="urn:microsoft.com/office/officeart/2018/2/layout/IconVerticalSolidList"/>
    <dgm:cxn modelId="{1CB6C4BA-1CED-4689-9082-C0C6641ACC36}" type="presParOf" srcId="{F946F8A4-D80C-4D93-AE16-3DEDC34BDA0C}" destId="{22463B3A-C921-4DC2-9E67-4051B04FF4BC}" srcOrd="1" destOrd="0" presId="urn:microsoft.com/office/officeart/2018/2/layout/IconVerticalSolidList"/>
    <dgm:cxn modelId="{EBFD2209-F659-4CA1-A249-4D422E34D8CD}" type="presParOf" srcId="{F946F8A4-D80C-4D93-AE16-3DEDC34BDA0C}" destId="{484405E5-BF8D-4227-8582-D2CFE2DB8DDF}" srcOrd="2" destOrd="0" presId="urn:microsoft.com/office/officeart/2018/2/layout/IconVerticalSolidList"/>
    <dgm:cxn modelId="{A51C5AD3-5B33-470D-9EBF-43E3BE35FE63}" type="presParOf" srcId="{F946F8A4-D80C-4D93-AE16-3DEDC34BDA0C}" destId="{262F4FF8-1C7F-4540-BEE1-105313DE092A}" srcOrd="3" destOrd="0" presId="urn:microsoft.com/office/officeart/2018/2/layout/IconVerticalSolidList"/>
    <dgm:cxn modelId="{3D052989-4DB3-49D8-8DB1-887404117650}" type="presParOf" srcId="{403E2BEE-A159-4489-9F20-8E5FFC521496}" destId="{A5938F3C-4E1D-4DFA-A57A-5A8C017958FA}" srcOrd="3" destOrd="0" presId="urn:microsoft.com/office/officeart/2018/2/layout/IconVerticalSolidList"/>
    <dgm:cxn modelId="{AA99C0BF-85B1-46F5-BDBA-0ABE0231F4FC}" type="presParOf" srcId="{403E2BEE-A159-4489-9F20-8E5FFC521496}" destId="{78BB9A38-1BFA-40A6-BDF7-251B7496BC81}" srcOrd="4" destOrd="0" presId="urn:microsoft.com/office/officeart/2018/2/layout/IconVerticalSolidList"/>
    <dgm:cxn modelId="{021566EF-0DAA-44BA-BAE3-09F4FE416E70}" type="presParOf" srcId="{78BB9A38-1BFA-40A6-BDF7-251B7496BC81}" destId="{E8366D89-6B25-4EB8-90FF-86F3C2779E23}" srcOrd="0" destOrd="0" presId="urn:microsoft.com/office/officeart/2018/2/layout/IconVerticalSolidList"/>
    <dgm:cxn modelId="{5AFA961A-28DA-4826-97D1-19A8545F3D5F}" type="presParOf" srcId="{78BB9A38-1BFA-40A6-BDF7-251B7496BC81}" destId="{0129BE26-DD8D-4564-9861-AD4499D6AC5A}" srcOrd="1" destOrd="0" presId="urn:microsoft.com/office/officeart/2018/2/layout/IconVerticalSolidList"/>
    <dgm:cxn modelId="{3C9E00E0-AF0A-42FA-90A2-4E9FFB14786D}" type="presParOf" srcId="{78BB9A38-1BFA-40A6-BDF7-251B7496BC81}" destId="{ABB15A53-C09F-44D9-BD5C-1DBF17E16E26}" srcOrd="2" destOrd="0" presId="urn:microsoft.com/office/officeart/2018/2/layout/IconVerticalSolidList"/>
    <dgm:cxn modelId="{8191482B-370F-4897-82A2-46280FA05EAE}" type="presParOf" srcId="{78BB9A38-1BFA-40A6-BDF7-251B7496BC81}" destId="{9C3FD9DB-7AAB-422D-B2F4-1620E39D921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597A5D0-BE4D-42B3-9D2F-D00A8A4A2868}" type="doc">
      <dgm:prSet loTypeId="urn:microsoft.com/office/officeart/2018/2/layout/IconVerticalSolidList" loCatId="icon" qsTypeId="urn:microsoft.com/office/officeart/2005/8/quickstyle/simple1#6" qsCatId="simple" csTypeId="urn:microsoft.com/office/officeart/2005/8/colors/accent2_2#4" csCatId="accent2" phldr="1"/>
      <dgm:spPr/>
      <dgm:t>
        <a:bodyPr/>
        <a:lstStyle/>
        <a:p>
          <a:endParaRPr lang="en-US"/>
        </a:p>
      </dgm:t>
    </dgm:pt>
    <dgm:pt modelId="{30B4AD70-3F32-4447-9956-598B2325381C}">
      <dgm:prSet custT="1"/>
      <dgm:spPr/>
      <dgm:t>
        <a:bodyPr/>
        <a:lstStyle/>
        <a:p>
          <a:pPr>
            <a:lnSpc>
              <a:spcPct val="100000"/>
            </a:lnSpc>
          </a:pPr>
          <a:r>
            <a:rPr lang="es-ES" sz="2000" b="1"/>
            <a:t>Las precauciones estándar son las prácticas básicas de trabajo utilizadas para prevenir la propagación de infecciones en el lugar de trabajo. Estas precauciones son los pasos mínimos de seguridad que siempre deben seguirse, independientemente de si se ha identificado una enfermedad infecciosa.</a:t>
          </a:r>
          <a:endParaRPr lang="en-US" sz="2000" b="1"/>
        </a:p>
      </dgm:t>
    </dgm:pt>
    <dgm:pt modelId="{4FDB169C-4206-4F33-9E50-0FA18B7D78B3}" type="parTrans" cxnId="{9E3A185A-FA5F-48A3-A800-AAB1BF2F9851}">
      <dgm:prSet/>
      <dgm:spPr/>
      <dgm:t>
        <a:bodyPr/>
        <a:lstStyle/>
        <a:p>
          <a:endParaRPr lang="en-US"/>
        </a:p>
      </dgm:t>
    </dgm:pt>
    <dgm:pt modelId="{89C85FCF-AC51-4016-A6E8-607AE42F652B}" type="sibTrans" cxnId="{9E3A185A-FA5F-48A3-A800-AAB1BF2F9851}">
      <dgm:prSet/>
      <dgm:spPr/>
      <dgm:t>
        <a:bodyPr/>
        <a:lstStyle/>
        <a:p>
          <a:endParaRPr lang="en-US"/>
        </a:p>
      </dgm:t>
    </dgm:pt>
    <dgm:pt modelId="{8D51A7C2-A468-422A-AF83-0A0C6ACE152D}">
      <dgm:prSet custT="1"/>
      <dgm:spPr/>
      <dgm:t>
        <a:bodyPr/>
        <a:lstStyle/>
        <a:p>
          <a:pPr>
            <a:lnSpc>
              <a:spcPct val="100000"/>
            </a:lnSpc>
          </a:pPr>
          <a:r>
            <a:rPr lang="es-ES" sz="2000" b="1"/>
            <a:t>Aunque una vaca parezca sana, los fluidos, agujas, polvo y superficies contaminadas pueden seguir transportando gérmenes que propagan enfermedades tanto a personas como a animales. Por eso cada granja necesita precauciones estándar claras y consistentes para reducir el riesgo de infección y mantener a todos seguros</a:t>
          </a:r>
          <a:r>
            <a:rPr lang="es-ES" sz="1900" b="1"/>
            <a:t>.</a:t>
          </a:r>
          <a:endParaRPr lang="en-US" sz="1900" b="1"/>
        </a:p>
      </dgm:t>
    </dgm:pt>
    <dgm:pt modelId="{CEC95B7C-0202-4E53-9F5C-26317828B1F1}" type="parTrans" cxnId="{FCB989ED-81B4-42B8-BCE6-FE7BC155B907}">
      <dgm:prSet/>
      <dgm:spPr/>
      <dgm:t>
        <a:bodyPr/>
        <a:lstStyle/>
        <a:p>
          <a:endParaRPr lang="en-US"/>
        </a:p>
      </dgm:t>
    </dgm:pt>
    <dgm:pt modelId="{C1F49CCA-1935-4BDF-9FA8-600010DD9E53}" type="sibTrans" cxnId="{FCB989ED-81B4-42B8-BCE6-FE7BC155B907}">
      <dgm:prSet/>
      <dgm:spPr/>
      <dgm:t>
        <a:bodyPr/>
        <a:lstStyle/>
        <a:p>
          <a:endParaRPr lang="en-US"/>
        </a:p>
      </dgm:t>
    </dgm:pt>
    <dgm:pt modelId="{17258DB5-A0FD-4208-AC79-5A110F7270EE}" type="pres">
      <dgm:prSet presAssocID="{2597A5D0-BE4D-42B3-9D2F-D00A8A4A2868}" presName="root" presStyleCnt="0">
        <dgm:presLayoutVars>
          <dgm:dir/>
          <dgm:resizeHandles val="exact"/>
        </dgm:presLayoutVars>
      </dgm:prSet>
      <dgm:spPr/>
    </dgm:pt>
    <dgm:pt modelId="{1491E8D4-CFDA-4679-B0EA-1AF096CEC0D8}" type="pres">
      <dgm:prSet presAssocID="{30B4AD70-3F32-4447-9956-598B2325381C}" presName="compNode" presStyleCnt="0"/>
      <dgm:spPr/>
    </dgm:pt>
    <dgm:pt modelId="{03A8D610-E46C-4E89-9AE3-3A4AB4560361}" type="pres">
      <dgm:prSet presAssocID="{30B4AD70-3F32-4447-9956-598B2325381C}" presName="bgRect" presStyleLbl="bgShp" presStyleIdx="0" presStyleCnt="2"/>
      <dgm:spPr/>
    </dgm:pt>
    <dgm:pt modelId="{801AB237-DD6B-4264-B303-73ECEDCD9076}" type="pres">
      <dgm:prSet presAssocID="{30B4AD70-3F32-4447-9956-598B2325381C}"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Warning"/>
        </a:ext>
      </dgm:extLst>
    </dgm:pt>
    <dgm:pt modelId="{F7F2875F-22AA-4811-8F4C-031B7A9B3344}" type="pres">
      <dgm:prSet presAssocID="{30B4AD70-3F32-4447-9956-598B2325381C}" presName="spaceRect" presStyleCnt="0"/>
      <dgm:spPr/>
    </dgm:pt>
    <dgm:pt modelId="{ED0204A6-7E57-4EA7-8BC5-3C983B1629BD}" type="pres">
      <dgm:prSet presAssocID="{30B4AD70-3F32-4447-9956-598B2325381C}" presName="parTx" presStyleLbl="revTx" presStyleIdx="0" presStyleCnt="2">
        <dgm:presLayoutVars>
          <dgm:chMax val="0"/>
          <dgm:chPref val="0"/>
        </dgm:presLayoutVars>
      </dgm:prSet>
      <dgm:spPr/>
    </dgm:pt>
    <dgm:pt modelId="{91B653B1-F0DF-49FF-9FB4-CAF4A366234F}" type="pres">
      <dgm:prSet presAssocID="{89C85FCF-AC51-4016-A6E8-607AE42F652B}" presName="sibTrans" presStyleCnt="0"/>
      <dgm:spPr/>
    </dgm:pt>
    <dgm:pt modelId="{FBB9CB0B-039F-42AF-ADB6-099F65DE7D2E}" type="pres">
      <dgm:prSet presAssocID="{8D51A7C2-A468-422A-AF83-0A0C6ACE152D}" presName="compNode" presStyleCnt="0"/>
      <dgm:spPr/>
    </dgm:pt>
    <dgm:pt modelId="{3617BC86-59D0-4D68-AA8C-27A161E9642E}" type="pres">
      <dgm:prSet presAssocID="{8D51A7C2-A468-422A-AF83-0A0C6ACE152D}" presName="bgRect" presStyleLbl="bgShp" presStyleIdx="1" presStyleCnt="2"/>
      <dgm:spPr/>
    </dgm:pt>
    <dgm:pt modelId="{140A8EEE-3263-493C-979E-293115CB8C2C}" type="pres">
      <dgm:prSet presAssocID="{8D51A7C2-A468-422A-AF83-0A0C6ACE152D}"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Needle"/>
        </a:ext>
      </dgm:extLst>
    </dgm:pt>
    <dgm:pt modelId="{837A7CE7-AE6B-4DD6-9C54-E9C253455034}" type="pres">
      <dgm:prSet presAssocID="{8D51A7C2-A468-422A-AF83-0A0C6ACE152D}" presName="spaceRect" presStyleCnt="0"/>
      <dgm:spPr/>
    </dgm:pt>
    <dgm:pt modelId="{B3228C0E-E97B-4642-85FB-77F4D4D314DD}" type="pres">
      <dgm:prSet presAssocID="{8D51A7C2-A468-422A-AF83-0A0C6ACE152D}" presName="parTx" presStyleLbl="revTx" presStyleIdx="1" presStyleCnt="2">
        <dgm:presLayoutVars>
          <dgm:chMax val="0"/>
          <dgm:chPref val="0"/>
        </dgm:presLayoutVars>
      </dgm:prSet>
      <dgm:spPr/>
    </dgm:pt>
  </dgm:ptLst>
  <dgm:cxnLst>
    <dgm:cxn modelId="{BE485A20-E7B2-4548-9EBD-F13FE2EA5845}" type="presOf" srcId="{8D51A7C2-A468-422A-AF83-0A0C6ACE152D}" destId="{B3228C0E-E97B-4642-85FB-77F4D4D314DD}" srcOrd="0" destOrd="0" presId="urn:microsoft.com/office/officeart/2018/2/layout/IconVerticalSolidList"/>
    <dgm:cxn modelId="{D9302725-E8E5-40DC-9F52-537A77EAC91A}" type="presOf" srcId="{2597A5D0-BE4D-42B3-9D2F-D00A8A4A2868}" destId="{17258DB5-A0FD-4208-AC79-5A110F7270EE}" srcOrd="0" destOrd="0" presId="urn:microsoft.com/office/officeart/2018/2/layout/IconVerticalSolidList"/>
    <dgm:cxn modelId="{456F5D49-E650-4D53-B80D-C73358BF3CDA}" type="presOf" srcId="{30B4AD70-3F32-4447-9956-598B2325381C}" destId="{ED0204A6-7E57-4EA7-8BC5-3C983B1629BD}" srcOrd="0" destOrd="0" presId="urn:microsoft.com/office/officeart/2018/2/layout/IconVerticalSolidList"/>
    <dgm:cxn modelId="{9E3A185A-FA5F-48A3-A800-AAB1BF2F9851}" srcId="{2597A5D0-BE4D-42B3-9D2F-D00A8A4A2868}" destId="{30B4AD70-3F32-4447-9956-598B2325381C}" srcOrd="0" destOrd="0" parTransId="{4FDB169C-4206-4F33-9E50-0FA18B7D78B3}" sibTransId="{89C85FCF-AC51-4016-A6E8-607AE42F652B}"/>
    <dgm:cxn modelId="{FCB989ED-81B4-42B8-BCE6-FE7BC155B907}" srcId="{2597A5D0-BE4D-42B3-9D2F-D00A8A4A2868}" destId="{8D51A7C2-A468-422A-AF83-0A0C6ACE152D}" srcOrd="1" destOrd="0" parTransId="{CEC95B7C-0202-4E53-9F5C-26317828B1F1}" sibTransId="{C1F49CCA-1935-4BDF-9FA8-600010DD9E53}"/>
    <dgm:cxn modelId="{2C2C79AA-6307-46D1-86CB-1A39AACA6CD6}" type="presParOf" srcId="{17258DB5-A0FD-4208-AC79-5A110F7270EE}" destId="{1491E8D4-CFDA-4679-B0EA-1AF096CEC0D8}" srcOrd="0" destOrd="0" presId="urn:microsoft.com/office/officeart/2018/2/layout/IconVerticalSolidList"/>
    <dgm:cxn modelId="{D32DA1F9-262E-47D8-AEAD-65643B66E5F0}" type="presParOf" srcId="{1491E8D4-CFDA-4679-B0EA-1AF096CEC0D8}" destId="{03A8D610-E46C-4E89-9AE3-3A4AB4560361}" srcOrd="0" destOrd="0" presId="urn:microsoft.com/office/officeart/2018/2/layout/IconVerticalSolidList"/>
    <dgm:cxn modelId="{DC7C737C-065B-4757-908E-C00D5D30336E}" type="presParOf" srcId="{1491E8D4-CFDA-4679-B0EA-1AF096CEC0D8}" destId="{801AB237-DD6B-4264-B303-73ECEDCD9076}" srcOrd="1" destOrd="0" presId="urn:microsoft.com/office/officeart/2018/2/layout/IconVerticalSolidList"/>
    <dgm:cxn modelId="{790E2C4D-16FC-47D7-A50A-F684A1DEC5BB}" type="presParOf" srcId="{1491E8D4-CFDA-4679-B0EA-1AF096CEC0D8}" destId="{F7F2875F-22AA-4811-8F4C-031B7A9B3344}" srcOrd="2" destOrd="0" presId="urn:microsoft.com/office/officeart/2018/2/layout/IconVerticalSolidList"/>
    <dgm:cxn modelId="{D8036DF7-8162-4C93-A90D-AB8F08F162FF}" type="presParOf" srcId="{1491E8D4-CFDA-4679-B0EA-1AF096CEC0D8}" destId="{ED0204A6-7E57-4EA7-8BC5-3C983B1629BD}" srcOrd="3" destOrd="0" presId="urn:microsoft.com/office/officeart/2018/2/layout/IconVerticalSolidList"/>
    <dgm:cxn modelId="{EBDF08AC-0AAC-4F54-A9FA-69346624258B}" type="presParOf" srcId="{17258DB5-A0FD-4208-AC79-5A110F7270EE}" destId="{91B653B1-F0DF-49FF-9FB4-CAF4A366234F}" srcOrd="1" destOrd="0" presId="urn:microsoft.com/office/officeart/2018/2/layout/IconVerticalSolidList"/>
    <dgm:cxn modelId="{E4AF6F1A-444A-4CEA-927D-8B5CC3529471}" type="presParOf" srcId="{17258DB5-A0FD-4208-AC79-5A110F7270EE}" destId="{FBB9CB0B-039F-42AF-ADB6-099F65DE7D2E}" srcOrd="2" destOrd="0" presId="urn:microsoft.com/office/officeart/2018/2/layout/IconVerticalSolidList"/>
    <dgm:cxn modelId="{EE3BE701-106C-4107-AFC5-725D771534A4}" type="presParOf" srcId="{FBB9CB0B-039F-42AF-ADB6-099F65DE7D2E}" destId="{3617BC86-59D0-4D68-AA8C-27A161E9642E}" srcOrd="0" destOrd="0" presId="urn:microsoft.com/office/officeart/2018/2/layout/IconVerticalSolidList"/>
    <dgm:cxn modelId="{0E3C7087-69A1-4A61-91ED-9EDD0BA03431}" type="presParOf" srcId="{FBB9CB0B-039F-42AF-ADB6-099F65DE7D2E}" destId="{140A8EEE-3263-493C-979E-293115CB8C2C}" srcOrd="1" destOrd="0" presId="urn:microsoft.com/office/officeart/2018/2/layout/IconVerticalSolidList"/>
    <dgm:cxn modelId="{4917A8F2-0019-4DAB-91D6-E8DF78DC10A0}" type="presParOf" srcId="{FBB9CB0B-039F-42AF-ADB6-099F65DE7D2E}" destId="{837A7CE7-AE6B-4DD6-9C54-E9C253455034}" srcOrd="2" destOrd="0" presId="urn:microsoft.com/office/officeart/2018/2/layout/IconVerticalSolidList"/>
    <dgm:cxn modelId="{B1B3D4F1-09C3-45C2-910B-BCEDC965E208}" type="presParOf" srcId="{FBB9CB0B-039F-42AF-ADB6-099F65DE7D2E}" destId="{B3228C0E-E97B-4642-85FB-77F4D4D314D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2730A6A-2F25-4334-8966-2BFFF072830A}" type="doc">
      <dgm:prSet loTypeId="urn:microsoft.com/office/officeart/2018/2/layout/IconVerticalSolidList" loCatId="icon" qsTypeId="urn:microsoft.com/office/officeart/2005/8/quickstyle/simple1#7" qsCatId="simple" csTypeId="urn:microsoft.com/office/officeart/2005/8/colors/accent2_2#5" csCatId="accent2" phldr="1"/>
      <dgm:spPr/>
      <dgm:t>
        <a:bodyPr/>
        <a:lstStyle/>
        <a:p>
          <a:endParaRPr lang="en-US"/>
        </a:p>
      </dgm:t>
    </dgm:pt>
    <dgm:pt modelId="{0B3A8DE3-CA59-4961-BA06-612039E97CF0}">
      <dgm:prSet/>
      <dgm:spPr/>
      <dgm:t>
        <a:bodyPr/>
        <a:lstStyle/>
        <a:p>
          <a:r>
            <a:rPr lang="es-ES" b="0" i="0"/>
            <a:t>• Los programas de salud reducen la propagación de enfermedades y apoyan la intervención temprana.</a:t>
          </a:r>
          <a:endParaRPr lang="en-US"/>
        </a:p>
      </dgm:t>
    </dgm:pt>
    <dgm:pt modelId="{70688F95-EE40-41FA-99AA-F0980735C283}" type="parTrans" cxnId="{35F6999A-8C10-495A-A65B-63AFFA2B62A2}">
      <dgm:prSet/>
      <dgm:spPr/>
      <dgm:t>
        <a:bodyPr/>
        <a:lstStyle/>
        <a:p>
          <a:endParaRPr lang="en-US"/>
        </a:p>
      </dgm:t>
    </dgm:pt>
    <dgm:pt modelId="{4F506948-881A-4A3A-A2B5-CC18C977D364}" type="sibTrans" cxnId="{35F6999A-8C10-495A-A65B-63AFFA2B62A2}">
      <dgm:prSet/>
      <dgm:spPr/>
      <dgm:t>
        <a:bodyPr/>
        <a:lstStyle/>
        <a:p>
          <a:endParaRPr lang="en-US"/>
        </a:p>
      </dgm:t>
    </dgm:pt>
    <dgm:pt modelId="{8D28BDA5-50B3-4B8E-86BC-EF7C0887F187}">
      <dgm:prSet/>
      <dgm:spPr/>
      <dgm:t>
        <a:bodyPr/>
        <a:lstStyle/>
        <a:p>
          <a:r>
            <a:rPr lang="es-ES" b="0" i="0"/>
            <a:t>• Promover una cultura de seguridad y cuidado en la granja.</a:t>
          </a:r>
          <a:endParaRPr lang="en-US"/>
        </a:p>
      </dgm:t>
    </dgm:pt>
    <dgm:pt modelId="{A0C27875-7E3E-42E4-9E9B-769C6910C2CB}" type="parTrans" cxnId="{E7795462-ACD4-4931-9C54-2A2F41BD30EA}">
      <dgm:prSet/>
      <dgm:spPr/>
      <dgm:t>
        <a:bodyPr/>
        <a:lstStyle/>
        <a:p>
          <a:endParaRPr lang="en-US"/>
        </a:p>
      </dgm:t>
    </dgm:pt>
    <dgm:pt modelId="{A545FF0B-AD3B-45F9-A265-27DEE8C014B1}" type="sibTrans" cxnId="{E7795462-ACD4-4931-9C54-2A2F41BD30EA}">
      <dgm:prSet/>
      <dgm:spPr/>
      <dgm:t>
        <a:bodyPr/>
        <a:lstStyle/>
        <a:p>
          <a:endParaRPr lang="en-US"/>
        </a:p>
      </dgm:t>
    </dgm:pt>
    <dgm:pt modelId="{4B3F0DF5-ECB0-41F4-886A-8A8E7829EBE3}">
      <dgm:prSet/>
      <dgm:spPr/>
      <dgm:t>
        <a:bodyPr/>
        <a:lstStyle/>
        <a:p>
          <a:pPr rtl="0"/>
          <a:r>
            <a:rPr lang="es-ES" b="0" i="0"/>
            <a:t>• Los trabajadores sanos apoyan la salud del ganado y la productividad </a:t>
          </a:r>
          <a:r>
            <a:rPr lang="es-ES" b="0" i="0">
              <a:latin typeface="Open Sans"/>
              <a:ea typeface="Open Sans"/>
            </a:rPr>
            <a:t>en la granja</a:t>
          </a:r>
          <a:r>
            <a:rPr lang="es-ES" b="0" i="0"/>
            <a:t>.</a:t>
          </a:r>
          <a:endParaRPr lang="en-US"/>
        </a:p>
      </dgm:t>
    </dgm:pt>
    <dgm:pt modelId="{1658A29A-91BA-45D6-B237-6F07B504935A}" type="parTrans" cxnId="{AB814D82-762E-4632-8ACB-1190F9B73950}">
      <dgm:prSet/>
      <dgm:spPr/>
      <dgm:t>
        <a:bodyPr/>
        <a:lstStyle/>
        <a:p>
          <a:endParaRPr lang="en-US"/>
        </a:p>
      </dgm:t>
    </dgm:pt>
    <dgm:pt modelId="{560449FF-0591-47BA-B10B-AEEAA3D5E021}" type="sibTrans" cxnId="{AB814D82-762E-4632-8ACB-1190F9B73950}">
      <dgm:prSet/>
      <dgm:spPr/>
      <dgm:t>
        <a:bodyPr/>
        <a:lstStyle/>
        <a:p>
          <a:endParaRPr lang="en-US"/>
        </a:p>
      </dgm:t>
    </dgm:pt>
    <dgm:pt modelId="{403E2BEE-A159-4489-9F20-8E5FFC521496}" type="pres">
      <dgm:prSet presAssocID="{22730A6A-2F25-4334-8966-2BFFF072830A}" presName="root" presStyleCnt="0">
        <dgm:presLayoutVars>
          <dgm:dir/>
          <dgm:resizeHandles val="exact"/>
        </dgm:presLayoutVars>
      </dgm:prSet>
      <dgm:spPr/>
    </dgm:pt>
    <dgm:pt modelId="{5C278F8A-C76C-4397-81BB-7DD59BDEF231}" type="pres">
      <dgm:prSet presAssocID="{0B3A8DE3-CA59-4961-BA06-612039E97CF0}" presName="compNode" presStyleCnt="0"/>
      <dgm:spPr/>
    </dgm:pt>
    <dgm:pt modelId="{C8D7B2FA-EC2B-4D4D-A998-7CE7E8DB0AFE}" type="pres">
      <dgm:prSet presAssocID="{0B3A8DE3-CA59-4961-BA06-612039E97CF0}" presName="bgRect" presStyleLbl="bgShp" presStyleIdx="0" presStyleCnt="3"/>
      <dgm:spPr/>
    </dgm:pt>
    <dgm:pt modelId="{A1E0FFFA-7F7A-410F-A479-650AFCB8A104}" type="pres">
      <dgm:prSet presAssocID="{0B3A8DE3-CA59-4961-BA06-612039E97CF0}"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Doctor"/>
        </a:ext>
      </dgm:extLst>
    </dgm:pt>
    <dgm:pt modelId="{07307790-5F6A-4885-B6FE-D4092D671E86}" type="pres">
      <dgm:prSet presAssocID="{0B3A8DE3-CA59-4961-BA06-612039E97CF0}" presName="spaceRect" presStyleCnt="0"/>
      <dgm:spPr/>
    </dgm:pt>
    <dgm:pt modelId="{A5034511-D54B-4991-AFCC-A2927859321C}" type="pres">
      <dgm:prSet presAssocID="{0B3A8DE3-CA59-4961-BA06-612039E97CF0}" presName="parTx" presStyleLbl="revTx" presStyleIdx="0" presStyleCnt="3">
        <dgm:presLayoutVars>
          <dgm:chMax val="0"/>
          <dgm:chPref val="0"/>
        </dgm:presLayoutVars>
      </dgm:prSet>
      <dgm:spPr/>
    </dgm:pt>
    <dgm:pt modelId="{5F961B21-E245-43DA-AB68-E08825EAA63A}" type="pres">
      <dgm:prSet presAssocID="{4F506948-881A-4A3A-A2B5-CC18C977D364}" presName="sibTrans" presStyleCnt="0"/>
      <dgm:spPr/>
    </dgm:pt>
    <dgm:pt modelId="{F946F8A4-D80C-4D93-AE16-3DEDC34BDA0C}" type="pres">
      <dgm:prSet presAssocID="{8D28BDA5-50B3-4B8E-86BC-EF7C0887F187}" presName="compNode" presStyleCnt="0"/>
      <dgm:spPr/>
    </dgm:pt>
    <dgm:pt modelId="{0C279BC4-3A3A-418F-894E-45357CF5B491}" type="pres">
      <dgm:prSet presAssocID="{8D28BDA5-50B3-4B8E-86BC-EF7C0887F187}" presName="bgRect" presStyleLbl="bgShp" presStyleIdx="1" presStyleCnt="3"/>
      <dgm:spPr/>
    </dgm:pt>
    <dgm:pt modelId="{22463B3A-C921-4DC2-9E67-4051B04FF4BC}" type="pres">
      <dgm:prSet presAssocID="{8D28BDA5-50B3-4B8E-86BC-EF7C0887F187}"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rn"/>
        </a:ext>
      </dgm:extLst>
    </dgm:pt>
    <dgm:pt modelId="{484405E5-BF8D-4227-8582-D2CFE2DB8DDF}" type="pres">
      <dgm:prSet presAssocID="{8D28BDA5-50B3-4B8E-86BC-EF7C0887F187}" presName="spaceRect" presStyleCnt="0"/>
      <dgm:spPr/>
    </dgm:pt>
    <dgm:pt modelId="{262F4FF8-1C7F-4540-BEE1-105313DE092A}" type="pres">
      <dgm:prSet presAssocID="{8D28BDA5-50B3-4B8E-86BC-EF7C0887F187}" presName="parTx" presStyleLbl="revTx" presStyleIdx="1" presStyleCnt="3">
        <dgm:presLayoutVars>
          <dgm:chMax val="0"/>
          <dgm:chPref val="0"/>
        </dgm:presLayoutVars>
      </dgm:prSet>
      <dgm:spPr/>
    </dgm:pt>
    <dgm:pt modelId="{A5938F3C-4E1D-4DFA-A57A-5A8C017958FA}" type="pres">
      <dgm:prSet presAssocID="{A545FF0B-AD3B-45F9-A265-27DEE8C014B1}" presName="sibTrans" presStyleCnt="0"/>
      <dgm:spPr/>
    </dgm:pt>
    <dgm:pt modelId="{78BB9A38-1BFA-40A6-BDF7-251B7496BC81}" type="pres">
      <dgm:prSet presAssocID="{4B3F0DF5-ECB0-41F4-886A-8A8E7829EBE3}" presName="compNode" presStyleCnt="0"/>
      <dgm:spPr/>
    </dgm:pt>
    <dgm:pt modelId="{E8366D89-6B25-4EB8-90FF-86F3C2779E23}" type="pres">
      <dgm:prSet presAssocID="{4B3F0DF5-ECB0-41F4-886A-8A8E7829EBE3}" presName="bgRect" presStyleLbl="bgShp" presStyleIdx="2" presStyleCnt="3"/>
      <dgm:spPr/>
    </dgm:pt>
    <dgm:pt modelId="{0129BE26-DD8D-4564-9861-AD4499D6AC5A}" type="pres">
      <dgm:prSet presAssocID="{4B3F0DF5-ECB0-41F4-886A-8A8E7829EBE3}"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Farm scene"/>
        </a:ext>
      </dgm:extLst>
    </dgm:pt>
    <dgm:pt modelId="{ABB15A53-C09F-44D9-BD5C-1DBF17E16E26}" type="pres">
      <dgm:prSet presAssocID="{4B3F0DF5-ECB0-41F4-886A-8A8E7829EBE3}" presName="spaceRect" presStyleCnt="0"/>
      <dgm:spPr/>
    </dgm:pt>
    <dgm:pt modelId="{9C3FD9DB-7AAB-422D-B2F4-1620E39D921D}" type="pres">
      <dgm:prSet presAssocID="{4B3F0DF5-ECB0-41F4-886A-8A8E7829EBE3}" presName="parTx" presStyleLbl="revTx" presStyleIdx="2" presStyleCnt="3">
        <dgm:presLayoutVars>
          <dgm:chMax val="0"/>
          <dgm:chPref val="0"/>
        </dgm:presLayoutVars>
      </dgm:prSet>
      <dgm:spPr/>
    </dgm:pt>
  </dgm:ptLst>
  <dgm:cxnLst>
    <dgm:cxn modelId="{13378C00-EF20-4EEA-9783-B1A417A0C91F}" type="presOf" srcId="{22730A6A-2F25-4334-8966-2BFFF072830A}" destId="{403E2BEE-A159-4489-9F20-8E5FFC521496}" srcOrd="0" destOrd="0" presId="urn:microsoft.com/office/officeart/2018/2/layout/IconVerticalSolidList"/>
    <dgm:cxn modelId="{46D25D32-5A59-4779-A684-4CB522EE7BFC}" type="presOf" srcId="{4B3F0DF5-ECB0-41F4-886A-8A8E7829EBE3}" destId="{9C3FD9DB-7AAB-422D-B2F4-1620E39D921D}" srcOrd="0" destOrd="0" presId="urn:microsoft.com/office/officeart/2018/2/layout/IconVerticalSolidList"/>
    <dgm:cxn modelId="{E7795462-ACD4-4931-9C54-2A2F41BD30EA}" srcId="{22730A6A-2F25-4334-8966-2BFFF072830A}" destId="{8D28BDA5-50B3-4B8E-86BC-EF7C0887F187}" srcOrd="1" destOrd="0" parTransId="{A0C27875-7E3E-42E4-9E9B-769C6910C2CB}" sibTransId="{A545FF0B-AD3B-45F9-A265-27DEE8C014B1}"/>
    <dgm:cxn modelId="{AB814D82-762E-4632-8ACB-1190F9B73950}" srcId="{22730A6A-2F25-4334-8966-2BFFF072830A}" destId="{4B3F0DF5-ECB0-41F4-886A-8A8E7829EBE3}" srcOrd="2" destOrd="0" parTransId="{1658A29A-91BA-45D6-B237-6F07B504935A}" sibTransId="{560449FF-0591-47BA-B10B-AEEAA3D5E021}"/>
    <dgm:cxn modelId="{1EA16084-70D3-44F2-AD19-804786DB5683}" type="presOf" srcId="{0B3A8DE3-CA59-4961-BA06-612039E97CF0}" destId="{A5034511-D54B-4991-AFCC-A2927859321C}" srcOrd="0" destOrd="0" presId="urn:microsoft.com/office/officeart/2018/2/layout/IconVerticalSolidList"/>
    <dgm:cxn modelId="{35F6999A-8C10-495A-A65B-63AFFA2B62A2}" srcId="{22730A6A-2F25-4334-8966-2BFFF072830A}" destId="{0B3A8DE3-CA59-4961-BA06-612039E97CF0}" srcOrd="0" destOrd="0" parTransId="{70688F95-EE40-41FA-99AA-F0980735C283}" sibTransId="{4F506948-881A-4A3A-A2B5-CC18C977D364}"/>
    <dgm:cxn modelId="{987CEBC4-879C-48C2-B35D-69F36C26883D}" type="presOf" srcId="{8D28BDA5-50B3-4B8E-86BC-EF7C0887F187}" destId="{262F4FF8-1C7F-4540-BEE1-105313DE092A}" srcOrd="0" destOrd="0" presId="urn:microsoft.com/office/officeart/2018/2/layout/IconVerticalSolidList"/>
    <dgm:cxn modelId="{F29307E9-1993-42F4-9ADE-BAAD248E4E40}" type="presParOf" srcId="{403E2BEE-A159-4489-9F20-8E5FFC521496}" destId="{5C278F8A-C76C-4397-81BB-7DD59BDEF231}" srcOrd="0" destOrd="0" presId="urn:microsoft.com/office/officeart/2018/2/layout/IconVerticalSolidList"/>
    <dgm:cxn modelId="{05B5BCA4-8106-4093-B459-352121BA2619}" type="presParOf" srcId="{5C278F8A-C76C-4397-81BB-7DD59BDEF231}" destId="{C8D7B2FA-EC2B-4D4D-A998-7CE7E8DB0AFE}" srcOrd="0" destOrd="0" presId="urn:microsoft.com/office/officeart/2018/2/layout/IconVerticalSolidList"/>
    <dgm:cxn modelId="{41B26718-7BD7-40C8-BC01-EDC43477DCA1}" type="presParOf" srcId="{5C278F8A-C76C-4397-81BB-7DD59BDEF231}" destId="{A1E0FFFA-7F7A-410F-A479-650AFCB8A104}" srcOrd="1" destOrd="0" presId="urn:microsoft.com/office/officeart/2018/2/layout/IconVerticalSolidList"/>
    <dgm:cxn modelId="{5E66C973-101F-4273-8D89-8CBD373A10C0}" type="presParOf" srcId="{5C278F8A-C76C-4397-81BB-7DD59BDEF231}" destId="{07307790-5F6A-4885-B6FE-D4092D671E86}" srcOrd="2" destOrd="0" presId="urn:microsoft.com/office/officeart/2018/2/layout/IconVerticalSolidList"/>
    <dgm:cxn modelId="{7B2D7588-E7B8-4E97-860E-E5BEA1653AD7}" type="presParOf" srcId="{5C278F8A-C76C-4397-81BB-7DD59BDEF231}" destId="{A5034511-D54B-4991-AFCC-A2927859321C}" srcOrd="3" destOrd="0" presId="urn:microsoft.com/office/officeart/2018/2/layout/IconVerticalSolidList"/>
    <dgm:cxn modelId="{4C5FA951-FF42-4C70-89E9-F6200FCA0F8E}" type="presParOf" srcId="{403E2BEE-A159-4489-9F20-8E5FFC521496}" destId="{5F961B21-E245-43DA-AB68-E08825EAA63A}" srcOrd="1" destOrd="0" presId="urn:microsoft.com/office/officeart/2018/2/layout/IconVerticalSolidList"/>
    <dgm:cxn modelId="{1FFE4559-1041-4497-9096-7865E797F3ED}" type="presParOf" srcId="{403E2BEE-A159-4489-9F20-8E5FFC521496}" destId="{F946F8A4-D80C-4D93-AE16-3DEDC34BDA0C}" srcOrd="2" destOrd="0" presId="urn:microsoft.com/office/officeart/2018/2/layout/IconVerticalSolidList"/>
    <dgm:cxn modelId="{AE892E25-E254-4953-A336-0F2528301281}" type="presParOf" srcId="{F946F8A4-D80C-4D93-AE16-3DEDC34BDA0C}" destId="{0C279BC4-3A3A-418F-894E-45357CF5B491}" srcOrd="0" destOrd="0" presId="urn:microsoft.com/office/officeart/2018/2/layout/IconVerticalSolidList"/>
    <dgm:cxn modelId="{1CB6C4BA-1CED-4689-9082-C0C6641ACC36}" type="presParOf" srcId="{F946F8A4-D80C-4D93-AE16-3DEDC34BDA0C}" destId="{22463B3A-C921-4DC2-9E67-4051B04FF4BC}" srcOrd="1" destOrd="0" presId="urn:microsoft.com/office/officeart/2018/2/layout/IconVerticalSolidList"/>
    <dgm:cxn modelId="{EBFD2209-F659-4CA1-A249-4D422E34D8CD}" type="presParOf" srcId="{F946F8A4-D80C-4D93-AE16-3DEDC34BDA0C}" destId="{484405E5-BF8D-4227-8582-D2CFE2DB8DDF}" srcOrd="2" destOrd="0" presId="urn:microsoft.com/office/officeart/2018/2/layout/IconVerticalSolidList"/>
    <dgm:cxn modelId="{A51C5AD3-5B33-470D-9EBF-43E3BE35FE63}" type="presParOf" srcId="{F946F8A4-D80C-4D93-AE16-3DEDC34BDA0C}" destId="{262F4FF8-1C7F-4540-BEE1-105313DE092A}" srcOrd="3" destOrd="0" presId="urn:microsoft.com/office/officeart/2018/2/layout/IconVerticalSolidList"/>
    <dgm:cxn modelId="{3D052989-4DB3-49D8-8DB1-887404117650}" type="presParOf" srcId="{403E2BEE-A159-4489-9F20-8E5FFC521496}" destId="{A5938F3C-4E1D-4DFA-A57A-5A8C017958FA}" srcOrd="3" destOrd="0" presId="urn:microsoft.com/office/officeart/2018/2/layout/IconVerticalSolidList"/>
    <dgm:cxn modelId="{AA99C0BF-85B1-46F5-BDBA-0ABE0231F4FC}" type="presParOf" srcId="{403E2BEE-A159-4489-9F20-8E5FFC521496}" destId="{78BB9A38-1BFA-40A6-BDF7-251B7496BC81}" srcOrd="4" destOrd="0" presId="urn:microsoft.com/office/officeart/2018/2/layout/IconVerticalSolidList"/>
    <dgm:cxn modelId="{021566EF-0DAA-44BA-BAE3-09F4FE416E70}" type="presParOf" srcId="{78BB9A38-1BFA-40A6-BDF7-251B7496BC81}" destId="{E8366D89-6B25-4EB8-90FF-86F3C2779E23}" srcOrd="0" destOrd="0" presId="urn:microsoft.com/office/officeart/2018/2/layout/IconVerticalSolidList"/>
    <dgm:cxn modelId="{5AFA961A-28DA-4826-97D1-19A8545F3D5F}" type="presParOf" srcId="{78BB9A38-1BFA-40A6-BDF7-251B7496BC81}" destId="{0129BE26-DD8D-4564-9861-AD4499D6AC5A}" srcOrd="1" destOrd="0" presId="urn:microsoft.com/office/officeart/2018/2/layout/IconVerticalSolidList"/>
    <dgm:cxn modelId="{3C9E00E0-AF0A-42FA-90A2-4E9FFB14786D}" type="presParOf" srcId="{78BB9A38-1BFA-40A6-BDF7-251B7496BC81}" destId="{ABB15A53-C09F-44D9-BD5C-1DBF17E16E26}" srcOrd="2" destOrd="0" presId="urn:microsoft.com/office/officeart/2018/2/layout/IconVerticalSolidList"/>
    <dgm:cxn modelId="{8191482B-370F-4897-82A2-46280FA05EAE}" type="presParOf" srcId="{78BB9A38-1BFA-40A6-BDF7-251B7496BC81}" destId="{9C3FD9DB-7AAB-422D-B2F4-1620E39D921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D1B1806-E43E-4DB5-A1D7-AF2E2E0AD336}" type="doc">
      <dgm:prSet loTypeId="urn:microsoft.com/office/officeart/2018/2/layout/IconLabelList" loCatId="icon" qsTypeId="urn:microsoft.com/office/officeart/2005/8/quickstyle/simple1#8" qsCatId="simple" csTypeId="urn:microsoft.com/office/officeart/2005/8/colors/accent1_2#3" csCatId="accent1" phldr="1"/>
      <dgm:spPr/>
      <dgm:t>
        <a:bodyPr/>
        <a:lstStyle/>
        <a:p>
          <a:endParaRPr lang="en-US"/>
        </a:p>
      </dgm:t>
    </dgm:pt>
    <dgm:pt modelId="{5147D57A-BEAC-40B2-A44F-CFAD04C3C15F}">
      <dgm:prSet custT="1"/>
      <dgm:spPr/>
      <dgm:t>
        <a:bodyPr/>
        <a:lstStyle/>
        <a:p>
          <a:pPr rtl="0">
            <a:lnSpc>
              <a:spcPct val="100000"/>
            </a:lnSpc>
          </a:pPr>
          <a:r>
            <a:rPr lang="es-ES" sz="1800"/>
            <a:t>Se contratan nuevos empleados o </a:t>
          </a:r>
          <a:r>
            <a:rPr lang="es-ES" sz="1800">
              <a:latin typeface="Calibri Light" panose="020F0302020204030204"/>
            </a:rPr>
            <a:t>se empieza</a:t>
          </a:r>
          <a:r>
            <a:rPr lang="es-ES" sz="1800"/>
            <a:t> a trabajar en </a:t>
          </a:r>
          <a:r>
            <a:rPr lang="es-ES" sz="1800">
              <a:latin typeface="Calibri Light" panose="020F0302020204030204"/>
            </a:rPr>
            <a:t>un</a:t>
          </a:r>
          <a:r>
            <a:rPr lang="es-ES" sz="1800"/>
            <a:t> </a:t>
          </a:r>
          <a:r>
            <a:rPr lang="es-ES" sz="1800">
              <a:latin typeface="Calibri Light" panose="020F0302020204030204"/>
            </a:rPr>
            <a:t>área nueva</a:t>
          </a:r>
          <a:r>
            <a:rPr lang="es-ES" sz="1800"/>
            <a:t> de la granja.</a:t>
          </a:r>
          <a:endParaRPr lang="en-US" sz="1800"/>
        </a:p>
      </dgm:t>
    </dgm:pt>
    <dgm:pt modelId="{D0BF87FE-FC98-4C52-93A2-CD6D4800FBCE}" type="parTrans" cxnId="{FA730915-C15B-4D8E-9996-5324B5EB839C}">
      <dgm:prSet/>
      <dgm:spPr/>
      <dgm:t>
        <a:bodyPr/>
        <a:lstStyle/>
        <a:p>
          <a:endParaRPr lang="en-US"/>
        </a:p>
      </dgm:t>
    </dgm:pt>
    <dgm:pt modelId="{5B940C31-E997-4CEF-903A-B5AB9315B839}" type="sibTrans" cxnId="{FA730915-C15B-4D8E-9996-5324B5EB839C}">
      <dgm:prSet/>
      <dgm:spPr/>
      <dgm:t>
        <a:bodyPr/>
        <a:lstStyle/>
        <a:p>
          <a:endParaRPr lang="en-US"/>
        </a:p>
      </dgm:t>
    </dgm:pt>
    <dgm:pt modelId="{BB13ABAB-BB02-442A-B89D-6E7BB22DF353}">
      <dgm:prSet/>
      <dgm:spPr/>
      <dgm:t>
        <a:bodyPr/>
        <a:lstStyle/>
        <a:p>
          <a:pPr>
            <a:lnSpc>
              <a:spcPct val="100000"/>
            </a:lnSpc>
          </a:pPr>
          <a:r>
            <a:rPr lang="en-US" err="1"/>
            <a:t>Surgen</a:t>
          </a:r>
          <a:r>
            <a:rPr lang="en-US"/>
            <a:t> </a:t>
          </a:r>
          <a:r>
            <a:rPr lang="en-US" err="1"/>
            <a:t>riesgos</a:t>
          </a:r>
          <a:r>
            <a:rPr lang="en-US"/>
            <a:t> </a:t>
          </a:r>
          <a:r>
            <a:rPr lang="en-US" err="1"/>
            <a:t>infecciosos</a:t>
          </a:r>
          <a:r>
            <a:rPr lang="en-US"/>
            <a:t>.</a:t>
          </a:r>
        </a:p>
      </dgm:t>
    </dgm:pt>
    <dgm:pt modelId="{2AF2952E-054D-4045-B865-567C49DA0C58}" type="parTrans" cxnId="{3B129A4E-3AA8-4491-A1DE-DBAFBBC71AE3}">
      <dgm:prSet/>
      <dgm:spPr/>
      <dgm:t>
        <a:bodyPr/>
        <a:lstStyle/>
        <a:p>
          <a:endParaRPr lang="en-US"/>
        </a:p>
      </dgm:t>
    </dgm:pt>
    <dgm:pt modelId="{7C410471-78DF-4A2A-AE27-71D4E54D4BDA}" type="sibTrans" cxnId="{3B129A4E-3AA8-4491-A1DE-DBAFBBC71AE3}">
      <dgm:prSet/>
      <dgm:spPr/>
      <dgm:t>
        <a:bodyPr/>
        <a:lstStyle/>
        <a:p>
          <a:endParaRPr lang="en-US"/>
        </a:p>
      </dgm:t>
    </dgm:pt>
    <dgm:pt modelId="{D8948053-8DC8-4F48-B102-91F06038963A}">
      <dgm:prSet/>
      <dgm:spPr/>
      <dgm:t>
        <a:bodyPr/>
        <a:lstStyle/>
        <a:p>
          <a:pPr>
            <a:lnSpc>
              <a:spcPct val="100000"/>
            </a:lnSpc>
          </a:pPr>
          <a:r>
            <a:rPr lang="es-ES"/>
            <a:t>Hay cambios en el Plan de </a:t>
          </a:r>
          <a:r>
            <a:rPr lang="es-ES">
              <a:latin typeface="Calibri Light" panose="020F0302020204030204"/>
            </a:rPr>
            <a:t>PCI</a:t>
          </a:r>
          <a:r>
            <a:rPr lang="es-ES"/>
            <a:t>.</a:t>
          </a:r>
          <a:endParaRPr lang="en-US"/>
        </a:p>
      </dgm:t>
    </dgm:pt>
    <dgm:pt modelId="{24065155-C8B5-4AD4-8F62-9B5B8DCCE2F1}" type="parTrans" cxnId="{150F5FA0-A574-41C1-897F-39DE3A9D1A3E}">
      <dgm:prSet/>
      <dgm:spPr/>
      <dgm:t>
        <a:bodyPr/>
        <a:lstStyle/>
        <a:p>
          <a:endParaRPr lang="en-US"/>
        </a:p>
      </dgm:t>
    </dgm:pt>
    <dgm:pt modelId="{F15CCD04-CC1D-4029-90F9-A800B0D677B0}" type="sibTrans" cxnId="{150F5FA0-A574-41C1-897F-39DE3A9D1A3E}">
      <dgm:prSet/>
      <dgm:spPr/>
      <dgm:t>
        <a:bodyPr/>
        <a:lstStyle/>
        <a:p>
          <a:endParaRPr lang="en-US"/>
        </a:p>
      </dgm:t>
    </dgm:pt>
    <dgm:pt modelId="{E30A15BC-11E8-4523-8DFB-72DD4A9EE5ED}">
      <dgm:prSet/>
      <dgm:spPr/>
      <dgm:t>
        <a:bodyPr/>
        <a:lstStyle/>
        <a:p>
          <a:pPr rtl="0">
            <a:lnSpc>
              <a:spcPct val="100000"/>
            </a:lnSpc>
          </a:pPr>
          <a:r>
            <a:rPr lang="en-US">
              <a:latin typeface="Calibri Light" panose="020F0302020204030204"/>
            </a:rPr>
            <a:t>La </a:t>
          </a:r>
          <a:r>
            <a:rPr lang="en-US" err="1">
              <a:latin typeface="Calibri Light" panose="020F0302020204030204"/>
            </a:rPr>
            <a:t>granja</a:t>
          </a:r>
          <a:r>
            <a:rPr lang="en-US">
              <a:latin typeface="Calibri Light" panose="020F0302020204030204"/>
            </a:rPr>
            <a:t> determine </a:t>
          </a:r>
          <a:r>
            <a:rPr lang="en-US" err="1">
              <a:latin typeface="Calibri Light" panose="020F0302020204030204"/>
            </a:rPr>
            <a:t>que</a:t>
          </a:r>
          <a:r>
            <a:rPr lang="en-US">
              <a:latin typeface="Calibri Light" panose="020F0302020204030204"/>
            </a:rPr>
            <a:t> hay </a:t>
          </a:r>
          <a:r>
            <a:rPr lang="en-US" err="1">
              <a:latin typeface="Calibri Light" panose="020F0302020204030204"/>
            </a:rPr>
            <a:t>necesidad</a:t>
          </a:r>
          <a:r>
            <a:rPr lang="en-US">
              <a:latin typeface="Calibri Light" panose="020F0302020204030204"/>
            </a:rPr>
            <a:t> de </a:t>
          </a:r>
          <a:r>
            <a:rPr lang="en-US" err="1">
              <a:latin typeface="Calibri Light" panose="020F0302020204030204"/>
            </a:rPr>
            <a:t>capacitación</a:t>
          </a:r>
          <a:r>
            <a:rPr lang="en-US">
              <a:latin typeface="Calibri Light" panose="020F0302020204030204"/>
            </a:rPr>
            <a:t>.</a:t>
          </a:r>
          <a:endParaRPr lang="en-US"/>
        </a:p>
      </dgm:t>
    </dgm:pt>
    <dgm:pt modelId="{7C916AFF-6EFD-481B-88BF-A244B0560249}" type="parTrans" cxnId="{EEC91C81-EB56-429D-91B5-C84DC7D0A1FA}">
      <dgm:prSet/>
      <dgm:spPr/>
      <dgm:t>
        <a:bodyPr/>
        <a:lstStyle/>
        <a:p>
          <a:endParaRPr lang="en-US"/>
        </a:p>
      </dgm:t>
    </dgm:pt>
    <dgm:pt modelId="{B855C92E-1844-4BEB-8729-F179CA4A3778}" type="sibTrans" cxnId="{EEC91C81-EB56-429D-91B5-C84DC7D0A1FA}">
      <dgm:prSet/>
      <dgm:spPr/>
      <dgm:t>
        <a:bodyPr/>
        <a:lstStyle/>
        <a:p>
          <a:endParaRPr lang="en-US"/>
        </a:p>
      </dgm:t>
    </dgm:pt>
    <dgm:pt modelId="{29F493AE-4951-490B-B0F4-CCE81C6443FA}">
      <dgm:prSet/>
      <dgm:spPr/>
      <dgm:t>
        <a:bodyPr/>
        <a:lstStyle/>
        <a:p>
          <a:pPr rtl="0">
            <a:lnSpc>
              <a:spcPct val="100000"/>
            </a:lnSpc>
          </a:pPr>
          <a:r>
            <a:rPr lang="es-ES" b="1">
              <a:latin typeface="Calibri Light" panose="020F0302020204030204"/>
            </a:rPr>
            <a:t>Frecuencia: Con</a:t>
          </a:r>
          <a:r>
            <a:rPr lang="es-ES" b="1"/>
            <a:t> suficiente regularidad para reforzar conceptos</a:t>
          </a:r>
          <a:endParaRPr lang="en-US" b="1"/>
        </a:p>
      </dgm:t>
    </dgm:pt>
    <dgm:pt modelId="{949EDB42-8714-47B6-9CCA-2922426C954C}" type="parTrans" cxnId="{8AD5DAA4-FFF0-403B-99FF-3607392BCEEB}">
      <dgm:prSet/>
      <dgm:spPr/>
      <dgm:t>
        <a:bodyPr/>
        <a:lstStyle/>
        <a:p>
          <a:endParaRPr lang="en-US"/>
        </a:p>
      </dgm:t>
    </dgm:pt>
    <dgm:pt modelId="{1F941EB3-0553-41A8-B8FA-1DC5F59246E6}" type="sibTrans" cxnId="{8AD5DAA4-FFF0-403B-99FF-3607392BCEEB}">
      <dgm:prSet/>
      <dgm:spPr/>
      <dgm:t>
        <a:bodyPr/>
        <a:lstStyle/>
        <a:p>
          <a:endParaRPr lang="en-US"/>
        </a:p>
      </dgm:t>
    </dgm:pt>
    <dgm:pt modelId="{5FD4B082-B4BC-4E0B-9F69-C679CCBC6528}" type="pres">
      <dgm:prSet presAssocID="{CD1B1806-E43E-4DB5-A1D7-AF2E2E0AD336}" presName="root" presStyleCnt="0">
        <dgm:presLayoutVars>
          <dgm:dir/>
          <dgm:resizeHandles val="exact"/>
        </dgm:presLayoutVars>
      </dgm:prSet>
      <dgm:spPr/>
    </dgm:pt>
    <dgm:pt modelId="{000718F4-D260-4A5A-912F-06D60C01251E}" type="pres">
      <dgm:prSet presAssocID="{5147D57A-BEAC-40B2-A44F-CFAD04C3C15F}" presName="compNode" presStyleCnt="0"/>
      <dgm:spPr/>
    </dgm:pt>
    <dgm:pt modelId="{0BF210EB-9C1E-45C5-9E3C-FB56149A5CB0}" type="pres">
      <dgm:prSet presAssocID="{5147D57A-BEAC-40B2-A44F-CFAD04C3C15F}" presName="iconRect" presStyleLbl="node1" presStyleIdx="0" presStyleCnt="5"/>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Employee badge outline"/>
        </a:ext>
      </dgm:extLst>
    </dgm:pt>
    <dgm:pt modelId="{5AA2D2EE-8B96-42B6-9FA6-CB61D4FBAA0F}" type="pres">
      <dgm:prSet presAssocID="{5147D57A-BEAC-40B2-A44F-CFAD04C3C15F}" presName="spaceRect" presStyleCnt="0"/>
      <dgm:spPr/>
    </dgm:pt>
    <dgm:pt modelId="{5462DB9E-FE90-4F2F-A4DF-5FF3E9E272AA}" type="pres">
      <dgm:prSet presAssocID="{5147D57A-BEAC-40B2-A44F-CFAD04C3C15F}" presName="textRect" presStyleLbl="revTx" presStyleIdx="0" presStyleCnt="5">
        <dgm:presLayoutVars>
          <dgm:chMax val="1"/>
          <dgm:chPref val="1"/>
        </dgm:presLayoutVars>
      </dgm:prSet>
      <dgm:spPr/>
    </dgm:pt>
    <dgm:pt modelId="{BDCE079A-B5B7-4155-8895-CF809EB97E59}" type="pres">
      <dgm:prSet presAssocID="{5B940C31-E997-4CEF-903A-B5AB9315B839}" presName="sibTrans" presStyleCnt="0"/>
      <dgm:spPr/>
    </dgm:pt>
    <dgm:pt modelId="{53CD23DF-EBA0-40E5-A846-0B628B466331}" type="pres">
      <dgm:prSet presAssocID="{BB13ABAB-BB02-442A-B89D-6E7BB22DF353}" presName="compNode" presStyleCnt="0"/>
      <dgm:spPr/>
    </dgm:pt>
    <dgm:pt modelId="{20E07B69-87E4-4691-B641-2E35BB3919D5}" type="pres">
      <dgm:prSet presAssocID="{BB13ABAB-BB02-442A-B89D-6E7BB22DF353}" presName="iconRect" presStyleLbl="node1" presStyleIdx="1" presStyleCnt="5"/>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Germ with solid fill"/>
        </a:ext>
      </dgm:extLst>
    </dgm:pt>
    <dgm:pt modelId="{EF77363A-FE1C-4A41-AF16-1C2D31DCDECC}" type="pres">
      <dgm:prSet presAssocID="{BB13ABAB-BB02-442A-B89D-6E7BB22DF353}" presName="spaceRect" presStyleCnt="0"/>
      <dgm:spPr/>
    </dgm:pt>
    <dgm:pt modelId="{FA3EE199-3FD7-4673-9ECF-65B4E7438235}" type="pres">
      <dgm:prSet presAssocID="{BB13ABAB-BB02-442A-B89D-6E7BB22DF353}" presName="textRect" presStyleLbl="revTx" presStyleIdx="1" presStyleCnt="5">
        <dgm:presLayoutVars>
          <dgm:chMax val="1"/>
          <dgm:chPref val="1"/>
        </dgm:presLayoutVars>
      </dgm:prSet>
      <dgm:spPr/>
    </dgm:pt>
    <dgm:pt modelId="{98252F6E-4F1C-4EA4-8657-7CC26A8B8684}" type="pres">
      <dgm:prSet presAssocID="{7C410471-78DF-4A2A-AE27-71D4E54D4BDA}" presName="sibTrans" presStyleCnt="0"/>
      <dgm:spPr/>
    </dgm:pt>
    <dgm:pt modelId="{C2338EDD-E882-4A8F-AC67-8A3698B510AD}" type="pres">
      <dgm:prSet presAssocID="{D8948053-8DC8-4F48-B102-91F06038963A}" presName="compNode" presStyleCnt="0"/>
      <dgm:spPr/>
    </dgm:pt>
    <dgm:pt modelId="{BFEE9709-673D-4E38-80AC-6E74CE883251}" type="pres">
      <dgm:prSet presAssocID="{D8948053-8DC8-4F48-B102-91F06038963A}"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Contract"/>
        </a:ext>
      </dgm:extLst>
    </dgm:pt>
    <dgm:pt modelId="{08E19DB8-3902-4855-AC22-47178D324356}" type="pres">
      <dgm:prSet presAssocID="{D8948053-8DC8-4F48-B102-91F06038963A}" presName="spaceRect" presStyleCnt="0"/>
      <dgm:spPr/>
    </dgm:pt>
    <dgm:pt modelId="{0C72FD41-48C2-4265-B7E4-059B2FC6D0E5}" type="pres">
      <dgm:prSet presAssocID="{D8948053-8DC8-4F48-B102-91F06038963A}" presName="textRect" presStyleLbl="revTx" presStyleIdx="2" presStyleCnt="5">
        <dgm:presLayoutVars>
          <dgm:chMax val="1"/>
          <dgm:chPref val="1"/>
        </dgm:presLayoutVars>
      </dgm:prSet>
      <dgm:spPr/>
    </dgm:pt>
    <dgm:pt modelId="{92BB9ED7-A7BC-4914-8F80-68168C6A3436}" type="pres">
      <dgm:prSet presAssocID="{F15CCD04-CC1D-4029-90F9-A800B0D677B0}" presName="sibTrans" presStyleCnt="0"/>
      <dgm:spPr/>
    </dgm:pt>
    <dgm:pt modelId="{08EBE0E6-9932-4F29-9168-5769227830B0}" type="pres">
      <dgm:prSet presAssocID="{E30A15BC-11E8-4523-8DFB-72DD4A9EE5ED}" presName="compNode" presStyleCnt="0"/>
      <dgm:spPr/>
    </dgm:pt>
    <dgm:pt modelId="{B64772EE-815B-4337-8C6A-C0E40E64EDD0}" type="pres">
      <dgm:prSet presAssocID="{E30A15BC-11E8-4523-8DFB-72DD4A9EE5ED}"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Farm scene"/>
        </a:ext>
      </dgm:extLst>
    </dgm:pt>
    <dgm:pt modelId="{2B1B1DA7-09BD-4858-976D-50724F66C0E8}" type="pres">
      <dgm:prSet presAssocID="{E30A15BC-11E8-4523-8DFB-72DD4A9EE5ED}" presName="spaceRect" presStyleCnt="0"/>
      <dgm:spPr/>
    </dgm:pt>
    <dgm:pt modelId="{82F719E4-64B7-40C8-8FCF-F04B407D2125}" type="pres">
      <dgm:prSet presAssocID="{E30A15BC-11E8-4523-8DFB-72DD4A9EE5ED}" presName="textRect" presStyleLbl="revTx" presStyleIdx="3" presStyleCnt="5">
        <dgm:presLayoutVars>
          <dgm:chMax val="1"/>
          <dgm:chPref val="1"/>
        </dgm:presLayoutVars>
      </dgm:prSet>
      <dgm:spPr/>
    </dgm:pt>
    <dgm:pt modelId="{D4BEB5EA-D965-45CC-8416-9A6C9A03137E}" type="pres">
      <dgm:prSet presAssocID="{B855C92E-1844-4BEB-8729-F179CA4A3778}" presName="sibTrans" presStyleCnt="0"/>
      <dgm:spPr/>
    </dgm:pt>
    <dgm:pt modelId="{68F6F1A8-0450-47C5-AEC0-042B52BA53FD}" type="pres">
      <dgm:prSet presAssocID="{29F493AE-4951-490B-B0F4-CCE81C6443FA}" presName="compNode" presStyleCnt="0"/>
      <dgm:spPr/>
    </dgm:pt>
    <dgm:pt modelId="{43F83604-8764-4A2B-966B-9DF182DD2806}" type="pres">
      <dgm:prSet presAssocID="{29F493AE-4951-490B-B0F4-CCE81C6443FA}"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Checkmark"/>
        </a:ext>
      </dgm:extLst>
    </dgm:pt>
    <dgm:pt modelId="{ABD8A626-1205-4DBF-A49B-17DF0C3E0E6D}" type="pres">
      <dgm:prSet presAssocID="{29F493AE-4951-490B-B0F4-CCE81C6443FA}" presName="spaceRect" presStyleCnt="0"/>
      <dgm:spPr/>
    </dgm:pt>
    <dgm:pt modelId="{67453445-4512-4FF9-9A07-2FBF25911F44}" type="pres">
      <dgm:prSet presAssocID="{29F493AE-4951-490B-B0F4-CCE81C6443FA}" presName="textRect" presStyleLbl="revTx" presStyleIdx="4" presStyleCnt="5">
        <dgm:presLayoutVars>
          <dgm:chMax val="1"/>
          <dgm:chPref val="1"/>
        </dgm:presLayoutVars>
      </dgm:prSet>
      <dgm:spPr/>
    </dgm:pt>
  </dgm:ptLst>
  <dgm:cxnLst>
    <dgm:cxn modelId="{FA730915-C15B-4D8E-9996-5324B5EB839C}" srcId="{CD1B1806-E43E-4DB5-A1D7-AF2E2E0AD336}" destId="{5147D57A-BEAC-40B2-A44F-CFAD04C3C15F}" srcOrd="0" destOrd="0" parTransId="{D0BF87FE-FC98-4C52-93A2-CD6D4800FBCE}" sibTransId="{5B940C31-E997-4CEF-903A-B5AB9315B839}"/>
    <dgm:cxn modelId="{3D8D0D1C-5EDD-433F-AC83-F357DF0069DC}" type="presOf" srcId="{5147D57A-BEAC-40B2-A44F-CFAD04C3C15F}" destId="{5462DB9E-FE90-4F2F-A4DF-5FF3E9E272AA}" srcOrd="0" destOrd="0" presId="urn:microsoft.com/office/officeart/2018/2/layout/IconLabelList"/>
    <dgm:cxn modelId="{85F77D5F-E375-494A-87AD-624090BBD018}" type="presOf" srcId="{29F493AE-4951-490B-B0F4-CCE81C6443FA}" destId="{67453445-4512-4FF9-9A07-2FBF25911F44}" srcOrd="0" destOrd="0" presId="urn:microsoft.com/office/officeart/2018/2/layout/IconLabelList"/>
    <dgm:cxn modelId="{F373534D-0987-4B5A-B85B-A7765FA703D6}" type="presOf" srcId="{BB13ABAB-BB02-442A-B89D-6E7BB22DF353}" destId="{FA3EE199-3FD7-4673-9ECF-65B4E7438235}" srcOrd="0" destOrd="0" presId="urn:microsoft.com/office/officeart/2018/2/layout/IconLabelList"/>
    <dgm:cxn modelId="{3B129A4E-3AA8-4491-A1DE-DBAFBBC71AE3}" srcId="{CD1B1806-E43E-4DB5-A1D7-AF2E2E0AD336}" destId="{BB13ABAB-BB02-442A-B89D-6E7BB22DF353}" srcOrd="1" destOrd="0" parTransId="{2AF2952E-054D-4045-B865-567C49DA0C58}" sibTransId="{7C410471-78DF-4A2A-AE27-71D4E54D4BDA}"/>
    <dgm:cxn modelId="{6714247A-80D3-4BB5-B1B6-5C899F04F13A}" type="presOf" srcId="{D8948053-8DC8-4F48-B102-91F06038963A}" destId="{0C72FD41-48C2-4265-B7E4-059B2FC6D0E5}" srcOrd="0" destOrd="0" presId="urn:microsoft.com/office/officeart/2018/2/layout/IconLabelList"/>
    <dgm:cxn modelId="{EEC91C81-EB56-429D-91B5-C84DC7D0A1FA}" srcId="{CD1B1806-E43E-4DB5-A1D7-AF2E2E0AD336}" destId="{E30A15BC-11E8-4523-8DFB-72DD4A9EE5ED}" srcOrd="3" destOrd="0" parTransId="{7C916AFF-6EFD-481B-88BF-A244B0560249}" sibTransId="{B855C92E-1844-4BEB-8729-F179CA4A3778}"/>
    <dgm:cxn modelId="{402C6995-1AE9-4CA6-AB0B-82A458D6280B}" type="presOf" srcId="{CD1B1806-E43E-4DB5-A1D7-AF2E2E0AD336}" destId="{5FD4B082-B4BC-4E0B-9F69-C679CCBC6528}" srcOrd="0" destOrd="0" presId="urn:microsoft.com/office/officeart/2018/2/layout/IconLabelList"/>
    <dgm:cxn modelId="{150F5FA0-A574-41C1-897F-39DE3A9D1A3E}" srcId="{CD1B1806-E43E-4DB5-A1D7-AF2E2E0AD336}" destId="{D8948053-8DC8-4F48-B102-91F06038963A}" srcOrd="2" destOrd="0" parTransId="{24065155-C8B5-4AD4-8F62-9B5B8DCCE2F1}" sibTransId="{F15CCD04-CC1D-4029-90F9-A800B0D677B0}"/>
    <dgm:cxn modelId="{8AD5DAA4-FFF0-403B-99FF-3607392BCEEB}" srcId="{CD1B1806-E43E-4DB5-A1D7-AF2E2E0AD336}" destId="{29F493AE-4951-490B-B0F4-CCE81C6443FA}" srcOrd="4" destOrd="0" parTransId="{949EDB42-8714-47B6-9CCA-2922426C954C}" sibTransId="{1F941EB3-0553-41A8-B8FA-1DC5F59246E6}"/>
    <dgm:cxn modelId="{5C50B2C9-78C5-4A68-A422-D5344EA29B47}" type="presOf" srcId="{E30A15BC-11E8-4523-8DFB-72DD4A9EE5ED}" destId="{82F719E4-64B7-40C8-8FCF-F04B407D2125}" srcOrd="0" destOrd="0" presId="urn:microsoft.com/office/officeart/2018/2/layout/IconLabelList"/>
    <dgm:cxn modelId="{F1F5120F-B559-4B1C-9469-175CA54871AF}" type="presParOf" srcId="{5FD4B082-B4BC-4E0B-9F69-C679CCBC6528}" destId="{000718F4-D260-4A5A-912F-06D60C01251E}" srcOrd="0" destOrd="0" presId="urn:microsoft.com/office/officeart/2018/2/layout/IconLabelList"/>
    <dgm:cxn modelId="{287AD3AB-38A0-4D13-A500-2A49D56594D4}" type="presParOf" srcId="{000718F4-D260-4A5A-912F-06D60C01251E}" destId="{0BF210EB-9C1E-45C5-9E3C-FB56149A5CB0}" srcOrd="0" destOrd="0" presId="urn:microsoft.com/office/officeart/2018/2/layout/IconLabelList"/>
    <dgm:cxn modelId="{00844F2E-BF8C-4633-A0A1-C4DBAFB34505}" type="presParOf" srcId="{000718F4-D260-4A5A-912F-06D60C01251E}" destId="{5AA2D2EE-8B96-42B6-9FA6-CB61D4FBAA0F}" srcOrd="1" destOrd="0" presId="urn:microsoft.com/office/officeart/2018/2/layout/IconLabelList"/>
    <dgm:cxn modelId="{3D0516BE-974E-449B-A686-B6E2FAD0E334}" type="presParOf" srcId="{000718F4-D260-4A5A-912F-06D60C01251E}" destId="{5462DB9E-FE90-4F2F-A4DF-5FF3E9E272AA}" srcOrd="2" destOrd="0" presId="urn:microsoft.com/office/officeart/2018/2/layout/IconLabelList"/>
    <dgm:cxn modelId="{920B2383-BF38-4B15-823C-D4D179633080}" type="presParOf" srcId="{5FD4B082-B4BC-4E0B-9F69-C679CCBC6528}" destId="{BDCE079A-B5B7-4155-8895-CF809EB97E59}" srcOrd="1" destOrd="0" presId="urn:microsoft.com/office/officeart/2018/2/layout/IconLabelList"/>
    <dgm:cxn modelId="{F2B34EE8-4B89-47E5-A8E0-D25004A34ADC}" type="presParOf" srcId="{5FD4B082-B4BC-4E0B-9F69-C679CCBC6528}" destId="{53CD23DF-EBA0-40E5-A846-0B628B466331}" srcOrd="2" destOrd="0" presId="urn:microsoft.com/office/officeart/2018/2/layout/IconLabelList"/>
    <dgm:cxn modelId="{454C1074-7A0C-4477-8E8A-B3EB2B8707BF}" type="presParOf" srcId="{53CD23DF-EBA0-40E5-A846-0B628B466331}" destId="{20E07B69-87E4-4691-B641-2E35BB3919D5}" srcOrd="0" destOrd="0" presId="urn:microsoft.com/office/officeart/2018/2/layout/IconLabelList"/>
    <dgm:cxn modelId="{DB7C4AFE-4BA2-47B7-8270-2B37049E516F}" type="presParOf" srcId="{53CD23DF-EBA0-40E5-A846-0B628B466331}" destId="{EF77363A-FE1C-4A41-AF16-1C2D31DCDECC}" srcOrd="1" destOrd="0" presId="urn:microsoft.com/office/officeart/2018/2/layout/IconLabelList"/>
    <dgm:cxn modelId="{C22F1FD4-1B33-4586-978C-1A45CE96787C}" type="presParOf" srcId="{53CD23DF-EBA0-40E5-A846-0B628B466331}" destId="{FA3EE199-3FD7-4673-9ECF-65B4E7438235}" srcOrd="2" destOrd="0" presId="urn:microsoft.com/office/officeart/2018/2/layout/IconLabelList"/>
    <dgm:cxn modelId="{E2B67814-F318-4703-AD2B-20C1EC425C17}" type="presParOf" srcId="{5FD4B082-B4BC-4E0B-9F69-C679CCBC6528}" destId="{98252F6E-4F1C-4EA4-8657-7CC26A8B8684}" srcOrd="3" destOrd="0" presId="urn:microsoft.com/office/officeart/2018/2/layout/IconLabelList"/>
    <dgm:cxn modelId="{68609BD0-E3C9-41A9-9C14-E9A772CB8E3E}" type="presParOf" srcId="{5FD4B082-B4BC-4E0B-9F69-C679CCBC6528}" destId="{C2338EDD-E882-4A8F-AC67-8A3698B510AD}" srcOrd="4" destOrd="0" presId="urn:microsoft.com/office/officeart/2018/2/layout/IconLabelList"/>
    <dgm:cxn modelId="{93CAFFF4-DC2B-4CD9-BFB1-5296C44D0808}" type="presParOf" srcId="{C2338EDD-E882-4A8F-AC67-8A3698B510AD}" destId="{BFEE9709-673D-4E38-80AC-6E74CE883251}" srcOrd="0" destOrd="0" presId="urn:microsoft.com/office/officeart/2018/2/layout/IconLabelList"/>
    <dgm:cxn modelId="{BF252CE9-D0F9-4027-8863-D06C58AF65B0}" type="presParOf" srcId="{C2338EDD-E882-4A8F-AC67-8A3698B510AD}" destId="{08E19DB8-3902-4855-AC22-47178D324356}" srcOrd="1" destOrd="0" presId="urn:microsoft.com/office/officeart/2018/2/layout/IconLabelList"/>
    <dgm:cxn modelId="{84BA41DD-D0E3-46F5-BC34-FC99FE9E3D39}" type="presParOf" srcId="{C2338EDD-E882-4A8F-AC67-8A3698B510AD}" destId="{0C72FD41-48C2-4265-B7E4-059B2FC6D0E5}" srcOrd="2" destOrd="0" presId="urn:microsoft.com/office/officeart/2018/2/layout/IconLabelList"/>
    <dgm:cxn modelId="{EF75D7A0-AC5E-432E-87AB-081032F42F37}" type="presParOf" srcId="{5FD4B082-B4BC-4E0B-9F69-C679CCBC6528}" destId="{92BB9ED7-A7BC-4914-8F80-68168C6A3436}" srcOrd="5" destOrd="0" presId="urn:microsoft.com/office/officeart/2018/2/layout/IconLabelList"/>
    <dgm:cxn modelId="{F03582CD-7619-4934-A3E2-28DA78D3DDF7}" type="presParOf" srcId="{5FD4B082-B4BC-4E0B-9F69-C679CCBC6528}" destId="{08EBE0E6-9932-4F29-9168-5769227830B0}" srcOrd="6" destOrd="0" presId="urn:microsoft.com/office/officeart/2018/2/layout/IconLabelList"/>
    <dgm:cxn modelId="{F88F414C-1EEB-4520-974B-02A41F548C57}" type="presParOf" srcId="{08EBE0E6-9932-4F29-9168-5769227830B0}" destId="{B64772EE-815B-4337-8C6A-C0E40E64EDD0}" srcOrd="0" destOrd="0" presId="urn:microsoft.com/office/officeart/2018/2/layout/IconLabelList"/>
    <dgm:cxn modelId="{9800ABA9-2B18-40D6-BBA5-B5C526DAE578}" type="presParOf" srcId="{08EBE0E6-9932-4F29-9168-5769227830B0}" destId="{2B1B1DA7-09BD-4858-976D-50724F66C0E8}" srcOrd="1" destOrd="0" presId="urn:microsoft.com/office/officeart/2018/2/layout/IconLabelList"/>
    <dgm:cxn modelId="{A35A0176-F1FA-45EB-8092-9A98E89B2731}" type="presParOf" srcId="{08EBE0E6-9932-4F29-9168-5769227830B0}" destId="{82F719E4-64B7-40C8-8FCF-F04B407D2125}" srcOrd="2" destOrd="0" presId="urn:microsoft.com/office/officeart/2018/2/layout/IconLabelList"/>
    <dgm:cxn modelId="{44B7ADB3-186B-4EA3-B16B-FC6D7DAB6F9C}" type="presParOf" srcId="{5FD4B082-B4BC-4E0B-9F69-C679CCBC6528}" destId="{D4BEB5EA-D965-45CC-8416-9A6C9A03137E}" srcOrd="7" destOrd="0" presId="urn:microsoft.com/office/officeart/2018/2/layout/IconLabelList"/>
    <dgm:cxn modelId="{75EF229D-C232-4A60-ACD9-C781DEDF47F6}" type="presParOf" srcId="{5FD4B082-B4BC-4E0B-9F69-C679CCBC6528}" destId="{68F6F1A8-0450-47C5-AEC0-042B52BA53FD}" srcOrd="8" destOrd="0" presId="urn:microsoft.com/office/officeart/2018/2/layout/IconLabelList"/>
    <dgm:cxn modelId="{CABFF37C-376F-4A3A-82B1-70BD6A9B76EA}" type="presParOf" srcId="{68F6F1A8-0450-47C5-AEC0-042B52BA53FD}" destId="{43F83604-8764-4A2B-966B-9DF182DD2806}" srcOrd="0" destOrd="0" presId="urn:microsoft.com/office/officeart/2018/2/layout/IconLabelList"/>
    <dgm:cxn modelId="{4F425A17-7CEE-4359-A335-1C93FA4C61CB}" type="presParOf" srcId="{68F6F1A8-0450-47C5-AEC0-042B52BA53FD}" destId="{ABD8A626-1205-4DBF-A49B-17DF0C3E0E6D}" srcOrd="1" destOrd="0" presId="urn:microsoft.com/office/officeart/2018/2/layout/IconLabelList"/>
    <dgm:cxn modelId="{7BCD2631-D520-427B-8517-7F4BBA8ADE04}" type="presParOf" srcId="{68F6F1A8-0450-47C5-AEC0-042B52BA53FD}" destId="{67453445-4512-4FF9-9A07-2FBF25911F44}" srcOrd="2" destOrd="0" presId="urn:microsoft.com/office/officeart/2018/2/layout/Icon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B833E6-36CF-422E-8C74-7DD0F50AE30A}">
      <dsp:nvSpPr>
        <dsp:cNvPr id="0" name=""/>
        <dsp:cNvSpPr/>
      </dsp:nvSpPr>
      <dsp:spPr>
        <a:xfrm>
          <a:off x="1352809" y="61928"/>
          <a:ext cx="8291244" cy="1205779"/>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254000" bIns="191417" numCol="1" spcCol="1270" anchor="ctr" anchorCtr="0">
          <a:noAutofit/>
        </a:bodyPr>
        <a:lstStyle/>
        <a:p>
          <a:pPr marL="0" lvl="0" indent="0" algn="l" defTabSz="800100">
            <a:lnSpc>
              <a:spcPct val="90000"/>
            </a:lnSpc>
            <a:spcBef>
              <a:spcPct val="0"/>
            </a:spcBef>
            <a:spcAft>
              <a:spcPct val="35000"/>
            </a:spcAft>
            <a:buNone/>
          </a:pPr>
          <a:r>
            <a:rPr lang="en-US" sz="1800" kern="1200"/>
            <a:t>2013-2015 One Health Dairy Conversations</a:t>
          </a:r>
        </a:p>
      </dsp:txBody>
      <dsp:txXfrm>
        <a:off x="1352809" y="363373"/>
        <a:ext cx="7989799" cy="602889"/>
      </dsp:txXfrm>
    </dsp:sp>
    <dsp:sp modelId="{409901A0-10F1-4513-A66A-0C28533BF5E5}">
      <dsp:nvSpPr>
        <dsp:cNvPr id="0" name=""/>
        <dsp:cNvSpPr/>
      </dsp:nvSpPr>
      <dsp:spPr>
        <a:xfrm>
          <a:off x="1352809" y="990202"/>
          <a:ext cx="1532387" cy="2214004"/>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Discussions with producers about One Health approaches to Dairy</a:t>
          </a:r>
        </a:p>
      </dsp:txBody>
      <dsp:txXfrm>
        <a:off x="1352809" y="990202"/>
        <a:ext cx="1532387" cy="2214004"/>
      </dsp:txXfrm>
    </dsp:sp>
    <dsp:sp modelId="{FB2D4241-E9DB-4D1F-90D0-71DD8766DA92}">
      <dsp:nvSpPr>
        <dsp:cNvPr id="0" name=""/>
        <dsp:cNvSpPr/>
      </dsp:nvSpPr>
      <dsp:spPr>
        <a:xfrm>
          <a:off x="2885031" y="464010"/>
          <a:ext cx="6759022" cy="1205779"/>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254000" bIns="191417" numCol="1" spcCol="1270" anchor="ctr" anchorCtr="0">
          <a:noAutofit/>
        </a:bodyPr>
        <a:lstStyle/>
        <a:p>
          <a:pPr marL="0" lvl="0" indent="0" algn="l" defTabSz="800100">
            <a:lnSpc>
              <a:spcPct val="90000"/>
            </a:lnSpc>
            <a:spcBef>
              <a:spcPct val="0"/>
            </a:spcBef>
            <a:spcAft>
              <a:spcPct val="35000"/>
            </a:spcAft>
            <a:buNone/>
          </a:pPr>
          <a:r>
            <a:rPr lang="en-US" sz="1800" kern="1200"/>
            <a:t>2016-2022 Healthy Dairy Worker Study (PNASH)</a:t>
          </a:r>
        </a:p>
      </dsp:txBody>
      <dsp:txXfrm>
        <a:off x="2885031" y="765455"/>
        <a:ext cx="6457577" cy="602889"/>
      </dsp:txXfrm>
    </dsp:sp>
    <dsp:sp modelId="{127CE45C-682E-47ED-9A3D-EBD15CAB6D5F}">
      <dsp:nvSpPr>
        <dsp:cNvPr id="0" name=""/>
        <dsp:cNvSpPr/>
      </dsp:nvSpPr>
      <dsp:spPr>
        <a:xfrm>
          <a:off x="2885031" y="1392283"/>
          <a:ext cx="1532387" cy="2214004"/>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Dairy Worker Health</a:t>
          </a:r>
        </a:p>
        <a:p>
          <a:pPr marL="0" lvl="0" indent="0" algn="l" defTabSz="711200">
            <a:lnSpc>
              <a:spcPct val="90000"/>
            </a:lnSpc>
            <a:spcBef>
              <a:spcPct val="0"/>
            </a:spcBef>
            <a:spcAft>
              <a:spcPct val="35000"/>
            </a:spcAft>
            <a:buNone/>
          </a:pPr>
          <a:r>
            <a:rPr lang="en-US" sz="1600" kern="1200"/>
            <a:t>Microbiome</a:t>
          </a:r>
        </a:p>
      </dsp:txBody>
      <dsp:txXfrm>
        <a:off x="2885031" y="1392283"/>
        <a:ext cx="1532387" cy="2214004"/>
      </dsp:txXfrm>
    </dsp:sp>
    <dsp:sp modelId="{FCBAD256-703E-46B1-B7F0-D0F6DD27F2BC}">
      <dsp:nvSpPr>
        <dsp:cNvPr id="0" name=""/>
        <dsp:cNvSpPr/>
      </dsp:nvSpPr>
      <dsp:spPr>
        <a:xfrm>
          <a:off x="4417253" y="842024"/>
          <a:ext cx="5226800" cy="1205779"/>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254000" bIns="191417" numCol="1" spcCol="1270" anchor="ctr" anchorCtr="0">
          <a:noAutofit/>
        </a:bodyPr>
        <a:lstStyle/>
        <a:p>
          <a:pPr marL="0" lvl="0" indent="0" algn="l" defTabSz="800100">
            <a:lnSpc>
              <a:spcPct val="90000"/>
            </a:lnSpc>
            <a:spcBef>
              <a:spcPct val="0"/>
            </a:spcBef>
            <a:spcAft>
              <a:spcPct val="35000"/>
            </a:spcAft>
            <a:buNone/>
          </a:pPr>
          <a:r>
            <a:rPr lang="en-US" sz="1800" kern="1200"/>
            <a:t>2019-2021 IPC Online Training (UW CE)</a:t>
          </a:r>
        </a:p>
      </dsp:txBody>
      <dsp:txXfrm>
        <a:off x="4417253" y="1143469"/>
        <a:ext cx="4925355" cy="602889"/>
      </dsp:txXfrm>
    </dsp:sp>
    <dsp:sp modelId="{D14F266C-5B05-4D80-B733-FCE4FC526D33}">
      <dsp:nvSpPr>
        <dsp:cNvPr id="0" name=""/>
        <dsp:cNvSpPr/>
      </dsp:nvSpPr>
      <dsp:spPr>
        <a:xfrm>
          <a:off x="4417253" y="1794365"/>
          <a:ext cx="1532387" cy="2214004"/>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IPC Best Practices</a:t>
          </a:r>
        </a:p>
        <a:p>
          <a:pPr marL="0" lvl="0" indent="0" algn="l" defTabSz="711200">
            <a:lnSpc>
              <a:spcPct val="90000"/>
            </a:lnSpc>
            <a:spcBef>
              <a:spcPct val="0"/>
            </a:spcBef>
            <a:spcAft>
              <a:spcPct val="35000"/>
            </a:spcAft>
            <a:buNone/>
          </a:pPr>
          <a:r>
            <a:rPr lang="en-US" sz="1600" kern="1200"/>
            <a:t>Transitioned mid-activity to COVID-preparedness</a:t>
          </a:r>
        </a:p>
      </dsp:txBody>
      <dsp:txXfrm>
        <a:off x="4417253" y="1794365"/>
        <a:ext cx="1532387" cy="2214004"/>
      </dsp:txXfrm>
    </dsp:sp>
    <dsp:sp modelId="{FDA43211-1368-452B-AC5D-6B52E72F3D1D}">
      <dsp:nvSpPr>
        <dsp:cNvPr id="0" name=""/>
        <dsp:cNvSpPr/>
      </dsp:nvSpPr>
      <dsp:spPr>
        <a:xfrm>
          <a:off x="5950304" y="1268172"/>
          <a:ext cx="3693749" cy="1205779"/>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254000" bIns="191417" numCol="1" spcCol="1270" anchor="ctr" anchorCtr="0">
          <a:noAutofit/>
        </a:bodyPr>
        <a:lstStyle/>
        <a:p>
          <a:pPr marL="0" lvl="0" indent="0" algn="l" defTabSz="800100">
            <a:lnSpc>
              <a:spcPct val="90000"/>
            </a:lnSpc>
            <a:spcBef>
              <a:spcPct val="0"/>
            </a:spcBef>
            <a:spcAft>
              <a:spcPct val="35000"/>
            </a:spcAft>
            <a:buNone/>
          </a:pPr>
          <a:r>
            <a:rPr lang="en-US" sz="1800" kern="1200"/>
            <a:t>2023 IPC with Producers</a:t>
          </a:r>
        </a:p>
      </dsp:txBody>
      <dsp:txXfrm>
        <a:off x="5950304" y="1569617"/>
        <a:ext cx="3392304" cy="602889"/>
      </dsp:txXfrm>
    </dsp:sp>
    <dsp:sp modelId="{32416FD2-1EDD-4A80-9FAF-06E3B1E43459}">
      <dsp:nvSpPr>
        <dsp:cNvPr id="0" name=""/>
        <dsp:cNvSpPr/>
      </dsp:nvSpPr>
      <dsp:spPr>
        <a:xfrm>
          <a:off x="5950304" y="2196446"/>
          <a:ext cx="1532387" cy="2214004"/>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Surveys at DOSH Ag Safety Day</a:t>
          </a:r>
        </a:p>
      </dsp:txBody>
      <dsp:txXfrm>
        <a:off x="5950304" y="2196446"/>
        <a:ext cx="1532387" cy="2214004"/>
      </dsp:txXfrm>
    </dsp:sp>
    <dsp:sp modelId="{D2A4210A-4E6D-4566-8626-765EA20B704A}">
      <dsp:nvSpPr>
        <dsp:cNvPr id="0" name=""/>
        <dsp:cNvSpPr/>
      </dsp:nvSpPr>
      <dsp:spPr>
        <a:xfrm>
          <a:off x="7482526" y="1670254"/>
          <a:ext cx="2161527" cy="1205779"/>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254000" bIns="191417" numCol="1" spcCol="1270" anchor="ctr" anchorCtr="0">
          <a:noAutofit/>
        </a:bodyPr>
        <a:lstStyle/>
        <a:p>
          <a:pPr marL="0" lvl="0" indent="0" algn="l" defTabSz="800100">
            <a:lnSpc>
              <a:spcPct val="90000"/>
            </a:lnSpc>
            <a:spcBef>
              <a:spcPct val="0"/>
            </a:spcBef>
            <a:spcAft>
              <a:spcPct val="35000"/>
            </a:spcAft>
            <a:buNone/>
          </a:pPr>
          <a:r>
            <a:rPr lang="en-US" sz="1800" kern="1200"/>
            <a:t>2024-present IPC (L&amp;I SHIP)</a:t>
          </a:r>
        </a:p>
      </dsp:txBody>
      <dsp:txXfrm>
        <a:off x="7482526" y="1971699"/>
        <a:ext cx="1860082" cy="602889"/>
      </dsp:txXfrm>
    </dsp:sp>
    <dsp:sp modelId="{68BC9E8F-E378-4537-A8D4-502133844D0C}">
      <dsp:nvSpPr>
        <dsp:cNvPr id="0" name=""/>
        <dsp:cNvSpPr/>
      </dsp:nvSpPr>
      <dsp:spPr>
        <a:xfrm>
          <a:off x="7482526" y="2598527"/>
          <a:ext cx="1532387" cy="2214004"/>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Collaboration with Northwest Dairy Association/Darigold</a:t>
          </a:r>
        </a:p>
        <a:p>
          <a:pPr marL="0" lvl="0" indent="0" algn="l" defTabSz="711200">
            <a:lnSpc>
              <a:spcPct val="90000"/>
            </a:lnSpc>
            <a:spcBef>
              <a:spcPct val="0"/>
            </a:spcBef>
            <a:spcAft>
              <a:spcPct val="35000"/>
            </a:spcAft>
            <a:buNone/>
          </a:pPr>
          <a:r>
            <a:rPr lang="en-US" sz="1600" kern="1200"/>
            <a:t>IPC plan &amp; Training</a:t>
          </a:r>
        </a:p>
      </dsp:txBody>
      <dsp:txXfrm>
        <a:off x="7482526" y="2598527"/>
        <a:ext cx="1532387" cy="22140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D7B2FA-EC2B-4D4D-A998-7CE7E8DB0AFE}">
      <dsp:nvSpPr>
        <dsp:cNvPr id="0" name=""/>
        <dsp:cNvSpPr/>
      </dsp:nvSpPr>
      <dsp:spPr>
        <a:xfrm>
          <a:off x="0" y="531"/>
          <a:ext cx="10515600" cy="124293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E0FFFA-7F7A-410F-A479-650AFCB8A104}">
      <dsp:nvSpPr>
        <dsp:cNvPr id="0" name=""/>
        <dsp:cNvSpPr/>
      </dsp:nvSpPr>
      <dsp:spPr>
        <a:xfrm>
          <a:off x="375988" y="280191"/>
          <a:ext cx="683614" cy="683614"/>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5034511-D54B-4991-AFCC-A2927859321C}">
      <dsp:nvSpPr>
        <dsp:cNvPr id="0" name=""/>
        <dsp:cNvSpPr/>
      </dsp:nvSpPr>
      <dsp:spPr>
        <a:xfrm>
          <a:off x="1435590" y="53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endParaRPr lang="en-US" sz="2500" kern="1200"/>
        </a:p>
      </dsp:txBody>
      <dsp:txXfrm>
        <a:off x="1435590" y="531"/>
        <a:ext cx="9080009" cy="1242935"/>
      </dsp:txXfrm>
    </dsp:sp>
    <dsp:sp modelId="{0C279BC4-3A3A-418F-894E-45357CF5B491}">
      <dsp:nvSpPr>
        <dsp:cNvPr id="0" name=""/>
        <dsp:cNvSpPr/>
      </dsp:nvSpPr>
      <dsp:spPr>
        <a:xfrm>
          <a:off x="0" y="1554201"/>
          <a:ext cx="10515600" cy="124293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463B3A-C921-4DC2-9E67-4051B04FF4BC}">
      <dsp:nvSpPr>
        <dsp:cNvPr id="0" name=""/>
        <dsp:cNvSpPr/>
      </dsp:nvSpPr>
      <dsp:spPr>
        <a:xfrm>
          <a:off x="375988" y="1833861"/>
          <a:ext cx="683614" cy="683614"/>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62F4FF8-1C7F-4540-BEE1-105313DE092A}">
      <dsp:nvSpPr>
        <dsp:cNvPr id="0" name=""/>
        <dsp:cNvSpPr/>
      </dsp:nvSpPr>
      <dsp:spPr>
        <a:xfrm>
          <a:off x="1435590" y="155420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endParaRPr lang="en-US" sz="2500" kern="1200"/>
        </a:p>
      </dsp:txBody>
      <dsp:txXfrm>
        <a:off x="1435590" y="1554201"/>
        <a:ext cx="9080009" cy="1242935"/>
      </dsp:txXfrm>
    </dsp:sp>
    <dsp:sp modelId="{E8366D89-6B25-4EB8-90FF-86F3C2779E23}">
      <dsp:nvSpPr>
        <dsp:cNvPr id="0" name=""/>
        <dsp:cNvSpPr/>
      </dsp:nvSpPr>
      <dsp:spPr>
        <a:xfrm>
          <a:off x="0" y="3107870"/>
          <a:ext cx="10515600" cy="124293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29BE26-DD8D-4564-9861-AD4499D6AC5A}">
      <dsp:nvSpPr>
        <dsp:cNvPr id="0" name=""/>
        <dsp:cNvSpPr/>
      </dsp:nvSpPr>
      <dsp:spPr>
        <a:xfrm>
          <a:off x="375988" y="338753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C3FD9DB-7AAB-422D-B2F4-1620E39D921D}">
      <dsp:nvSpPr>
        <dsp:cNvPr id="0" name=""/>
        <dsp:cNvSpPr/>
      </dsp:nvSpPr>
      <dsp:spPr>
        <a:xfrm>
          <a:off x="1435590" y="3107870"/>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endParaRPr lang="en-US" sz="2500" kern="1200"/>
        </a:p>
      </dsp:txBody>
      <dsp:txXfrm>
        <a:off x="1435590" y="3107870"/>
        <a:ext cx="9080009" cy="124293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A8D610-E46C-4E89-9AE3-3A4AB4560361}">
      <dsp:nvSpPr>
        <dsp:cNvPr id="0" name=""/>
        <dsp:cNvSpPr/>
      </dsp:nvSpPr>
      <dsp:spPr>
        <a:xfrm>
          <a:off x="0" y="424960"/>
          <a:ext cx="10515600" cy="158630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1AB237-DD6B-4264-B303-73ECEDCD9076}">
      <dsp:nvSpPr>
        <dsp:cNvPr id="0" name=""/>
        <dsp:cNvSpPr/>
      </dsp:nvSpPr>
      <dsp:spPr>
        <a:xfrm>
          <a:off x="479856" y="781878"/>
          <a:ext cx="873318" cy="87246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D0204A6-7E57-4EA7-8BC5-3C983B1629BD}">
      <dsp:nvSpPr>
        <dsp:cNvPr id="0" name=""/>
        <dsp:cNvSpPr/>
      </dsp:nvSpPr>
      <dsp:spPr>
        <a:xfrm>
          <a:off x="1833031" y="424960"/>
          <a:ext cx="8678983" cy="15878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048" tIns="168048" rIns="168048" bIns="168048" numCol="1" spcCol="1270" anchor="ctr" anchorCtr="0">
          <a:noAutofit/>
        </a:bodyPr>
        <a:lstStyle/>
        <a:p>
          <a:pPr marL="0" lvl="0" indent="0" algn="l" defTabSz="889000">
            <a:lnSpc>
              <a:spcPct val="100000"/>
            </a:lnSpc>
            <a:spcBef>
              <a:spcPct val="0"/>
            </a:spcBef>
            <a:spcAft>
              <a:spcPct val="35000"/>
            </a:spcAft>
            <a:buNone/>
          </a:pPr>
          <a:r>
            <a:rPr lang="es-ES" sz="2000" b="1" kern="1200"/>
            <a:t>Las precauciones estándar son las prácticas básicas de trabajo utilizadas para prevenir la propagación de infecciones en el lugar de trabajo. Estas precauciones son los pasos mínimos de seguridad que siempre deben seguirse, independientemente de si se ha identificado una enfermedad infecciosa.</a:t>
          </a:r>
          <a:endParaRPr lang="en-US" sz="2000" b="1" kern="1200"/>
        </a:p>
      </dsp:txBody>
      <dsp:txXfrm>
        <a:off x="1833031" y="424960"/>
        <a:ext cx="8678983" cy="1587852"/>
      </dsp:txXfrm>
    </dsp:sp>
    <dsp:sp modelId="{3617BC86-59D0-4D68-AA8C-27A161E9642E}">
      <dsp:nvSpPr>
        <dsp:cNvPr id="0" name=""/>
        <dsp:cNvSpPr/>
      </dsp:nvSpPr>
      <dsp:spPr>
        <a:xfrm>
          <a:off x="0" y="2338525"/>
          <a:ext cx="10515600" cy="158630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0A8EEE-3263-493C-979E-293115CB8C2C}">
      <dsp:nvSpPr>
        <dsp:cNvPr id="0" name=""/>
        <dsp:cNvSpPr/>
      </dsp:nvSpPr>
      <dsp:spPr>
        <a:xfrm>
          <a:off x="479856" y="2695443"/>
          <a:ext cx="873318" cy="87246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3228C0E-E97B-4642-85FB-77F4D4D314DD}">
      <dsp:nvSpPr>
        <dsp:cNvPr id="0" name=""/>
        <dsp:cNvSpPr/>
      </dsp:nvSpPr>
      <dsp:spPr>
        <a:xfrm>
          <a:off x="1833031" y="2338525"/>
          <a:ext cx="8678983" cy="15878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048" tIns="168048" rIns="168048" bIns="168048" numCol="1" spcCol="1270" anchor="ctr" anchorCtr="0">
          <a:noAutofit/>
        </a:bodyPr>
        <a:lstStyle/>
        <a:p>
          <a:pPr marL="0" lvl="0" indent="0" algn="l" defTabSz="889000">
            <a:lnSpc>
              <a:spcPct val="100000"/>
            </a:lnSpc>
            <a:spcBef>
              <a:spcPct val="0"/>
            </a:spcBef>
            <a:spcAft>
              <a:spcPct val="35000"/>
            </a:spcAft>
            <a:buNone/>
          </a:pPr>
          <a:r>
            <a:rPr lang="es-ES" sz="2000" b="1" kern="1200"/>
            <a:t>Aunque una vaca parezca sana, los fluidos, agujas, polvo y superficies contaminadas pueden seguir transportando gérmenes que propagan enfermedades tanto a personas como a animales. Por eso cada granja necesita precauciones estándar claras y consistentes para reducir el riesgo de infección y mantener a todos seguros</a:t>
          </a:r>
          <a:r>
            <a:rPr lang="es-ES" sz="1900" b="1" kern="1200"/>
            <a:t>.</a:t>
          </a:r>
          <a:endParaRPr lang="en-US" sz="1900" b="1" kern="1200"/>
        </a:p>
      </dsp:txBody>
      <dsp:txXfrm>
        <a:off x="1833031" y="2338525"/>
        <a:ext cx="8678983" cy="158785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D7B2FA-EC2B-4D4D-A998-7CE7E8DB0AFE}">
      <dsp:nvSpPr>
        <dsp:cNvPr id="0" name=""/>
        <dsp:cNvSpPr/>
      </dsp:nvSpPr>
      <dsp:spPr>
        <a:xfrm>
          <a:off x="0" y="531"/>
          <a:ext cx="10515600" cy="124293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E0FFFA-7F7A-410F-A479-650AFCB8A104}">
      <dsp:nvSpPr>
        <dsp:cNvPr id="0" name=""/>
        <dsp:cNvSpPr/>
      </dsp:nvSpPr>
      <dsp:spPr>
        <a:xfrm>
          <a:off x="375988" y="28019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5034511-D54B-4991-AFCC-A2927859321C}">
      <dsp:nvSpPr>
        <dsp:cNvPr id="0" name=""/>
        <dsp:cNvSpPr/>
      </dsp:nvSpPr>
      <dsp:spPr>
        <a:xfrm>
          <a:off x="1435590" y="53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90000"/>
            </a:lnSpc>
            <a:spcBef>
              <a:spcPct val="0"/>
            </a:spcBef>
            <a:spcAft>
              <a:spcPct val="35000"/>
            </a:spcAft>
            <a:buNone/>
          </a:pPr>
          <a:r>
            <a:rPr lang="es-ES" sz="2500" b="0" i="0" kern="1200"/>
            <a:t>• Los programas de salud reducen la propagación de enfermedades y apoyan la intervención temprana.</a:t>
          </a:r>
          <a:endParaRPr lang="en-US" sz="2500" kern="1200"/>
        </a:p>
      </dsp:txBody>
      <dsp:txXfrm>
        <a:off x="1435590" y="531"/>
        <a:ext cx="9080009" cy="1242935"/>
      </dsp:txXfrm>
    </dsp:sp>
    <dsp:sp modelId="{0C279BC4-3A3A-418F-894E-45357CF5B491}">
      <dsp:nvSpPr>
        <dsp:cNvPr id="0" name=""/>
        <dsp:cNvSpPr/>
      </dsp:nvSpPr>
      <dsp:spPr>
        <a:xfrm>
          <a:off x="0" y="1554201"/>
          <a:ext cx="10515600" cy="124293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463B3A-C921-4DC2-9E67-4051B04FF4BC}">
      <dsp:nvSpPr>
        <dsp:cNvPr id="0" name=""/>
        <dsp:cNvSpPr/>
      </dsp:nvSpPr>
      <dsp:spPr>
        <a:xfrm>
          <a:off x="375988" y="183386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62F4FF8-1C7F-4540-BEE1-105313DE092A}">
      <dsp:nvSpPr>
        <dsp:cNvPr id="0" name=""/>
        <dsp:cNvSpPr/>
      </dsp:nvSpPr>
      <dsp:spPr>
        <a:xfrm>
          <a:off x="1435590" y="155420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90000"/>
            </a:lnSpc>
            <a:spcBef>
              <a:spcPct val="0"/>
            </a:spcBef>
            <a:spcAft>
              <a:spcPct val="35000"/>
            </a:spcAft>
            <a:buNone/>
          </a:pPr>
          <a:r>
            <a:rPr lang="es-ES" sz="2500" b="0" i="0" kern="1200"/>
            <a:t>• Promover una cultura de seguridad y cuidado en la granja.</a:t>
          </a:r>
          <a:endParaRPr lang="en-US" sz="2500" kern="1200"/>
        </a:p>
      </dsp:txBody>
      <dsp:txXfrm>
        <a:off x="1435590" y="1554201"/>
        <a:ext cx="9080009" cy="1242935"/>
      </dsp:txXfrm>
    </dsp:sp>
    <dsp:sp modelId="{E8366D89-6B25-4EB8-90FF-86F3C2779E23}">
      <dsp:nvSpPr>
        <dsp:cNvPr id="0" name=""/>
        <dsp:cNvSpPr/>
      </dsp:nvSpPr>
      <dsp:spPr>
        <a:xfrm>
          <a:off x="0" y="3107870"/>
          <a:ext cx="10515600" cy="124293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29BE26-DD8D-4564-9861-AD4499D6AC5A}">
      <dsp:nvSpPr>
        <dsp:cNvPr id="0" name=""/>
        <dsp:cNvSpPr/>
      </dsp:nvSpPr>
      <dsp:spPr>
        <a:xfrm>
          <a:off x="375988" y="338753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C3FD9DB-7AAB-422D-B2F4-1620E39D921D}">
      <dsp:nvSpPr>
        <dsp:cNvPr id="0" name=""/>
        <dsp:cNvSpPr/>
      </dsp:nvSpPr>
      <dsp:spPr>
        <a:xfrm>
          <a:off x="1435590" y="3107870"/>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rtl="0">
            <a:lnSpc>
              <a:spcPct val="90000"/>
            </a:lnSpc>
            <a:spcBef>
              <a:spcPct val="0"/>
            </a:spcBef>
            <a:spcAft>
              <a:spcPct val="35000"/>
            </a:spcAft>
            <a:buNone/>
          </a:pPr>
          <a:r>
            <a:rPr lang="es-ES" sz="2500" b="0" i="0" kern="1200"/>
            <a:t>• Los trabajadores sanos apoyan la salud del ganado y la productividad </a:t>
          </a:r>
          <a:r>
            <a:rPr lang="es-ES" sz="2500" b="0" i="0" kern="1200">
              <a:latin typeface="Open Sans"/>
              <a:ea typeface="Open Sans"/>
            </a:rPr>
            <a:t>en la granja</a:t>
          </a:r>
          <a:r>
            <a:rPr lang="es-ES" sz="2500" b="0" i="0" kern="1200"/>
            <a:t>.</a:t>
          </a:r>
          <a:endParaRPr lang="en-US" sz="2500" kern="1200"/>
        </a:p>
      </dsp:txBody>
      <dsp:txXfrm>
        <a:off x="1435590" y="3107870"/>
        <a:ext cx="9080009" cy="124293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F210EB-9C1E-45C5-9E3C-FB56149A5CB0}">
      <dsp:nvSpPr>
        <dsp:cNvPr id="0" name=""/>
        <dsp:cNvSpPr/>
      </dsp:nvSpPr>
      <dsp:spPr>
        <a:xfrm>
          <a:off x="622800" y="431201"/>
          <a:ext cx="810000" cy="810000"/>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62DB9E-FE90-4F2F-A4DF-5FF3E9E272AA}">
      <dsp:nvSpPr>
        <dsp:cNvPr id="0" name=""/>
        <dsp:cNvSpPr/>
      </dsp:nvSpPr>
      <dsp:spPr>
        <a:xfrm>
          <a:off x="127800" y="1634488"/>
          <a:ext cx="1800000" cy="141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rtl="0">
            <a:lnSpc>
              <a:spcPct val="100000"/>
            </a:lnSpc>
            <a:spcBef>
              <a:spcPct val="0"/>
            </a:spcBef>
            <a:spcAft>
              <a:spcPct val="35000"/>
            </a:spcAft>
            <a:buNone/>
          </a:pPr>
          <a:r>
            <a:rPr lang="es-ES" sz="1800" kern="1200"/>
            <a:t>Se contratan nuevos empleados o </a:t>
          </a:r>
          <a:r>
            <a:rPr lang="es-ES" sz="1800" kern="1200">
              <a:latin typeface="Calibri Light" panose="020F0302020204030204"/>
            </a:rPr>
            <a:t>se empieza</a:t>
          </a:r>
          <a:r>
            <a:rPr lang="es-ES" sz="1800" kern="1200"/>
            <a:t> a trabajar en </a:t>
          </a:r>
          <a:r>
            <a:rPr lang="es-ES" sz="1800" kern="1200">
              <a:latin typeface="Calibri Light" panose="020F0302020204030204"/>
            </a:rPr>
            <a:t>un</a:t>
          </a:r>
          <a:r>
            <a:rPr lang="es-ES" sz="1800" kern="1200"/>
            <a:t> </a:t>
          </a:r>
          <a:r>
            <a:rPr lang="es-ES" sz="1800" kern="1200">
              <a:latin typeface="Calibri Light" panose="020F0302020204030204"/>
            </a:rPr>
            <a:t>área nueva</a:t>
          </a:r>
          <a:r>
            <a:rPr lang="es-ES" sz="1800" kern="1200"/>
            <a:t> de la granja.</a:t>
          </a:r>
          <a:endParaRPr lang="en-US" sz="1800" kern="1200"/>
        </a:p>
      </dsp:txBody>
      <dsp:txXfrm>
        <a:off x="127800" y="1634488"/>
        <a:ext cx="1800000" cy="1417500"/>
      </dsp:txXfrm>
    </dsp:sp>
    <dsp:sp modelId="{20E07B69-87E4-4691-B641-2E35BB3919D5}">
      <dsp:nvSpPr>
        <dsp:cNvPr id="0" name=""/>
        <dsp:cNvSpPr/>
      </dsp:nvSpPr>
      <dsp:spPr>
        <a:xfrm>
          <a:off x="2737800" y="431201"/>
          <a:ext cx="810000" cy="810000"/>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3EE199-3FD7-4673-9ECF-65B4E7438235}">
      <dsp:nvSpPr>
        <dsp:cNvPr id="0" name=""/>
        <dsp:cNvSpPr/>
      </dsp:nvSpPr>
      <dsp:spPr>
        <a:xfrm>
          <a:off x="2242800" y="1634488"/>
          <a:ext cx="1800000" cy="141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kern="1200" err="1"/>
            <a:t>Surgen</a:t>
          </a:r>
          <a:r>
            <a:rPr lang="en-US" sz="1800" kern="1200"/>
            <a:t> </a:t>
          </a:r>
          <a:r>
            <a:rPr lang="en-US" sz="1800" kern="1200" err="1"/>
            <a:t>riesgos</a:t>
          </a:r>
          <a:r>
            <a:rPr lang="en-US" sz="1800" kern="1200"/>
            <a:t> </a:t>
          </a:r>
          <a:r>
            <a:rPr lang="en-US" sz="1800" kern="1200" err="1"/>
            <a:t>infecciosos</a:t>
          </a:r>
          <a:r>
            <a:rPr lang="en-US" sz="1800" kern="1200"/>
            <a:t>.</a:t>
          </a:r>
        </a:p>
      </dsp:txBody>
      <dsp:txXfrm>
        <a:off x="2242800" y="1634488"/>
        <a:ext cx="1800000" cy="1417500"/>
      </dsp:txXfrm>
    </dsp:sp>
    <dsp:sp modelId="{BFEE9709-673D-4E38-80AC-6E74CE883251}">
      <dsp:nvSpPr>
        <dsp:cNvPr id="0" name=""/>
        <dsp:cNvSpPr/>
      </dsp:nvSpPr>
      <dsp:spPr>
        <a:xfrm>
          <a:off x="4852800" y="431201"/>
          <a:ext cx="810000" cy="81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72FD41-48C2-4265-B7E4-059B2FC6D0E5}">
      <dsp:nvSpPr>
        <dsp:cNvPr id="0" name=""/>
        <dsp:cNvSpPr/>
      </dsp:nvSpPr>
      <dsp:spPr>
        <a:xfrm>
          <a:off x="4357800" y="1634488"/>
          <a:ext cx="1800000" cy="141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s-ES" sz="1800" kern="1200"/>
            <a:t>Hay cambios en el Plan de </a:t>
          </a:r>
          <a:r>
            <a:rPr lang="es-ES" sz="1800" kern="1200">
              <a:latin typeface="Calibri Light" panose="020F0302020204030204"/>
            </a:rPr>
            <a:t>PCI</a:t>
          </a:r>
          <a:r>
            <a:rPr lang="es-ES" sz="1800" kern="1200"/>
            <a:t>.</a:t>
          </a:r>
          <a:endParaRPr lang="en-US" sz="1800" kern="1200"/>
        </a:p>
      </dsp:txBody>
      <dsp:txXfrm>
        <a:off x="4357800" y="1634488"/>
        <a:ext cx="1800000" cy="1417500"/>
      </dsp:txXfrm>
    </dsp:sp>
    <dsp:sp modelId="{B64772EE-815B-4337-8C6A-C0E40E64EDD0}">
      <dsp:nvSpPr>
        <dsp:cNvPr id="0" name=""/>
        <dsp:cNvSpPr/>
      </dsp:nvSpPr>
      <dsp:spPr>
        <a:xfrm>
          <a:off x="6967800" y="431201"/>
          <a:ext cx="810000" cy="81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F719E4-64B7-40C8-8FCF-F04B407D2125}">
      <dsp:nvSpPr>
        <dsp:cNvPr id="0" name=""/>
        <dsp:cNvSpPr/>
      </dsp:nvSpPr>
      <dsp:spPr>
        <a:xfrm>
          <a:off x="6472800" y="1634488"/>
          <a:ext cx="1800000" cy="141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rtl="0">
            <a:lnSpc>
              <a:spcPct val="100000"/>
            </a:lnSpc>
            <a:spcBef>
              <a:spcPct val="0"/>
            </a:spcBef>
            <a:spcAft>
              <a:spcPct val="35000"/>
            </a:spcAft>
            <a:buNone/>
          </a:pPr>
          <a:r>
            <a:rPr lang="en-US" sz="1800" kern="1200">
              <a:latin typeface="Calibri Light" panose="020F0302020204030204"/>
            </a:rPr>
            <a:t>La </a:t>
          </a:r>
          <a:r>
            <a:rPr lang="en-US" sz="1800" kern="1200" err="1">
              <a:latin typeface="Calibri Light" panose="020F0302020204030204"/>
            </a:rPr>
            <a:t>granja</a:t>
          </a:r>
          <a:r>
            <a:rPr lang="en-US" sz="1800" kern="1200">
              <a:latin typeface="Calibri Light" panose="020F0302020204030204"/>
            </a:rPr>
            <a:t> determine </a:t>
          </a:r>
          <a:r>
            <a:rPr lang="en-US" sz="1800" kern="1200" err="1">
              <a:latin typeface="Calibri Light" panose="020F0302020204030204"/>
            </a:rPr>
            <a:t>que</a:t>
          </a:r>
          <a:r>
            <a:rPr lang="en-US" sz="1800" kern="1200">
              <a:latin typeface="Calibri Light" panose="020F0302020204030204"/>
            </a:rPr>
            <a:t> hay </a:t>
          </a:r>
          <a:r>
            <a:rPr lang="en-US" sz="1800" kern="1200" err="1">
              <a:latin typeface="Calibri Light" panose="020F0302020204030204"/>
            </a:rPr>
            <a:t>necesidad</a:t>
          </a:r>
          <a:r>
            <a:rPr lang="en-US" sz="1800" kern="1200">
              <a:latin typeface="Calibri Light" panose="020F0302020204030204"/>
            </a:rPr>
            <a:t> de </a:t>
          </a:r>
          <a:r>
            <a:rPr lang="en-US" sz="1800" kern="1200" err="1">
              <a:latin typeface="Calibri Light" panose="020F0302020204030204"/>
            </a:rPr>
            <a:t>capacitación</a:t>
          </a:r>
          <a:r>
            <a:rPr lang="en-US" sz="1800" kern="1200">
              <a:latin typeface="Calibri Light" panose="020F0302020204030204"/>
            </a:rPr>
            <a:t>.</a:t>
          </a:r>
          <a:endParaRPr lang="en-US" sz="1800" kern="1200"/>
        </a:p>
      </dsp:txBody>
      <dsp:txXfrm>
        <a:off x="6472800" y="1634488"/>
        <a:ext cx="1800000" cy="1417500"/>
      </dsp:txXfrm>
    </dsp:sp>
    <dsp:sp modelId="{43F83604-8764-4A2B-966B-9DF182DD2806}">
      <dsp:nvSpPr>
        <dsp:cNvPr id="0" name=""/>
        <dsp:cNvSpPr/>
      </dsp:nvSpPr>
      <dsp:spPr>
        <a:xfrm>
          <a:off x="9082800" y="431201"/>
          <a:ext cx="810000" cy="81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453445-4512-4FF9-9A07-2FBF25911F44}">
      <dsp:nvSpPr>
        <dsp:cNvPr id="0" name=""/>
        <dsp:cNvSpPr/>
      </dsp:nvSpPr>
      <dsp:spPr>
        <a:xfrm>
          <a:off x="8587800" y="1634488"/>
          <a:ext cx="1800000" cy="141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rtl="0">
            <a:lnSpc>
              <a:spcPct val="100000"/>
            </a:lnSpc>
            <a:spcBef>
              <a:spcPct val="0"/>
            </a:spcBef>
            <a:spcAft>
              <a:spcPct val="35000"/>
            </a:spcAft>
            <a:buNone/>
          </a:pPr>
          <a:r>
            <a:rPr lang="es-ES" sz="1800" b="1" kern="1200">
              <a:latin typeface="Calibri Light" panose="020F0302020204030204"/>
            </a:rPr>
            <a:t>Frecuencia: Con</a:t>
          </a:r>
          <a:r>
            <a:rPr lang="es-ES" sz="1800" b="1" kern="1200"/>
            <a:t> suficiente regularidad para reforzar conceptos</a:t>
          </a:r>
          <a:endParaRPr lang="en-US" sz="1800" b="1" kern="1200"/>
        </a:p>
      </dsp:txBody>
      <dsp:txXfrm>
        <a:off x="8587800" y="1634488"/>
        <a:ext cx="1800000" cy="1417500"/>
      </dsp:txXfrm>
    </dsp:sp>
  </dsp:spTree>
</dsp:drawing>
</file>

<file path=ppt/diagrams/layout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atin typeface="Open Sans" panose="020B0606030504020204" pitchFamily="34" charset="0"/>
              </a:defRPr>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atin typeface="Open Sans" panose="020B0606030504020204" pitchFamily="34" charset="0"/>
              </a:defRPr>
            </a:lvl1pPr>
          </a:lstStyle>
          <a:p>
            <a:fld id="{53ECB765-1A86-4041-B32D-CC2B502B5160}" type="datetimeFigureOut">
              <a:rPr lang="en-US" smtClean="0"/>
              <a:pPr/>
              <a:t>10/12/2026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atin typeface="Open Sans" panose="020B0606030504020204" pitchFamily="34" charset="0"/>
              </a:defRPr>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atin typeface="Open Sans" panose="020B0606030504020204" pitchFamily="34" charset="0"/>
              </a:defRPr>
            </a:lvl1pPr>
          </a:lstStyle>
          <a:p>
            <a:fld id="{F3A2CB4D-BB8F-3B44-8786-9B45986695A6}" type="slidenum">
              <a:rPr lang="en-US" smtClean="0"/>
              <a:pPr/>
              <a:t>‹#›</a:t>
            </a:fld>
            <a:endParaRPr lang="en-US"/>
          </a:p>
        </p:txBody>
      </p:sp>
    </p:spTree>
    <p:extLst>
      <p:ext uri="{BB962C8B-B14F-4D97-AF65-F5344CB8AC3E}">
        <p14:creationId xmlns:p14="http://schemas.microsoft.com/office/powerpoint/2010/main" val="115206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Open Sans" panose="020B0606030504020204" pitchFamily="34" charset="0"/>
        <a:ea typeface="+mn-ea"/>
        <a:cs typeface="+mn-cs"/>
      </a:defRPr>
    </a:lvl1pPr>
    <a:lvl2pPr marL="457200" algn="l" defTabSz="914400" rtl="0" eaLnBrk="1" latinLnBrk="0" hangingPunct="1">
      <a:defRPr sz="1200" kern="1200">
        <a:solidFill>
          <a:schemeClr val="tx1"/>
        </a:solidFill>
        <a:latin typeface="Open Sans" panose="020B0606030504020204" pitchFamily="34" charset="0"/>
        <a:ea typeface="+mn-ea"/>
        <a:cs typeface="+mn-cs"/>
      </a:defRPr>
    </a:lvl2pPr>
    <a:lvl3pPr marL="914400" algn="l" defTabSz="914400" rtl="0" eaLnBrk="1" latinLnBrk="0" hangingPunct="1">
      <a:defRPr sz="1200" kern="1200">
        <a:solidFill>
          <a:schemeClr val="tx1"/>
        </a:solidFill>
        <a:latin typeface="Open Sans" panose="020B0606030504020204" pitchFamily="34" charset="0"/>
        <a:ea typeface="+mn-ea"/>
        <a:cs typeface="+mn-cs"/>
      </a:defRPr>
    </a:lvl3pPr>
    <a:lvl4pPr marL="1371600" algn="l" defTabSz="914400" rtl="0" eaLnBrk="1" latinLnBrk="0" hangingPunct="1">
      <a:defRPr sz="1200" kern="1200">
        <a:solidFill>
          <a:schemeClr val="tx1"/>
        </a:solidFill>
        <a:latin typeface="Open Sans" panose="020B0606030504020204" pitchFamily="34" charset="0"/>
        <a:ea typeface="+mn-ea"/>
        <a:cs typeface="+mn-cs"/>
      </a:defRPr>
    </a:lvl4pPr>
    <a:lvl5pPr marL="1828800" algn="l" defTabSz="914400" rtl="0" eaLnBrk="1" latinLnBrk="0" hangingPunct="1">
      <a:defRPr sz="1200" kern="1200">
        <a:solidFill>
          <a:schemeClr val="tx1"/>
        </a:solidFill>
        <a:latin typeface="Open Sans" panose="020B0606030504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3" Type="http://schemas.openxmlformats.org/officeDocument/2006/relationships/hyperlink" Target="https://lni.wa.gov/patient-care/treating-patients/communicable-diseases/#policy" TargetMode="External"/><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3" Type="http://schemas.openxmlformats.org/officeDocument/2006/relationships/hyperlink" Target="https://www.lni.wa.gov/workers-rights/leave/paid-sick-leave/#employers-responsibilities" TargetMode="External"/><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3" Type="http://schemas.openxmlformats.org/officeDocument/2006/relationships/hyperlink" Target="https://www.lni.wa.gov/safety-health/preventing-injuries-illnesses/workplace-injuries-fatalities/#recordkeeping-osha-300-log" TargetMode="External"/><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3" Type="http://schemas.openxmlformats.org/officeDocument/2006/relationships/hyperlink" Target="https://lni.wa.gov/safety-health/safety-topics/topics/infectious-disease#requirements-and-policies" TargetMode="External"/><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t>1</a:t>
            </a:fld>
            <a:endParaRPr lang="en-US"/>
          </a:p>
        </p:txBody>
      </p:sp>
    </p:spTree>
    <p:extLst>
      <p:ext uri="{BB962C8B-B14F-4D97-AF65-F5344CB8AC3E}">
        <p14:creationId xmlns:p14="http://schemas.microsoft.com/office/powerpoint/2010/main" val="3596391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i="0" kern="1200">
                <a:solidFill>
                  <a:schemeClr val="tx1"/>
                </a:solidFill>
                <a:effectLst/>
                <a:latin typeface="Open Sans" panose="020B0606030504020204" pitchFamily="34" charset="0"/>
                <a:ea typeface="+mn-ea"/>
                <a:cs typeface="+mn-cs"/>
              </a:rPr>
              <a:t>Los objetivos de esta capacitación son revisar la importancia de la prevención y el control de infecciones (PCI) en la granja, explicar cómo se propagan los gérmenes en el entorno agrícola y cómo minimizar el riesgo de enfermedades. A medida que avance en la capacitación, completará un plan de PCI para conservarlo junto con su plan de bioseguridad de la granja.</a:t>
            </a:r>
            <a:endParaRPr lang="en-US" sz="1200" b="0" i="0" kern="1200">
              <a:solidFill>
                <a:schemeClr val="tx1"/>
              </a:solidFill>
              <a:effectLst/>
              <a:latin typeface="Open Sans" panose="020B0606030504020204" pitchFamily="34" charset="0"/>
              <a:ea typeface="+mn-ea"/>
              <a:cs typeface="+mn-cs"/>
            </a:endParaRPr>
          </a:p>
          <a:p>
            <a:endParaRPr lang="en-US">
              <a:solidFill>
                <a:srgbClr val="00B050"/>
              </a:solidFill>
              <a:ea typeface="Calibri"/>
              <a:cs typeface="Calibri"/>
            </a:endParaRPr>
          </a:p>
        </p:txBody>
      </p:sp>
      <p:sp>
        <p:nvSpPr>
          <p:cNvPr id="4" name="Slide Number Placeholder 3"/>
          <p:cNvSpPr>
            <a:spLocks noGrp="1"/>
          </p:cNvSpPr>
          <p:nvPr>
            <p:ph type="sldNum" sz="quarter" idx="5"/>
          </p:nvPr>
        </p:nvSpPr>
        <p:spPr/>
        <p:txBody>
          <a:bodyPr/>
          <a:lstStyle/>
          <a:p>
            <a:fld id="{F3A2CB4D-BB8F-3B44-8786-9B45986695A6}" type="slidenum">
              <a:rPr lang="en-US" smtClean="0"/>
              <a:t>2</a:t>
            </a:fld>
            <a:endParaRPr lang="en-US"/>
          </a:p>
        </p:txBody>
      </p:sp>
    </p:spTree>
    <p:extLst>
      <p:ext uri="{BB962C8B-B14F-4D97-AF65-F5344CB8AC3E}">
        <p14:creationId xmlns:p14="http://schemas.microsoft.com/office/powerpoint/2010/main" val="27548729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a:t>Desde 2013, la Universidad de Washington colabora con explotaciones lecheras para mejorar la salud de los trabajadores y de las vacas en las granjas. Ha desarrollado herramientas y recursos de capacitación para la ganadería y ha probado y evaluado soluciones junto con sus colaboradores.</a:t>
            </a:r>
            <a:endParaRPr lang="en-US" b="0"/>
          </a:p>
        </p:txBody>
      </p:sp>
      <p:sp>
        <p:nvSpPr>
          <p:cNvPr id="4" name="Slide Number Placeholder 3"/>
          <p:cNvSpPr>
            <a:spLocks noGrp="1"/>
          </p:cNvSpPr>
          <p:nvPr>
            <p:ph type="sldNum" sz="quarter" idx="5"/>
          </p:nvPr>
        </p:nvSpPr>
        <p:spPr/>
        <p:txBody>
          <a:bodyPr/>
          <a:lstStyle/>
          <a:p>
            <a:fld id="{F3A2CB4D-BB8F-3B44-8786-9B45986695A6}" type="slidenum">
              <a:rPr lang="en-US" smtClean="0"/>
              <a:pPr/>
              <a:t>3</a:t>
            </a:fld>
            <a:endParaRPr lang="en-US"/>
          </a:p>
        </p:txBody>
      </p:sp>
    </p:spTree>
    <p:extLst>
      <p:ext uri="{BB962C8B-B14F-4D97-AF65-F5344CB8AC3E}">
        <p14:creationId xmlns:p14="http://schemas.microsoft.com/office/powerpoint/2010/main" val="3793709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F6A4B-35B2-851F-B041-D3C80CBF92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B322B5-34A7-4ABB-D6F7-DADB217D97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D25C30-4DF1-4E7C-7504-29FD4F6017A1}"/>
              </a:ext>
            </a:extLst>
          </p:cNvPr>
          <p:cNvSpPr>
            <a:spLocks noGrp="1"/>
          </p:cNvSpPr>
          <p:nvPr>
            <p:ph type="body" idx="1"/>
          </p:nvPr>
        </p:nvSpPr>
        <p:spPr/>
        <p:txBody>
          <a:bodyPr/>
          <a:lstStyle/>
          <a:p>
            <a:r>
              <a:rPr lang="es-ES"/>
              <a:t>Colaboraron con propietarios, gerentes y trabajadores, así como con cinco granjas lecheras del estado de Washington, para realizar una encuesta sobre conocimientos, actitudes y comportamientos; esto nos permitió elaborar esta guía práctica y eficaz destinada a mejorar la prevención y el control de infecciones en las granjas lecheras.</a:t>
            </a:r>
            <a:endParaRPr lang="en-US"/>
          </a:p>
        </p:txBody>
      </p:sp>
      <p:sp>
        <p:nvSpPr>
          <p:cNvPr id="4" name="Slide Number Placeholder 3">
            <a:extLst>
              <a:ext uri="{FF2B5EF4-FFF2-40B4-BE49-F238E27FC236}">
                <a16:creationId xmlns:a16="http://schemas.microsoft.com/office/drawing/2014/main" id="{3BB776F2-0A0C-6ED6-3065-6A0F705E325F}"/>
              </a:ext>
            </a:extLst>
          </p:cNvPr>
          <p:cNvSpPr>
            <a:spLocks noGrp="1"/>
          </p:cNvSpPr>
          <p:nvPr>
            <p:ph type="sldNum" sz="quarter" idx="5"/>
          </p:nvPr>
        </p:nvSpPr>
        <p:spPr/>
        <p:txBody>
          <a:bodyPr/>
          <a:lstStyle/>
          <a:p>
            <a:fld id="{F3A2CB4D-BB8F-3B44-8786-9B45986695A6}" type="slidenum">
              <a:rPr lang="en-US" smtClean="0"/>
              <a:pPr/>
              <a:t>4</a:t>
            </a:fld>
            <a:endParaRPr lang="en-US"/>
          </a:p>
        </p:txBody>
      </p:sp>
    </p:spTree>
    <p:extLst>
      <p:ext uri="{BB962C8B-B14F-4D97-AF65-F5344CB8AC3E}">
        <p14:creationId xmlns:p14="http://schemas.microsoft.com/office/powerpoint/2010/main" val="510070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200" kern="1200">
                <a:solidFill>
                  <a:schemeClr val="tx1"/>
                </a:solidFill>
                <a:effectLst/>
                <a:latin typeface="Open Sans" panose="020B0606030504020204" pitchFamily="34" charset="0"/>
                <a:ea typeface="+mn-ea"/>
                <a:cs typeface="+mn-cs"/>
              </a:rPr>
              <a:t>En diferentes proyectos, hablaron con trabajadores de granjas lecheras del estado de Washington, quienes nos expresaron sus inquietudes sobre las infecciones y la prevención en la granja.</a:t>
            </a:r>
            <a:endParaRPr lang="en-US" sz="1200" kern="1200">
              <a:solidFill>
                <a:schemeClr val="tx1"/>
              </a:solidFill>
              <a:effectLst/>
              <a:latin typeface="Open Sans" panose="020B0606030504020204" pitchFamily="34" charset="0"/>
              <a:ea typeface="+mn-ea"/>
              <a:cs typeface="+mn-cs"/>
            </a:endParaRPr>
          </a:p>
        </p:txBody>
      </p:sp>
      <p:sp>
        <p:nvSpPr>
          <p:cNvPr id="4" name="Slide Number Placeholder 3"/>
          <p:cNvSpPr>
            <a:spLocks noGrp="1"/>
          </p:cNvSpPr>
          <p:nvPr>
            <p:ph type="sldNum" sz="quarter" idx="5"/>
          </p:nvPr>
        </p:nvSpPr>
        <p:spPr/>
        <p:txBody>
          <a:bodyPr/>
          <a:lstStyle/>
          <a:p>
            <a:fld id="{F3A2CB4D-BB8F-3B44-8786-9B45986695A6}" type="slidenum">
              <a:rPr lang="en-US" smtClean="0"/>
              <a:t>5</a:t>
            </a:fld>
            <a:endParaRPr lang="en-US"/>
          </a:p>
        </p:txBody>
      </p:sp>
    </p:spTree>
    <p:extLst>
      <p:ext uri="{BB962C8B-B14F-4D97-AF65-F5344CB8AC3E}">
        <p14:creationId xmlns:p14="http://schemas.microsoft.com/office/powerpoint/2010/main" val="32497693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2AE07-EC34-2E43-0CFB-EC26D70B99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195598-227A-3C6C-512E-A778501E38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2118AE-0004-E613-3EA5-6B6655AFBB33}"/>
              </a:ext>
            </a:extLst>
          </p:cNvPr>
          <p:cNvSpPr>
            <a:spLocks noGrp="1"/>
          </p:cNvSpPr>
          <p:nvPr>
            <p:ph type="body" idx="1"/>
          </p:nvPr>
        </p:nvSpPr>
        <p:spPr/>
        <p:txBody>
          <a:bodyPr/>
          <a:lstStyle/>
          <a:p>
            <a:r>
              <a:rPr lang="es-ES">
                <a:latin typeface="Calibri"/>
                <a:ea typeface="Calibri"/>
                <a:cs typeface="Calibri"/>
              </a:rPr>
              <a:t>En el caso de la gripe aviar, observamos cómo las enfermedades pueden propagarse desde animales silvestres a animales de granja, a los seres humanos y a animales domésticos, como los gatos. En el sector lechero, por ejemplo, el virus puede transmitirse a través de gotitas de leche suspendidas en el aire, y estas enfermedades pueden acarrear repercusiones económicas negativas para la explotación agrícola. Por ello, implementar prácticas estándar para prevenir brotes infecciosos es fundamental para la salud y el bienestar de todas las personas presentes en la granja. Asimismo, cuando un trabajador enferma a causa de un patógeno, esto puede afectar negativamente al propio trabajador, a sus compañeros, a los animales, a la granja y a la comunidad.</a:t>
            </a:r>
            <a:endParaRPr lang="en-US">
              <a:ea typeface="Calibri"/>
              <a:cs typeface="Calibri"/>
            </a:endParaRPr>
          </a:p>
        </p:txBody>
      </p:sp>
      <p:sp>
        <p:nvSpPr>
          <p:cNvPr id="4" name="Slide Number Placeholder 3">
            <a:extLst>
              <a:ext uri="{FF2B5EF4-FFF2-40B4-BE49-F238E27FC236}">
                <a16:creationId xmlns:a16="http://schemas.microsoft.com/office/drawing/2014/main" id="{5A539384-0E79-76A4-D4C7-7C0674ED4831}"/>
              </a:ext>
            </a:extLst>
          </p:cNvPr>
          <p:cNvSpPr>
            <a:spLocks noGrp="1"/>
          </p:cNvSpPr>
          <p:nvPr>
            <p:ph type="sldNum" sz="quarter" idx="5"/>
          </p:nvPr>
        </p:nvSpPr>
        <p:spPr/>
        <p:txBody>
          <a:bodyPr/>
          <a:lstStyle/>
          <a:p>
            <a:fld id="{F3A2CB4D-BB8F-3B44-8786-9B45986695A6}" type="slidenum">
              <a:rPr lang="en-US" smtClean="0"/>
              <a:pPr/>
              <a:t>6</a:t>
            </a:fld>
            <a:endParaRPr lang="en-US"/>
          </a:p>
        </p:txBody>
      </p:sp>
    </p:spTree>
    <p:extLst>
      <p:ext uri="{BB962C8B-B14F-4D97-AF65-F5344CB8AC3E}">
        <p14:creationId xmlns:p14="http://schemas.microsoft.com/office/powerpoint/2010/main" val="26460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254F8-35A9-AD87-CD4B-604C145AC8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D742B6-C315-205F-102D-07DFE43EE0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94AA32-85D1-ACDC-92A8-4841FBBE4A92}"/>
              </a:ext>
            </a:extLst>
          </p:cNvPr>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s-ES"/>
              <a:t>Los trabajadores de las granjas lecheras pueden exponerse a patógenos infecciosos en el trabajo, incluidos virus, bacterias y parásitos. Aquí se presentan algunos de los patógenos comunes en estas granjas. La exposición puede ocurrir a través del contacto con leche de vaca, estiércol, sangre, polvo y tejidos relacionados con el parto. Cuando un trabajador enferma debido a un patógeno, esto puede afectar negativamente al propio trabajador, a sus compañeros, a los animales, a la granja y a la comunidad.</a:t>
            </a:r>
          </a:p>
          <a:p>
            <a:pPr marL="0" marR="0" lvl="1" indent="0" algn="l" defTabSz="914400">
              <a:lnSpc>
                <a:spcPct val="100000"/>
              </a:lnSpc>
              <a:spcBef>
                <a:spcPts val="0"/>
              </a:spcBef>
              <a:spcAft>
                <a:spcPts val="0"/>
              </a:spcAft>
              <a:buClrTx/>
              <a:buSzTx/>
              <a:buFont typeface="Arial" panose="020B0604020202020204" pitchFamily="34" charset="0"/>
              <a:buNone/>
              <a:tabLst/>
              <a:defRPr/>
            </a:pPr>
            <a:endParaRPr lang="es-ES">
              <a:ea typeface="Open Sans"/>
              <a:cs typeface="Open Sans"/>
            </a:endParaRPr>
          </a:p>
          <a:p>
            <a:pPr marL="0" lvl="1">
              <a:buFont typeface="Arial" panose="020B0604020202020204" pitchFamily="34" charset="0"/>
              <a:defRPr/>
            </a:pPr>
            <a:r>
              <a:rPr lang="es-ES" err="1">
                <a:latin typeface="Open Sans"/>
                <a:ea typeface="Open Sans"/>
                <a:cs typeface="Open Sans"/>
              </a:rPr>
              <a:t>Disclaimer</a:t>
            </a:r>
            <a:r>
              <a:rPr lang="es-ES">
                <a:latin typeface="Open Sans"/>
                <a:ea typeface="Open Sans"/>
                <a:cs typeface="Open Sans"/>
              </a:rPr>
              <a:t>: </a:t>
            </a:r>
            <a:r>
              <a:rPr lang="es-ES" err="1">
                <a:latin typeface="Open Sans"/>
                <a:ea typeface="Open Sans"/>
                <a:cs typeface="Open Sans"/>
              </a:rPr>
              <a:t>This</a:t>
            </a:r>
            <a:r>
              <a:rPr lang="es-ES">
                <a:latin typeface="Open Sans"/>
                <a:ea typeface="Open Sans"/>
                <a:cs typeface="Open Sans"/>
              </a:rPr>
              <a:t> </a:t>
            </a:r>
            <a:r>
              <a:rPr lang="es-ES" err="1">
                <a:latin typeface="Open Sans"/>
                <a:ea typeface="Open Sans"/>
                <a:cs typeface="Open Sans"/>
              </a:rPr>
              <a:t>image</a:t>
            </a:r>
            <a:r>
              <a:rPr lang="es-ES">
                <a:latin typeface="Open Sans"/>
                <a:ea typeface="Open Sans"/>
                <a:cs typeface="Open Sans"/>
              </a:rPr>
              <a:t> </a:t>
            </a:r>
            <a:r>
              <a:rPr lang="es-ES" err="1">
                <a:latin typeface="Open Sans"/>
                <a:ea typeface="Open Sans"/>
                <a:cs typeface="Open Sans"/>
              </a:rPr>
              <a:t>was</a:t>
            </a:r>
            <a:r>
              <a:rPr lang="es-ES">
                <a:latin typeface="Open Sans"/>
                <a:ea typeface="Open Sans"/>
                <a:cs typeface="Open Sans"/>
              </a:rPr>
              <a:t> </a:t>
            </a:r>
            <a:r>
              <a:rPr lang="es-ES" err="1">
                <a:latin typeface="Open Sans"/>
                <a:ea typeface="Open Sans"/>
                <a:cs typeface="Open Sans"/>
              </a:rPr>
              <a:t>made</a:t>
            </a:r>
            <a:r>
              <a:rPr lang="es-ES">
                <a:latin typeface="Open Sans"/>
                <a:ea typeface="Open Sans"/>
                <a:cs typeface="Open Sans"/>
              </a:rPr>
              <a:t> </a:t>
            </a:r>
            <a:r>
              <a:rPr lang="es-ES" err="1">
                <a:latin typeface="Open Sans"/>
                <a:ea typeface="Open Sans"/>
                <a:cs typeface="Open Sans"/>
              </a:rPr>
              <a:t>using</a:t>
            </a:r>
            <a:r>
              <a:rPr lang="es-ES">
                <a:latin typeface="Open Sans"/>
                <a:ea typeface="Open Sans"/>
                <a:cs typeface="Open Sans"/>
              </a:rPr>
              <a:t> artificial </a:t>
            </a:r>
            <a:r>
              <a:rPr lang="es-ES" err="1">
                <a:latin typeface="Open Sans"/>
                <a:ea typeface="Open Sans"/>
                <a:cs typeface="Open Sans"/>
              </a:rPr>
              <a:t>intelligence</a:t>
            </a:r>
            <a:r>
              <a:rPr lang="es-ES">
                <a:latin typeface="Open Sans"/>
                <a:ea typeface="Open Sans"/>
                <a:cs typeface="Open Sans"/>
              </a:rPr>
              <a:t> (</a:t>
            </a:r>
            <a:r>
              <a:rPr lang="es-ES" err="1">
                <a:latin typeface="Open Sans"/>
                <a:ea typeface="Open Sans"/>
                <a:cs typeface="Open Sans"/>
              </a:rPr>
              <a:t>ChatGPT</a:t>
            </a:r>
            <a:r>
              <a:rPr lang="es-ES">
                <a:latin typeface="Open Sans"/>
                <a:ea typeface="Open Sans"/>
                <a:cs typeface="Open Sans"/>
              </a:rPr>
              <a:t>)</a:t>
            </a:r>
            <a:endParaRPr lang="es-ES">
              <a:ea typeface="Open Sans"/>
              <a:cs typeface="Open Sans"/>
            </a:endParaRPr>
          </a:p>
          <a:p>
            <a:pPr marL="0" lvl="1">
              <a:defRPr/>
            </a:pPr>
            <a:endParaRPr lang="es-ES"/>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s-ES"/>
              <a:t>En entrevistas realizadas en granjas lecheras del estado de Washington, muchos trabajadores no creían que pudieran contagiar a las vacas ni que estas pudieran contagiarlos a ellos. Este tipo de educación en la granja puede ayudar a mantener a todos sanos.</a:t>
            </a:r>
            <a:endParaRPr lang="en-US" sz="2000"/>
          </a:p>
        </p:txBody>
      </p:sp>
      <p:sp>
        <p:nvSpPr>
          <p:cNvPr id="4" name="Slide Number Placeholder 3">
            <a:extLst>
              <a:ext uri="{FF2B5EF4-FFF2-40B4-BE49-F238E27FC236}">
                <a16:creationId xmlns:a16="http://schemas.microsoft.com/office/drawing/2014/main" id="{475AFB36-A24E-EE98-858C-592EDE9A2F4C}"/>
              </a:ext>
            </a:extLst>
          </p:cNvPr>
          <p:cNvSpPr>
            <a:spLocks noGrp="1"/>
          </p:cNvSpPr>
          <p:nvPr>
            <p:ph type="sldNum" sz="quarter" idx="5"/>
          </p:nvPr>
        </p:nvSpPr>
        <p:spPr/>
        <p:txBody>
          <a:bodyPr/>
          <a:lstStyle/>
          <a:p>
            <a:fld id="{F3A2CB4D-BB8F-3B44-8786-9B45986695A6}" type="slidenum">
              <a:rPr lang="en-US" smtClean="0"/>
              <a:pPr/>
              <a:t>7</a:t>
            </a:fld>
            <a:endParaRPr lang="en-US"/>
          </a:p>
        </p:txBody>
      </p:sp>
    </p:spTree>
    <p:extLst>
      <p:ext uri="{BB962C8B-B14F-4D97-AF65-F5344CB8AC3E}">
        <p14:creationId xmlns:p14="http://schemas.microsoft.com/office/powerpoint/2010/main" val="26008776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AF044-DB68-06C3-6B6C-42100CF0E9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1446C5-BA12-E9AD-28CB-14DDF3BE76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58D22D-B29C-752B-4C18-5DC44B3DD30C}"/>
              </a:ext>
            </a:extLst>
          </p:cNvPr>
          <p:cNvSpPr>
            <a:spLocks noGrp="1"/>
          </p:cNvSpPr>
          <p:nvPr>
            <p:ph type="body" idx="1"/>
          </p:nvPr>
        </p:nvSpPr>
        <p:spPr/>
        <p:txBody>
          <a:bodyPr/>
          <a:lstStyle/>
          <a:p>
            <a:pPr defTabSz="931774">
              <a:defRPr/>
            </a:pPr>
            <a:r>
              <a:rPr lang="es-ES"/>
              <a:t>Cuando los trabajadores se mantienen sanos, es más probable que los animales también lo estén. Crear un equipo de prevención y control de infecciones (PCI) en la granja fortalece la comunicación, fomenta la participación y genera una responsabilidad compartida en la prevención y el control de infecciones.</a:t>
            </a:r>
            <a:endParaRPr lang="en-US"/>
          </a:p>
        </p:txBody>
      </p:sp>
      <p:sp>
        <p:nvSpPr>
          <p:cNvPr id="4" name="Slide Number Placeholder 3">
            <a:extLst>
              <a:ext uri="{FF2B5EF4-FFF2-40B4-BE49-F238E27FC236}">
                <a16:creationId xmlns:a16="http://schemas.microsoft.com/office/drawing/2014/main" id="{E31D9DDD-5DD0-941F-7C63-B1E37F07D6D3}"/>
              </a:ext>
            </a:extLst>
          </p:cNvPr>
          <p:cNvSpPr>
            <a:spLocks noGrp="1"/>
          </p:cNvSpPr>
          <p:nvPr>
            <p:ph type="sldNum" sz="quarter" idx="5"/>
          </p:nvPr>
        </p:nvSpPr>
        <p:spPr/>
        <p:txBody>
          <a:bodyPr/>
          <a:lstStyle/>
          <a:p>
            <a:fld id="{F3A2CB4D-BB8F-3B44-8786-9B45986695A6}" type="slidenum">
              <a:rPr lang="en-US" smtClean="0"/>
              <a:t>8</a:t>
            </a:fld>
            <a:endParaRPr lang="en-US"/>
          </a:p>
        </p:txBody>
      </p:sp>
    </p:spTree>
    <p:extLst>
      <p:ext uri="{BB962C8B-B14F-4D97-AF65-F5344CB8AC3E}">
        <p14:creationId xmlns:p14="http://schemas.microsoft.com/office/powerpoint/2010/main" val="33875712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s-ES"/>
              <a:t>Un plan de IPC es una herramienta que ayuda a clarificar las expectativas, especialmente durante las tareas de mayor riesgo. Para los trabajadores, esto se traduce en directrices más claras, prácticas más seguras y protección para sus familias. Para el rebaño, significa una menor propagación de enfermedades y animales más sanos. Y para la granja, ayuda a mantener el buen funcionamiento de las operaciones, incluso durante los brotes.</a:t>
            </a:r>
          </a:p>
          <a:p>
            <a:pPr defTabSz="931774">
              <a:defRPr/>
            </a:pPr>
            <a:endParaRPr lang="es-ES"/>
          </a:p>
          <a:p>
            <a:pPr defTabSz="931774">
              <a:defRPr/>
            </a:pPr>
            <a:r>
              <a:rPr lang="es-ES"/>
              <a:t>El plan de IPC debe utilizarse como un módulo complementario a otras directrices existentes en la granja, tales como el plan de bioseguridad y/o el plan de seguridad o prevención de accidentes. La adopción del plan de IPC contribuirá a cumplir con las normativas de seguridad y salud laboral del Departamento de Trabajo e Industrias (L&amp;I) del estado de Washington, </a:t>
            </a:r>
            <a:r>
              <a:rPr lang="es-ES" b="1"/>
              <a:t>aunque no garantiza una conformidad total.</a:t>
            </a:r>
            <a:endParaRPr lang="en-US" b="1"/>
          </a:p>
        </p:txBody>
      </p:sp>
      <p:sp>
        <p:nvSpPr>
          <p:cNvPr id="4" name="Slide Number Placeholder 3"/>
          <p:cNvSpPr>
            <a:spLocks noGrp="1"/>
          </p:cNvSpPr>
          <p:nvPr>
            <p:ph type="sldNum" sz="quarter" idx="5"/>
          </p:nvPr>
        </p:nvSpPr>
        <p:spPr/>
        <p:txBody>
          <a:bodyPr/>
          <a:lstStyle/>
          <a:p>
            <a:fld id="{F3A2CB4D-BB8F-3B44-8786-9B45986695A6}" type="slidenum">
              <a:rPr lang="en-US" smtClean="0"/>
              <a:t>9</a:t>
            </a:fld>
            <a:endParaRPr lang="en-US"/>
          </a:p>
        </p:txBody>
      </p:sp>
    </p:spTree>
    <p:extLst>
      <p:ext uri="{BB962C8B-B14F-4D97-AF65-F5344CB8AC3E}">
        <p14:creationId xmlns:p14="http://schemas.microsoft.com/office/powerpoint/2010/main" val="33219272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7F2E2-05C8-73C4-F5C9-A5E763460C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FD46E7-443B-B6DC-9CED-1A68B58293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F29F95-D1CF-1DE8-5494-A81FA9DC8964}"/>
              </a:ext>
            </a:extLst>
          </p:cNvPr>
          <p:cNvSpPr>
            <a:spLocks noGrp="1"/>
          </p:cNvSpPr>
          <p:nvPr>
            <p:ph type="body" idx="1"/>
          </p:nvPr>
        </p:nvSpPr>
        <p:spPr/>
        <p:txBody>
          <a:bodyPr/>
          <a:lstStyle/>
          <a:p>
            <a:r>
              <a:rPr lang="es-ES">
                <a:latin typeface="Open Sans"/>
                <a:ea typeface="Open Sans"/>
                <a:cs typeface="Open Sans"/>
              </a:rPr>
              <a:t>Un plan de IPC es una herramienta que ayuda a clarificar las expectativas, especialmente durante las tareas de mayor riesgo. Para los trabajadores, esto se traduce en directrices más claras, prácticas más seguras y protección para sus familias. Para el rebaño, significa una menor propagación de enfermedades y animales más sanos. Y para la explotación agrícola, ayuda a mantener el buen funcionamiento de las operaciones, incluso durante los brotes.</a:t>
            </a:r>
          </a:p>
          <a:p>
            <a:endParaRPr lang="es-ES">
              <a:latin typeface="Open Sans"/>
              <a:ea typeface="Open Sans"/>
              <a:cs typeface="Open Sans"/>
            </a:endParaRPr>
          </a:p>
          <a:p>
            <a:pPr marL="171450" indent="-171450">
              <a:buFont typeface="Arial" panose="020B0604020202020204" pitchFamily="34" charset="0"/>
              <a:buChar char="•"/>
            </a:pPr>
            <a:r>
              <a:rPr lang="es-ES">
                <a:latin typeface="Open Sans"/>
                <a:ea typeface="Open Sans"/>
                <a:cs typeface="Open Sans"/>
              </a:rPr>
              <a:t>El plan de IPC complementa los planes de bioseguridad de la granja —orientados a proteger la salud del rebaño— incorporando un aspecto fundamental: la salud de los trabajadores.</a:t>
            </a:r>
          </a:p>
          <a:p>
            <a:pPr marL="171450" indent="-171450">
              <a:buFont typeface="Arial" panose="020B0604020202020204" pitchFamily="34" charset="0"/>
              <a:buChar char="•"/>
            </a:pPr>
            <a:r>
              <a:rPr lang="es-ES">
                <a:latin typeface="Open Sans"/>
                <a:ea typeface="Open Sans"/>
                <a:cs typeface="Open Sans"/>
              </a:rPr>
              <a:t>Un buen plan de IPC incluye medidas prácticas para reducir la propagación de gérmenes entre las vacas y las personas, ayudando así a preservar la salud de todos en la granja.</a:t>
            </a:r>
          </a:p>
          <a:p>
            <a:pPr marL="171450" indent="-171450">
              <a:buFont typeface="Arial" panose="020B0604020202020204" pitchFamily="34" charset="0"/>
              <a:buChar char="•"/>
            </a:pPr>
            <a:r>
              <a:rPr lang="es-ES">
                <a:latin typeface="Open Sans"/>
                <a:ea typeface="Open Sans"/>
                <a:cs typeface="Open Sans"/>
              </a:rPr>
              <a:t>Asimismo, prepara a la explotación para actuar con rapidez en caso de brote.</a:t>
            </a:r>
          </a:p>
          <a:p>
            <a:pPr marL="0" indent="0">
              <a:buFont typeface="Arial" panose="020B0604020202020204" pitchFamily="34" charset="0"/>
              <a:buNone/>
            </a:pPr>
            <a:endParaRPr lang="en-US" b="1">
              <a:ea typeface="Calibri" panose="020F0502020204030204"/>
              <a:cs typeface="Calibri" panose="020F0502020204030204"/>
            </a:endParaRPr>
          </a:p>
          <a:p>
            <a:r>
              <a:rPr lang="en-US">
                <a:latin typeface="Open Sans"/>
                <a:ea typeface="Open Sans"/>
                <a:cs typeface="Open Sans"/>
              </a:rPr>
              <a:t>En el </a:t>
            </a:r>
            <a:r>
              <a:rPr lang="en-US" err="1">
                <a:latin typeface="Open Sans"/>
                <a:ea typeface="Open Sans"/>
                <a:cs typeface="Open Sans"/>
              </a:rPr>
              <a:t>estado</a:t>
            </a:r>
            <a:r>
              <a:rPr lang="en-US">
                <a:latin typeface="Open Sans"/>
                <a:ea typeface="Open Sans"/>
                <a:cs typeface="Open Sans"/>
              </a:rPr>
              <a:t> de **Washington (EE. UU.) hay </a:t>
            </a:r>
            <a:r>
              <a:rPr lang="en-US" err="1">
                <a:latin typeface="Open Sans"/>
                <a:ea typeface="Open Sans"/>
                <a:cs typeface="Open Sans"/>
              </a:rPr>
              <a:t>aproximadamente</a:t>
            </a:r>
            <a:r>
              <a:rPr lang="en-US">
                <a:latin typeface="Open Sans"/>
                <a:ea typeface="Open Sans"/>
                <a:cs typeface="Open Sans"/>
              </a:rPr>
              <a:t> entre </a:t>
            </a:r>
            <a:r>
              <a:rPr lang="en-US" b="1">
                <a:latin typeface="Open Sans"/>
                <a:ea typeface="Open Sans"/>
                <a:cs typeface="Open Sans"/>
              </a:rPr>
              <a:t>300 y </a:t>
            </a:r>
            <a:r>
              <a:rPr lang="en-US" b="1" err="1">
                <a:latin typeface="Open Sans"/>
                <a:ea typeface="Open Sans"/>
                <a:cs typeface="Open Sans"/>
              </a:rPr>
              <a:t>casi</a:t>
            </a:r>
            <a:r>
              <a:rPr lang="en-US" b="1">
                <a:latin typeface="Open Sans"/>
                <a:ea typeface="Open Sans"/>
                <a:cs typeface="Open Sans"/>
              </a:rPr>
              <a:t> 400 </a:t>
            </a:r>
            <a:r>
              <a:rPr lang="en-US" b="1" err="1">
                <a:latin typeface="Open Sans"/>
                <a:ea typeface="Open Sans"/>
                <a:cs typeface="Open Sans"/>
              </a:rPr>
              <a:t>granjas</a:t>
            </a:r>
            <a:r>
              <a:rPr lang="en-US" b="1">
                <a:latin typeface="Open Sans"/>
                <a:ea typeface="Open Sans"/>
                <a:cs typeface="Open Sans"/>
              </a:rPr>
              <a:t> </a:t>
            </a:r>
            <a:r>
              <a:rPr lang="en-US" b="1" err="1">
                <a:latin typeface="Open Sans"/>
                <a:ea typeface="Open Sans"/>
                <a:cs typeface="Open Sans"/>
              </a:rPr>
              <a:t>lecheras</a:t>
            </a:r>
            <a:r>
              <a:rPr lang="en-US" b="1">
                <a:latin typeface="Open Sans"/>
                <a:ea typeface="Open Sans"/>
                <a:cs typeface="Open Sans"/>
              </a:rPr>
              <a:t> </a:t>
            </a:r>
            <a:r>
              <a:rPr lang="en-US" b="1" err="1">
                <a:latin typeface="Open Sans"/>
                <a:ea typeface="Open Sans"/>
                <a:cs typeface="Open Sans"/>
              </a:rPr>
              <a:t>comerciales</a:t>
            </a:r>
            <a:endParaRPr lang="en-US" b="1">
              <a:latin typeface="Open Sans"/>
              <a:ea typeface="Open Sans"/>
              <a:cs typeface="Open Sans"/>
            </a:endParaRPr>
          </a:p>
          <a:p>
            <a:r>
              <a:rPr lang="en-US" err="1">
                <a:latin typeface="Open Sans"/>
                <a:ea typeface="Open Sans"/>
                <a:cs typeface="Open Sans"/>
              </a:rPr>
              <a:t>Diversas</a:t>
            </a:r>
            <a:r>
              <a:rPr lang="en-US">
                <a:latin typeface="Open Sans"/>
                <a:ea typeface="Open Sans"/>
                <a:cs typeface="Open Sans"/>
              </a:rPr>
              <a:t> </a:t>
            </a:r>
            <a:r>
              <a:rPr lang="en-US" err="1">
                <a:latin typeface="Open Sans"/>
                <a:ea typeface="Open Sans"/>
                <a:cs typeface="Open Sans"/>
              </a:rPr>
              <a:t>fuentes</a:t>
            </a:r>
            <a:r>
              <a:rPr lang="en-US">
                <a:latin typeface="Open Sans"/>
                <a:ea typeface="Open Sans"/>
                <a:cs typeface="Open Sans"/>
              </a:rPr>
              <a:t> de la </a:t>
            </a:r>
            <a:r>
              <a:rPr lang="en-US" err="1">
                <a:latin typeface="Open Sans"/>
                <a:ea typeface="Open Sans"/>
                <a:cs typeface="Open Sans"/>
              </a:rPr>
              <a:t>industria</a:t>
            </a:r>
            <a:r>
              <a:rPr lang="en-US">
                <a:latin typeface="Open Sans"/>
                <a:ea typeface="Open Sans"/>
                <a:cs typeface="Open Sans"/>
              </a:rPr>
              <a:t> </a:t>
            </a:r>
            <a:r>
              <a:rPr lang="en-US" err="1">
                <a:latin typeface="Open Sans"/>
                <a:ea typeface="Open Sans"/>
                <a:cs typeface="Open Sans"/>
              </a:rPr>
              <a:t>láctea</a:t>
            </a:r>
            <a:r>
              <a:rPr lang="en-US">
                <a:latin typeface="Open Sans"/>
                <a:ea typeface="Open Sans"/>
                <a:cs typeface="Open Sans"/>
              </a:rPr>
              <a:t> del </a:t>
            </a:r>
            <a:r>
              <a:rPr lang="en-US" err="1">
                <a:latin typeface="Open Sans"/>
                <a:ea typeface="Open Sans"/>
                <a:cs typeface="Open Sans"/>
              </a:rPr>
              <a:t>estado</a:t>
            </a:r>
            <a:r>
              <a:rPr lang="en-US">
                <a:latin typeface="Open Sans"/>
                <a:ea typeface="Open Sans"/>
                <a:cs typeface="Open Sans"/>
              </a:rPr>
              <a:t> indican </a:t>
            </a:r>
            <a:r>
              <a:rPr lang="en-US" err="1">
                <a:latin typeface="Open Sans"/>
                <a:ea typeface="Open Sans"/>
                <a:cs typeface="Open Sans"/>
              </a:rPr>
              <a:t>que</a:t>
            </a:r>
            <a:r>
              <a:rPr lang="en-US">
                <a:latin typeface="Open Sans"/>
                <a:ea typeface="Open Sans"/>
                <a:cs typeface="Open Sans"/>
              </a:rPr>
              <a:t> </a:t>
            </a:r>
            <a:r>
              <a:rPr lang="en-US" b="1">
                <a:latin typeface="Open Sans"/>
                <a:ea typeface="Open Sans"/>
                <a:cs typeface="Open Sans"/>
              </a:rPr>
              <a:t>hay </a:t>
            </a:r>
            <a:r>
              <a:rPr lang="en-US" b="1" err="1">
                <a:latin typeface="Open Sans"/>
                <a:ea typeface="Open Sans"/>
                <a:cs typeface="Open Sans"/>
              </a:rPr>
              <a:t>alrededor</a:t>
            </a:r>
            <a:r>
              <a:rPr lang="en-US" b="1">
                <a:latin typeface="Open Sans"/>
                <a:ea typeface="Open Sans"/>
                <a:cs typeface="Open Sans"/>
              </a:rPr>
              <a:t> de 300 </a:t>
            </a:r>
            <a:r>
              <a:rPr lang="en-US" b="1" err="1">
                <a:latin typeface="Open Sans"/>
                <a:ea typeface="Open Sans"/>
                <a:cs typeface="Open Sans"/>
              </a:rPr>
              <a:t>granjas</a:t>
            </a:r>
            <a:r>
              <a:rPr lang="en-US" b="1">
                <a:latin typeface="Open Sans"/>
                <a:ea typeface="Open Sans"/>
                <a:cs typeface="Open Sans"/>
              </a:rPr>
              <a:t> </a:t>
            </a:r>
            <a:r>
              <a:rPr lang="en-US" b="1" err="1">
                <a:latin typeface="Open Sans"/>
                <a:ea typeface="Open Sans"/>
                <a:cs typeface="Open Sans"/>
              </a:rPr>
              <a:t>lecheras</a:t>
            </a:r>
            <a:r>
              <a:rPr lang="en-US">
                <a:latin typeface="Open Sans"/>
                <a:ea typeface="Open Sans"/>
                <a:cs typeface="Open Sans"/>
              </a:rPr>
              <a:t>, la gran </a:t>
            </a:r>
            <a:r>
              <a:rPr lang="en-US" err="1">
                <a:latin typeface="Open Sans"/>
                <a:ea typeface="Open Sans"/>
                <a:cs typeface="Open Sans"/>
              </a:rPr>
              <a:t>mayoría</a:t>
            </a:r>
            <a:r>
              <a:rPr lang="en-US">
                <a:latin typeface="Open Sans"/>
                <a:ea typeface="Open Sans"/>
                <a:cs typeface="Open Sans"/>
              </a:rPr>
              <a:t> de </a:t>
            </a:r>
            <a:r>
              <a:rPr lang="en-US" err="1">
                <a:latin typeface="Open Sans"/>
                <a:ea typeface="Open Sans"/>
                <a:cs typeface="Open Sans"/>
              </a:rPr>
              <a:t>propiedad</a:t>
            </a:r>
            <a:r>
              <a:rPr lang="en-US">
                <a:latin typeface="Open Sans"/>
                <a:ea typeface="Open Sans"/>
                <a:cs typeface="Open Sans"/>
              </a:rPr>
              <a:t> familiar</a:t>
            </a:r>
          </a:p>
          <a:p>
            <a:r>
              <a:rPr lang="en-US" err="1">
                <a:latin typeface="Open Sans"/>
                <a:ea typeface="Open Sans"/>
                <a:cs typeface="Open Sans"/>
              </a:rPr>
              <a:t>Otra</a:t>
            </a:r>
            <a:r>
              <a:rPr lang="en-US">
                <a:latin typeface="Open Sans"/>
                <a:ea typeface="Open Sans"/>
                <a:cs typeface="Open Sans"/>
              </a:rPr>
              <a:t> </a:t>
            </a:r>
            <a:r>
              <a:rPr lang="en-US" err="1">
                <a:latin typeface="Open Sans"/>
                <a:ea typeface="Open Sans"/>
                <a:cs typeface="Open Sans"/>
              </a:rPr>
              <a:t>estimación</a:t>
            </a:r>
            <a:r>
              <a:rPr lang="en-US">
                <a:latin typeface="Open Sans"/>
                <a:ea typeface="Open Sans"/>
                <a:cs typeface="Open Sans"/>
              </a:rPr>
              <a:t> indica </a:t>
            </a:r>
            <a:r>
              <a:rPr lang="en-US" err="1">
                <a:latin typeface="Open Sans"/>
                <a:ea typeface="Open Sans"/>
                <a:cs typeface="Open Sans"/>
              </a:rPr>
              <a:t>que</a:t>
            </a:r>
            <a:r>
              <a:rPr lang="en-US">
                <a:latin typeface="Open Sans"/>
                <a:ea typeface="Open Sans"/>
                <a:cs typeface="Open Sans"/>
              </a:rPr>
              <a:t> </a:t>
            </a:r>
            <a:r>
              <a:rPr lang="en-US" b="1">
                <a:latin typeface="Open Sans"/>
                <a:ea typeface="Open Sans"/>
                <a:cs typeface="Open Sans"/>
              </a:rPr>
              <a:t>Washington </a:t>
            </a:r>
            <a:r>
              <a:rPr lang="en-US" b="1" err="1">
                <a:latin typeface="Open Sans"/>
                <a:ea typeface="Open Sans"/>
                <a:cs typeface="Open Sans"/>
              </a:rPr>
              <a:t>tiene</a:t>
            </a:r>
            <a:r>
              <a:rPr lang="en-US" b="1">
                <a:latin typeface="Open Sans"/>
                <a:ea typeface="Open Sans"/>
                <a:cs typeface="Open Sans"/>
              </a:rPr>
              <a:t> </a:t>
            </a:r>
            <a:r>
              <a:rPr lang="en-US" b="1" err="1">
                <a:latin typeface="Open Sans"/>
                <a:ea typeface="Open Sans"/>
                <a:cs typeface="Open Sans"/>
              </a:rPr>
              <a:t>casi</a:t>
            </a:r>
            <a:r>
              <a:rPr lang="en-US" b="1">
                <a:latin typeface="Open Sans"/>
                <a:ea typeface="Open Sans"/>
                <a:cs typeface="Open Sans"/>
              </a:rPr>
              <a:t> 400 </a:t>
            </a:r>
            <a:r>
              <a:rPr lang="en-US" b="1" err="1">
                <a:latin typeface="Open Sans"/>
                <a:ea typeface="Open Sans"/>
                <a:cs typeface="Open Sans"/>
              </a:rPr>
              <a:t>granjas</a:t>
            </a:r>
            <a:r>
              <a:rPr lang="en-US" b="1">
                <a:latin typeface="Open Sans"/>
                <a:ea typeface="Open Sans"/>
                <a:cs typeface="Open Sans"/>
              </a:rPr>
              <a:t> </a:t>
            </a:r>
            <a:r>
              <a:rPr lang="en-US" b="1" err="1">
                <a:latin typeface="Open Sans"/>
                <a:ea typeface="Open Sans"/>
                <a:cs typeface="Open Sans"/>
              </a:rPr>
              <a:t>lecheras</a:t>
            </a:r>
            <a:r>
              <a:rPr lang="en-US" b="1">
                <a:latin typeface="Open Sans"/>
                <a:ea typeface="Open Sans"/>
                <a:cs typeface="Open Sans"/>
              </a:rPr>
              <a:t> y </a:t>
            </a:r>
            <a:r>
              <a:rPr lang="en-US" b="1" err="1">
                <a:latin typeface="Open Sans"/>
                <a:ea typeface="Open Sans"/>
                <a:cs typeface="Open Sans"/>
              </a:rPr>
              <a:t>alrededor</a:t>
            </a:r>
            <a:r>
              <a:rPr lang="en-US" b="1">
                <a:latin typeface="Open Sans"/>
                <a:ea typeface="Open Sans"/>
                <a:cs typeface="Open Sans"/>
              </a:rPr>
              <a:t> de 275,000 </a:t>
            </a:r>
            <a:r>
              <a:rPr lang="en-US" b="1" err="1">
                <a:latin typeface="Open Sans"/>
                <a:ea typeface="Open Sans"/>
                <a:cs typeface="Open Sans"/>
              </a:rPr>
              <a:t>vacas</a:t>
            </a:r>
            <a:r>
              <a:rPr lang="en-US" b="1">
                <a:latin typeface="Open Sans"/>
                <a:ea typeface="Open Sans"/>
                <a:cs typeface="Open Sans"/>
              </a:rPr>
              <a:t> de leche</a:t>
            </a:r>
            <a:r>
              <a:rPr lang="en-US">
                <a:latin typeface="Open Sans"/>
                <a:ea typeface="Open Sans"/>
                <a:cs typeface="Open Sans"/>
              </a:rPr>
              <a:t>.</a:t>
            </a:r>
          </a:p>
        </p:txBody>
      </p:sp>
      <p:sp>
        <p:nvSpPr>
          <p:cNvPr id="4" name="Slide Number Placeholder 3">
            <a:extLst>
              <a:ext uri="{FF2B5EF4-FFF2-40B4-BE49-F238E27FC236}">
                <a16:creationId xmlns:a16="http://schemas.microsoft.com/office/drawing/2014/main" id="{2B118888-8A97-D0D9-35E4-7C2499C9A6A5}"/>
              </a:ext>
            </a:extLst>
          </p:cNvPr>
          <p:cNvSpPr>
            <a:spLocks noGrp="1"/>
          </p:cNvSpPr>
          <p:nvPr>
            <p:ph type="sldNum" sz="quarter" idx="5"/>
          </p:nvPr>
        </p:nvSpPr>
        <p:spPr/>
        <p:txBody>
          <a:bodyPr/>
          <a:lstStyle/>
          <a:p>
            <a:fld id="{F3A2CB4D-BB8F-3B44-8786-9B45986695A6}" type="slidenum">
              <a:rPr lang="en-US" smtClean="0"/>
              <a:t>10</a:t>
            </a:fld>
            <a:endParaRPr lang="en-US"/>
          </a:p>
        </p:txBody>
      </p:sp>
    </p:spTree>
    <p:extLst>
      <p:ext uri="{BB962C8B-B14F-4D97-AF65-F5344CB8AC3E}">
        <p14:creationId xmlns:p14="http://schemas.microsoft.com/office/powerpoint/2010/main" val="32364405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1">
                <a:latin typeface="+mn-lt"/>
              </a:rPr>
              <a:t>El papel de la cultura en la salud, la seguridad y el bienestar</a:t>
            </a:r>
          </a:p>
          <a:p>
            <a:pPr marL="171450" indent="-171450">
              <a:buFont typeface="Arial" panose="020B0604020202020204" pitchFamily="34" charset="0"/>
              <a:buChar char="•"/>
            </a:pPr>
            <a:r>
              <a:rPr lang="es-ES" b="0">
                <a:latin typeface="+mn-lt"/>
              </a:rPr>
              <a:t>Una cultura agrícola que valora la salud tanto de los animales como de los trabajadores.</a:t>
            </a:r>
          </a:p>
          <a:p>
            <a:pPr marL="171450" indent="-171450">
              <a:buFont typeface="Arial" panose="020B0604020202020204" pitchFamily="34" charset="0"/>
              <a:buChar char="•"/>
            </a:pPr>
            <a:r>
              <a:rPr lang="es-ES" b="0">
                <a:latin typeface="+mn-lt"/>
              </a:rPr>
              <a:t>Esta cultura protege la salud humana y animal, favorece la productividad y garantiza la inocuidad de los alimentos.</a:t>
            </a:r>
          </a:p>
          <a:p>
            <a:pPr marL="171450" indent="-171450">
              <a:buFont typeface="Arial" panose="020B0604020202020204" pitchFamily="34" charset="0"/>
              <a:buChar char="•"/>
            </a:pPr>
            <a:r>
              <a:rPr lang="es-ES" b="0">
                <a:latin typeface="+mn-lt"/>
              </a:rPr>
              <a:t>También ayuda a reducir las lesiones laborales, prevenir brotes y mejorar la sostenibilidad económica.</a:t>
            </a:r>
          </a:p>
          <a:p>
            <a:pPr marL="171450" indent="-171450">
              <a:buFont typeface="Arial" panose="020B0604020202020204" pitchFamily="34" charset="0"/>
              <a:buChar char="•"/>
            </a:pPr>
            <a:r>
              <a:rPr lang="es-ES" b="0">
                <a:latin typeface="+mn-lt"/>
              </a:rPr>
              <a:t>Una cultura sólida de salud y seguridad implica que todas las personas en la granja estén capacitadas, equipadas y motivadas para identificar y reportar riesgos de infección.</a:t>
            </a:r>
          </a:p>
          <a:p>
            <a:pPr marL="171450" indent="-171450">
              <a:buFont typeface="Arial" panose="020B0604020202020204" pitchFamily="34" charset="0"/>
              <a:buChar char="•"/>
            </a:pPr>
            <a:r>
              <a:rPr lang="es-ES" b="0">
                <a:latin typeface="+mn-lt"/>
              </a:rPr>
              <a:t>Las prácticas habituales —como el lavado de manos— pueden detener la propagación de infecciones dentro y fuera de la granja.</a:t>
            </a:r>
          </a:p>
          <a:p>
            <a:pPr marL="171450" indent="-171450">
              <a:buFont typeface="Arial" panose="020B0604020202020204" pitchFamily="34" charset="0"/>
              <a:buChar char="•"/>
            </a:pPr>
            <a:r>
              <a:rPr lang="es-ES" b="0">
                <a:latin typeface="+mn-lt"/>
              </a:rPr>
              <a:t>Es importante que los empleados se sientan seguros al reportar riesgos de seguridad y preocupaciones relacionadas con infecciones.</a:t>
            </a:r>
            <a:endParaRPr lang="en-US" b="0"/>
          </a:p>
        </p:txBody>
      </p:sp>
      <p:sp>
        <p:nvSpPr>
          <p:cNvPr id="4" name="Slide Number Placeholder 3"/>
          <p:cNvSpPr>
            <a:spLocks noGrp="1"/>
          </p:cNvSpPr>
          <p:nvPr>
            <p:ph type="sldNum" sz="quarter" idx="5"/>
          </p:nvPr>
        </p:nvSpPr>
        <p:spPr/>
        <p:txBody>
          <a:bodyPr/>
          <a:lstStyle/>
          <a:p>
            <a:fld id="{F3A2CB4D-BB8F-3B44-8786-9B45986695A6}" type="slidenum">
              <a:rPr lang="en-US" smtClean="0"/>
              <a:t>11</a:t>
            </a:fld>
            <a:endParaRPr lang="en-US"/>
          </a:p>
        </p:txBody>
      </p:sp>
    </p:spTree>
    <p:extLst>
      <p:ext uri="{BB962C8B-B14F-4D97-AF65-F5344CB8AC3E}">
        <p14:creationId xmlns:p14="http://schemas.microsoft.com/office/powerpoint/2010/main" val="41721178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s-ES" sz="1000">
                <a:latin typeface="+mn-lt"/>
              </a:rPr>
              <a:t>Discusión en grupo</a:t>
            </a:r>
          </a:p>
          <a:p>
            <a:pPr defTabSz="931774">
              <a:defRPr/>
            </a:pPr>
            <a:r>
              <a:rPr lang="es-ES" sz="1000">
                <a:latin typeface="+mn-lt"/>
              </a:rPr>
              <a:t>Cuando escucha la expresión «una cultura sólida de salud y seguridad», ¿qué le viene a la mente?</a:t>
            </a:r>
          </a:p>
          <a:p>
            <a:pPr defTabSz="931774">
              <a:defRPr/>
            </a:pPr>
            <a:r>
              <a:rPr lang="es-ES" sz="1000">
                <a:latin typeface="+mn-lt"/>
              </a:rPr>
              <a:t>¿Cómo es el entorno?</a:t>
            </a:r>
          </a:p>
          <a:p>
            <a:pPr defTabSz="931774">
              <a:defRPr/>
            </a:pPr>
            <a:r>
              <a:rPr lang="es-ES" sz="1000">
                <a:latin typeface="+mn-lt"/>
              </a:rPr>
              <a:t>¿Cómo es la comunicación?</a:t>
            </a:r>
          </a:p>
          <a:p>
            <a:pPr defTabSz="931774">
              <a:defRPr/>
            </a:pPr>
            <a:endParaRPr lang="es-ES" sz="1000">
              <a:latin typeface="+mn-lt"/>
            </a:endParaRPr>
          </a:p>
          <a:p>
            <a:pPr defTabSz="931774">
              <a:defRPr/>
            </a:pPr>
            <a:r>
              <a:rPr lang="es-ES" sz="1000" b="1">
                <a:latin typeface="+mn-lt"/>
              </a:rPr>
              <a:t>Beneficios de una cultura laboral saludable:</a:t>
            </a:r>
          </a:p>
          <a:p>
            <a:pPr marL="171450" indent="-171450" defTabSz="931774">
              <a:buFont typeface="Arial" panose="020B0604020202020204" pitchFamily="34" charset="0"/>
              <a:buChar char="•"/>
              <a:defRPr/>
            </a:pPr>
            <a:r>
              <a:rPr lang="es-ES" sz="1000">
                <a:latin typeface="+mn-lt"/>
              </a:rPr>
              <a:t>Cultura sólida = Programa de prevención y control de infecciones (IPC) sólido</a:t>
            </a:r>
          </a:p>
          <a:p>
            <a:pPr marL="171450" indent="-171450" defTabSz="931774">
              <a:buFont typeface="Arial" panose="020B0604020202020204" pitchFamily="34" charset="0"/>
              <a:buChar char="•"/>
              <a:defRPr/>
            </a:pPr>
            <a:r>
              <a:rPr lang="es-ES" sz="1000">
                <a:latin typeface="+mn-lt"/>
              </a:rPr>
              <a:t>Protege la salud de los animales y de los trabajadores</a:t>
            </a:r>
          </a:p>
          <a:p>
            <a:pPr marL="171450" indent="-171450" defTabSz="931774">
              <a:buFont typeface="Arial" panose="020B0604020202020204" pitchFamily="34" charset="0"/>
              <a:buChar char="•"/>
              <a:defRPr/>
            </a:pPr>
            <a:r>
              <a:rPr lang="es-ES" sz="1000">
                <a:latin typeface="+mn-lt"/>
              </a:rPr>
              <a:t>Favorece la productividad y la inocuidad alimentaria</a:t>
            </a:r>
          </a:p>
          <a:p>
            <a:pPr marL="171450" indent="-171450" defTabSz="931774">
              <a:buFont typeface="Arial" panose="020B0604020202020204" pitchFamily="34" charset="0"/>
              <a:buChar char="•"/>
              <a:defRPr/>
            </a:pPr>
            <a:r>
              <a:rPr lang="es-ES" sz="1000">
                <a:latin typeface="+mn-lt"/>
              </a:rPr>
              <a:t>Previene lesiones y la propagación de enfermedades</a:t>
            </a:r>
          </a:p>
          <a:p>
            <a:pPr marL="171450" indent="-171450" defTabSz="931774">
              <a:buFont typeface="Arial" panose="020B0604020202020204" pitchFamily="34" charset="0"/>
              <a:buChar char="•"/>
              <a:defRPr/>
            </a:pPr>
            <a:r>
              <a:rPr lang="es-ES" sz="1000">
                <a:latin typeface="+mn-lt"/>
              </a:rPr>
              <a:t>Los empleados cuentan con capacitación y el equipo necesario</a:t>
            </a:r>
          </a:p>
          <a:p>
            <a:pPr marL="171450" indent="-171450" defTabSz="931774">
              <a:buFont typeface="Arial" panose="020B0604020202020204" pitchFamily="34" charset="0"/>
              <a:buChar char="•"/>
              <a:defRPr/>
            </a:pPr>
            <a:r>
              <a:rPr lang="es-ES" sz="1000">
                <a:latin typeface="+mn-lt"/>
              </a:rPr>
              <a:t>Las prácticas rutinarias detienen las infecciones</a:t>
            </a:r>
          </a:p>
          <a:p>
            <a:pPr marL="171450" indent="-171450" defTabSz="931774">
              <a:buFont typeface="Arial" panose="020B0604020202020204" pitchFamily="34" charset="0"/>
              <a:buChar char="•"/>
              <a:defRPr/>
            </a:pPr>
            <a:r>
              <a:rPr lang="es-ES" sz="1000">
                <a:latin typeface="+mn-lt"/>
              </a:rPr>
              <a:t>Los trabajadores se sienten seguros al reportar peligros e inquietudes</a:t>
            </a:r>
          </a:p>
          <a:p>
            <a:pPr defTabSz="931774">
              <a:defRPr/>
            </a:pPr>
            <a:endParaRPr lang="es-ES" sz="1000">
              <a:latin typeface="+mn-lt"/>
            </a:endParaRPr>
          </a:p>
          <a:p>
            <a:pPr defTabSz="931774">
              <a:defRPr/>
            </a:pPr>
            <a:r>
              <a:rPr lang="es-ES" sz="1000">
                <a:latin typeface="+mn-lt"/>
              </a:rPr>
              <a:t>Una cultura sólida no es simplemente una política. Es lo que las personas hacen a diario y el apoyo que sienten al hacerlo.</a:t>
            </a:r>
            <a:endParaRPr lang="en-US" sz="1000">
              <a:solidFill>
                <a:srgbClr val="2A2742"/>
              </a:solidFill>
              <a:latin typeface="Calibri" panose="020F0502020204030204" pitchFamily="34" charset="0"/>
              <a:ea typeface="Arimo" pitchFamily="34" charset="-122"/>
              <a:cs typeface="Calibri" panose="020F0502020204030204" pitchFamily="34" charset="0"/>
            </a:endParaRPr>
          </a:p>
        </p:txBody>
      </p:sp>
      <p:sp>
        <p:nvSpPr>
          <p:cNvPr id="4" name="Slide Number Placeholder 3"/>
          <p:cNvSpPr>
            <a:spLocks noGrp="1"/>
          </p:cNvSpPr>
          <p:nvPr>
            <p:ph type="sldNum" sz="quarter" idx="5"/>
          </p:nvPr>
        </p:nvSpPr>
        <p:spPr/>
        <p:txBody>
          <a:bodyPr/>
          <a:lstStyle/>
          <a:p>
            <a:fld id="{F3A2CB4D-BB8F-3B44-8786-9B45986695A6}" type="slidenum">
              <a:rPr lang="en-US" smtClean="0"/>
              <a:t>12</a:t>
            </a:fld>
            <a:endParaRPr lang="en-US"/>
          </a:p>
        </p:txBody>
      </p:sp>
    </p:spTree>
    <p:extLst>
      <p:ext uri="{BB962C8B-B14F-4D97-AF65-F5344CB8AC3E}">
        <p14:creationId xmlns:p14="http://schemas.microsoft.com/office/powerpoint/2010/main" val="4700651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r>
              <a:rPr lang="es-ES" sz="1200">
                <a:solidFill>
                  <a:srgbClr val="444444"/>
                </a:solidFill>
                <a:latin typeface="Calibri"/>
                <a:ea typeface="Calibri"/>
                <a:cs typeface="Calibri"/>
              </a:rPr>
              <a:t>Construir una cultura de salud y seguridad requiere el compromiso de la dirección y de los empleados con actividades que ayuden a prevenir infecciones tanto en los trabajadores como en las vacas.</a:t>
            </a:r>
            <a:endParaRPr lang="en-US" sz="1200">
              <a:solidFill>
                <a:srgbClr val="444444"/>
              </a:solidFill>
              <a:latin typeface="Calibri"/>
              <a:ea typeface="Calibri"/>
              <a:cs typeface="Calibri"/>
            </a:endParaRPr>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79A89-7687-0F92-3F8D-D22E281E3E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1529CF-72FA-8BBF-69D0-BF06B41F04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01801A-DB4A-4B1A-AA42-0DC80EBF6983}"/>
              </a:ext>
            </a:extLst>
          </p:cNvPr>
          <p:cNvSpPr>
            <a:spLocks noGrp="1"/>
          </p:cNvSpPr>
          <p:nvPr>
            <p:ph type="body" idx="1"/>
          </p:nvPr>
        </p:nvSpPr>
        <p:spPr/>
        <p:txBody>
          <a:bodyPr/>
          <a:lstStyle/>
          <a:p>
            <a:r>
              <a:rPr lang="es-ES"/>
              <a:t>Ante ustedes tienen el borrador del plan de IPC que utilizaremos hoy. A lo largo de esta capacitación, volveremos a consultar este documento y completaremos el formulario, de modo que, al finalizar la sesión, dispongan de un plan de IPC completo para integrar junto con el plan de bioseguridad.</a:t>
            </a:r>
            <a:endParaRPr lang="en-US"/>
          </a:p>
        </p:txBody>
      </p:sp>
      <p:sp>
        <p:nvSpPr>
          <p:cNvPr id="4" name="Slide Number Placeholder 3">
            <a:extLst>
              <a:ext uri="{FF2B5EF4-FFF2-40B4-BE49-F238E27FC236}">
                <a16:creationId xmlns:a16="http://schemas.microsoft.com/office/drawing/2014/main" id="{1D2BFD7C-3E30-8681-41E5-D6D6CFA0709E}"/>
              </a:ext>
            </a:extLst>
          </p:cNvPr>
          <p:cNvSpPr>
            <a:spLocks noGrp="1"/>
          </p:cNvSpPr>
          <p:nvPr>
            <p:ph type="sldNum" sz="quarter" idx="5"/>
          </p:nvPr>
        </p:nvSpPr>
        <p:spPr/>
        <p:txBody>
          <a:bodyPr/>
          <a:lstStyle/>
          <a:p>
            <a:fld id="{F3A2CB4D-BB8F-3B44-8786-9B45986695A6}" type="slidenum">
              <a:rPr lang="en-US" smtClean="0"/>
              <a:t>14</a:t>
            </a:fld>
            <a:endParaRPr lang="en-US"/>
          </a:p>
        </p:txBody>
      </p:sp>
    </p:spTree>
    <p:extLst>
      <p:ext uri="{BB962C8B-B14F-4D97-AF65-F5344CB8AC3E}">
        <p14:creationId xmlns:p14="http://schemas.microsoft.com/office/powerpoint/2010/main" val="7442559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E2F67-A29C-2626-B20B-17E39C7DE6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47293E-6AAB-4224-BB6D-B3556A8E68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4C9036-C2C4-A272-FC39-2EE024690DF4}"/>
              </a:ext>
            </a:extLst>
          </p:cNvPr>
          <p:cNvSpPr>
            <a:spLocks noGrp="1"/>
          </p:cNvSpPr>
          <p:nvPr>
            <p:ph type="body" idx="1"/>
          </p:nvPr>
        </p:nvSpPr>
        <p:spPr/>
        <p:txBody>
          <a:bodyPr/>
          <a:lstStyle/>
          <a:p>
            <a:r>
              <a:rPr lang="es-ES"/>
              <a:t>Ante ustedes tienen el borrador del plan de IPC que utilizaremos hoy. A lo largo de esta capacitación, volveremos a consultar este documento y completaremos el formulario, de modo que, al finalizar la sesión, dispongan de un plan de IPC completo para integrar junto con el plan de bioseguridad.</a:t>
            </a:r>
            <a:endParaRPr lang="en-US"/>
          </a:p>
        </p:txBody>
      </p:sp>
      <p:sp>
        <p:nvSpPr>
          <p:cNvPr id="4" name="Slide Number Placeholder 3">
            <a:extLst>
              <a:ext uri="{FF2B5EF4-FFF2-40B4-BE49-F238E27FC236}">
                <a16:creationId xmlns:a16="http://schemas.microsoft.com/office/drawing/2014/main" id="{ED466242-F48C-79F4-4284-935D865ECE76}"/>
              </a:ext>
            </a:extLst>
          </p:cNvPr>
          <p:cNvSpPr>
            <a:spLocks noGrp="1"/>
          </p:cNvSpPr>
          <p:nvPr>
            <p:ph type="sldNum" sz="quarter" idx="5"/>
          </p:nvPr>
        </p:nvSpPr>
        <p:spPr/>
        <p:txBody>
          <a:bodyPr/>
          <a:lstStyle/>
          <a:p>
            <a:fld id="{F3A2CB4D-BB8F-3B44-8786-9B45986695A6}" type="slidenum">
              <a:rPr lang="en-US" smtClean="0"/>
              <a:t>15</a:t>
            </a:fld>
            <a:endParaRPr lang="en-US"/>
          </a:p>
        </p:txBody>
      </p:sp>
    </p:spTree>
    <p:extLst>
      <p:ext uri="{BB962C8B-B14F-4D97-AF65-F5344CB8AC3E}">
        <p14:creationId xmlns:p14="http://schemas.microsoft.com/office/powerpoint/2010/main" val="1971340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t>16</a:t>
            </a:fld>
            <a:endParaRPr lang="en-US"/>
          </a:p>
        </p:txBody>
      </p:sp>
    </p:spTree>
    <p:extLst>
      <p:ext uri="{BB962C8B-B14F-4D97-AF65-F5344CB8AC3E}">
        <p14:creationId xmlns:p14="http://schemas.microsoft.com/office/powerpoint/2010/main" val="27311041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s-ES"/>
              <a:t>El primer paso para fomentar una cultura de salud en la granja es designar a una persona de contacto. Esta persona será responsable de implementar, mantener y actualizar el plan de Prevención y Control de Infecciones (PCI).</a:t>
            </a:r>
          </a:p>
          <a:p>
            <a:pPr marL="0" indent="0">
              <a:buNone/>
            </a:pPr>
            <a:endParaRPr lang="es-ES"/>
          </a:p>
          <a:p>
            <a:pPr marL="0" indent="0">
              <a:buNone/>
            </a:pPr>
            <a:r>
              <a:rPr lang="es-ES"/>
              <a:t>Esta persona de contacto debe:</a:t>
            </a:r>
          </a:p>
          <a:p>
            <a:pPr marL="228600" indent="-228600">
              <a:buFont typeface="+mj-lt"/>
              <a:buAutoNum type="arabicPeriod"/>
            </a:pPr>
            <a:r>
              <a:rPr lang="es-ES"/>
              <a:t>estar familiarizada con las operaciones de la granja,</a:t>
            </a:r>
          </a:p>
          <a:p>
            <a:pPr marL="228600" indent="-228600">
              <a:buFont typeface="+mj-lt"/>
              <a:buAutoNum type="arabicPeriod"/>
            </a:pPr>
            <a:r>
              <a:rPr lang="es-ES"/>
              <a:t>conocer los riesgos de las enfermedades zoonóticas (enfermedades que pueden transmitirse entre animales y humanos),</a:t>
            </a:r>
          </a:p>
          <a:p>
            <a:pPr marL="228600" indent="-228600">
              <a:buFont typeface="+mj-lt"/>
              <a:buAutoNum type="arabicPeriod"/>
            </a:pPr>
            <a:r>
              <a:rPr lang="es-ES"/>
              <a:t>dominar los métodos de control establecidos en el plan de PCI, y</a:t>
            </a:r>
          </a:p>
          <a:p>
            <a:pPr marL="228600" indent="-228600">
              <a:buFont typeface="+mj-lt"/>
              <a:buAutoNum type="arabicPeriod"/>
            </a:pPr>
            <a:r>
              <a:rPr lang="es-ES"/>
              <a:t>ser una persona de confianza y accesible que fomente una comunicación abierta con los empleados sobre ideas y dudas relacionadas con las enfermedades infecciosas en la granja.</a:t>
            </a:r>
          </a:p>
          <a:p>
            <a:pPr marL="0" indent="0">
              <a:buNone/>
            </a:pPr>
            <a:endParaRPr lang="es-ES"/>
          </a:p>
        </p:txBody>
      </p:sp>
      <p:sp>
        <p:nvSpPr>
          <p:cNvPr id="4" name="Slide Number Placeholder 3"/>
          <p:cNvSpPr>
            <a:spLocks noGrp="1"/>
          </p:cNvSpPr>
          <p:nvPr>
            <p:ph type="sldNum" sz="quarter" idx="5"/>
          </p:nvPr>
        </p:nvSpPr>
        <p:spPr/>
        <p:txBody>
          <a:bodyPr/>
          <a:lstStyle/>
          <a:p>
            <a:fld id="{F3A2CB4D-BB8F-3B44-8786-9B45986695A6}" type="slidenum">
              <a:rPr lang="en-US" smtClean="0"/>
              <a:t>17</a:t>
            </a:fld>
            <a:endParaRPr lang="en-US"/>
          </a:p>
        </p:txBody>
      </p:sp>
    </p:spTree>
    <p:extLst>
      <p:ext uri="{BB962C8B-B14F-4D97-AF65-F5344CB8AC3E}">
        <p14:creationId xmlns:p14="http://schemas.microsoft.com/office/powerpoint/2010/main" val="27529652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4B9E4-2400-A01B-F7E1-14FF85A904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6F1C99-1040-AC6A-14CD-4417B77147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DBCCC1-18CA-E514-8A19-673DA75F59AF}"/>
              </a:ext>
            </a:extLst>
          </p:cNvPr>
          <p:cNvSpPr>
            <a:spLocks noGrp="1"/>
          </p:cNvSpPr>
          <p:nvPr>
            <p:ph type="body" idx="1"/>
          </p:nvPr>
        </p:nvSpPr>
        <p:spPr/>
        <p:txBody>
          <a:bodyPr/>
          <a:lstStyle/>
          <a:p>
            <a:pPr marL="0" indent="0">
              <a:buNone/>
            </a:pPr>
            <a:r>
              <a:rPr lang="es-ES"/>
              <a:t>El primer paso para fomentar una cultura de salud en la granja es designar a una persona de contacto. Esta persona será responsable de implementar, mantener y actualizar el plan de Prevención y Control de Infecciones (PCI).</a:t>
            </a:r>
          </a:p>
          <a:p>
            <a:pPr marL="0" indent="0">
              <a:buNone/>
            </a:pPr>
            <a:endParaRPr lang="es-ES"/>
          </a:p>
          <a:p>
            <a:pPr marL="0" indent="0">
              <a:buNone/>
            </a:pPr>
            <a:r>
              <a:rPr lang="es-ES"/>
              <a:t>Esta persona de contacto debe:</a:t>
            </a:r>
          </a:p>
          <a:p>
            <a:pPr marL="228600" indent="-228600">
              <a:buFont typeface="+mj-lt"/>
              <a:buAutoNum type="arabicPeriod"/>
            </a:pPr>
            <a:r>
              <a:rPr lang="es-ES"/>
              <a:t>estar familiarizada con las operaciones de la granja,</a:t>
            </a:r>
          </a:p>
          <a:p>
            <a:pPr marL="228600" indent="-228600">
              <a:buFont typeface="+mj-lt"/>
              <a:buAutoNum type="arabicPeriod"/>
            </a:pPr>
            <a:r>
              <a:rPr lang="es-ES"/>
              <a:t>conocer los riesgos de las enfermedades zoonóticas (enfermedades que pueden transmitirse entre animales y humanos),</a:t>
            </a:r>
          </a:p>
          <a:p>
            <a:pPr marL="228600" indent="-228600">
              <a:buFont typeface="+mj-lt"/>
              <a:buAutoNum type="arabicPeriod"/>
            </a:pPr>
            <a:r>
              <a:rPr lang="es-ES"/>
              <a:t>dominar los métodos de control establecidos en el plan de PCI, y</a:t>
            </a:r>
          </a:p>
          <a:p>
            <a:pPr marL="228600" indent="-228600">
              <a:buFont typeface="+mj-lt"/>
              <a:buAutoNum type="arabicPeriod"/>
            </a:pPr>
            <a:r>
              <a:rPr lang="es-ES"/>
              <a:t>ser una persona de confianza y accesible que fomente una comunicación abierta con los empleados sobre ideas y dudas relacionadas con las enfermedades infecciosas en la granja.</a:t>
            </a:r>
          </a:p>
          <a:p>
            <a:pPr marL="0" indent="0">
              <a:buNone/>
            </a:pPr>
            <a:endParaRPr lang="es-ES"/>
          </a:p>
        </p:txBody>
      </p:sp>
      <p:sp>
        <p:nvSpPr>
          <p:cNvPr id="4" name="Slide Number Placeholder 3">
            <a:extLst>
              <a:ext uri="{FF2B5EF4-FFF2-40B4-BE49-F238E27FC236}">
                <a16:creationId xmlns:a16="http://schemas.microsoft.com/office/drawing/2014/main" id="{EFE1AE67-1C70-A843-100C-60F6A613542D}"/>
              </a:ext>
            </a:extLst>
          </p:cNvPr>
          <p:cNvSpPr>
            <a:spLocks noGrp="1"/>
          </p:cNvSpPr>
          <p:nvPr>
            <p:ph type="sldNum" sz="quarter" idx="5"/>
          </p:nvPr>
        </p:nvSpPr>
        <p:spPr/>
        <p:txBody>
          <a:bodyPr/>
          <a:lstStyle/>
          <a:p>
            <a:fld id="{F3A2CB4D-BB8F-3B44-8786-9B45986695A6}" type="slidenum">
              <a:rPr lang="en-US" smtClean="0"/>
              <a:t>18</a:t>
            </a:fld>
            <a:endParaRPr lang="en-US"/>
          </a:p>
        </p:txBody>
      </p:sp>
    </p:spTree>
    <p:extLst>
      <p:ext uri="{BB962C8B-B14F-4D97-AF65-F5344CB8AC3E}">
        <p14:creationId xmlns:p14="http://schemas.microsoft.com/office/powerpoint/2010/main" val="21158429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08503-4509-8B59-D64A-4F256648ED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E02C53-2212-D5F6-D84D-7808D9DA27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193807-642E-19F9-21A1-7DBD966EAF8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a:t>Se debe animar a los empleados a acudir a esta persona siempre que lo necesiten.</a:t>
            </a:r>
            <a:endParaRPr lang="en-US"/>
          </a:p>
          <a:p>
            <a:endParaRPr lang="en-US"/>
          </a:p>
        </p:txBody>
      </p:sp>
      <p:sp>
        <p:nvSpPr>
          <p:cNvPr id="4" name="Slide Number Placeholder 3">
            <a:extLst>
              <a:ext uri="{FF2B5EF4-FFF2-40B4-BE49-F238E27FC236}">
                <a16:creationId xmlns:a16="http://schemas.microsoft.com/office/drawing/2014/main" id="{96B0C556-6A72-441C-A1A0-09B35862BBD7}"/>
              </a:ext>
            </a:extLst>
          </p:cNvPr>
          <p:cNvSpPr>
            <a:spLocks noGrp="1"/>
          </p:cNvSpPr>
          <p:nvPr>
            <p:ph type="sldNum" sz="quarter" idx="5"/>
          </p:nvPr>
        </p:nvSpPr>
        <p:spPr/>
        <p:txBody>
          <a:bodyPr/>
          <a:lstStyle/>
          <a:p>
            <a:fld id="{F3A2CB4D-BB8F-3B44-8786-9B45986695A6}" type="slidenum">
              <a:rPr lang="en-US" smtClean="0"/>
              <a:t>19</a:t>
            </a:fld>
            <a:endParaRPr lang="en-US"/>
          </a:p>
        </p:txBody>
      </p:sp>
    </p:spTree>
    <p:extLst>
      <p:ext uri="{BB962C8B-B14F-4D97-AF65-F5344CB8AC3E}">
        <p14:creationId xmlns:p14="http://schemas.microsoft.com/office/powerpoint/2010/main" val="10381832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200" b="1" kern="1200">
                <a:solidFill>
                  <a:schemeClr val="tx1"/>
                </a:solidFill>
                <a:effectLst/>
                <a:latin typeface="+mn-lt"/>
                <a:ea typeface="+mn-ea"/>
                <a:cs typeface="+mn-cs"/>
              </a:rPr>
              <a:t>Compromiso compartido con el programa de IPC</a:t>
            </a:r>
          </a:p>
          <a:p>
            <a:r>
              <a:rPr lang="es-ES" sz="1200" b="0" kern="1200">
                <a:solidFill>
                  <a:schemeClr val="tx1"/>
                </a:solidFill>
                <a:effectLst/>
                <a:latin typeface="+mn-lt"/>
                <a:ea typeface="+mn-ea"/>
                <a:cs typeface="+mn-cs"/>
              </a:rPr>
              <a:t>Para que un programa de IPC tenga éxito, todos deben colaborar. Los gerentes y los empleados deben compartir la responsabilidad de crear un entorno de trabajo seguro y saludable. Este compromiso compartido genera confianza, mejora la comunicación y permite la continuidad del programa a lo largo del tiempo.</a:t>
            </a:r>
            <a:endParaRPr lang="en-US" b="0">
              <a:ea typeface="Calibri" panose="020F0502020204030204"/>
              <a:cs typeface="Calibri" panose="020F0502020204030204"/>
            </a:endParaRPr>
          </a:p>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t>20</a:t>
            </a:fld>
            <a:endParaRPr lang="en-US"/>
          </a:p>
        </p:txBody>
      </p:sp>
    </p:spTree>
    <p:extLst>
      <p:ext uri="{BB962C8B-B14F-4D97-AF65-F5344CB8AC3E}">
        <p14:creationId xmlns:p14="http://schemas.microsoft.com/office/powerpoint/2010/main" val="20960757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6C3A3-47B7-E411-B9E2-A1639117FA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1AC6DC-A091-6101-07CE-A552EDF8DC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E99FE-D14F-8E0C-76B2-60C667746908}"/>
              </a:ext>
            </a:extLst>
          </p:cNvPr>
          <p:cNvSpPr>
            <a:spLocks noGrp="1"/>
          </p:cNvSpPr>
          <p:nvPr>
            <p:ph type="body" idx="1"/>
          </p:nvPr>
        </p:nvSpPr>
        <p:spPr/>
        <p:txBody>
          <a:bodyPr/>
          <a:lstStyle/>
          <a:p>
            <a:r>
              <a:rPr lang="es-ES"/>
              <a:t>Los propietarios y administradores de las explotaciones agrícolas deben demostrar un apoyo claro a la salud y seguridad de los trabajadores. Su liderazgo marca la pauta para toda la explotación.</a:t>
            </a:r>
          </a:p>
          <a:p>
            <a:endParaRPr lang="es-ES"/>
          </a:p>
          <a:p>
            <a:r>
              <a:rPr lang="es-ES"/>
              <a:t>Entre las acciones clave se incluyen:</a:t>
            </a:r>
          </a:p>
          <a:p>
            <a:r>
              <a:rPr lang="es-ES"/>
              <a:t>- Hacer de la salud y seguridad de los empleados un elemento fundamental de la política de la explotación.</a:t>
            </a:r>
          </a:p>
          <a:p>
            <a:r>
              <a:rPr lang="es-ES"/>
              <a:t>- Implementar medidas adecuadas de control de infecciones.</a:t>
            </a:r>
          </a:p>
          <a:p>
            <a:r>
              <a:rPr lang="es-ES"/>
              <a:t>- Organizar el trabajo de manera que se reduzcan los riesgos y se fomente el bienestar.</a:t>
            </a:r>
          </a:p>
          <a:p>
            <a:r>
              <a:rPr lang="es-ES"/>
              <a:t>- Involucrar a los trabajadores en la planificación y la toma de decisiones.</a:t>
            </a:r>
          </a:p>
          <a:p>
            <a:r>
              <a:rPr lang="es-ES"/>
              <a:t>- Capacitar a los empleados en las políticas laborales, la prevención de enfermedades y los procedimientos de notificación.</a:t>
            </a:r>
          </a:p>
          <a:p>
            <a:r>
              <a:rPr lang="es-ES"/>
              <a:t>- Proteger la privacidad de los trabajadores.</a:t>
            </a:r>
          </a:p>
          <a:p>
            <a:r>
              <a:rPr lang="es-ES"/>
              <a:t>- Conectar y coordinar sistemas para promover la salud y la seguridad.</a:t>
            </a:r>
            <a:endParaRPr lang="en-US"/>
          </a:p>
        </p:txBody>
      </p:sp>
      <p:sp>
        <p:nvSpPr>
          <p:cNvPr id="4" name="Slide Number Placeholder 3">
            <a:extLst>
              <a:ext uri="{FF2B5EF4-FFF2-40B4-BE49-F238E27FC236}">
                <a16:creationId xmlns:a16="http://schemas.microsoft.com/office/drawing/2014/main" id="{11892213-58D9-AE8B-0128-B49E92E9D6E3}"/>
              </a:ext>
            </a:extLst>
          </p:cNvPr>
          <p:cNvSpPr>
            <a:spLocks noGrp="1"/>
          </p:cNvSpPr>
          <p:nvPr>
            <p:ph type="sldNum" sz="quarter" idx="5"/>
          </p:nvPr>
        </p:nvSpPr>
        <p:spPr/>
        <p:txBody>
          <a:bodyPr/>
          <a:lstStyle/>
          <a:p>
            <a:fld id="{F3A2CB4D-BB8F-3B44-8786-9B45986695A6}" type="slidenum">
              <a:rPr lang="en-US" smtClean="0"/>
              <a:t>21</a:t>
            </a:fld>
            <a:endParaRPr lang="en-US"/>
          </a:p>
        </p:txBody>
      </p:sp>
    </p:spTree>
    <p:extLst>
      <p:ext uri="{BB962C8B-B14F-4D97-AF65-F5344CB8AC3E}">
        <p14:creationId xmlns:p14="http://schemas.microsoft.com/office/powerpoint/2010/main" val="36076632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a:t>Los empleados desempeñan un papel fundamental en la prevención de infecciones. Para que un plan de prevención y control de infecciones (IPC, por sus siglas en inglés) funcione, los empleados deben:</a:t>
            </a:r>
          </a:p>
          <a:p>
            <a:endParaRPr lang="es-ES"/>
          </a:p>
          <a:p>
            <a:r>
              <a:rPr lang="es-ES"/>
              <a:t>- Cumplir con todas las medidas de control de exposición, prácticas laborales y normas sobre el uso de equipo de protección personal (EPP) establecidas en la granja.</a:t>
            </a:r>
          </a:p>
          <a:p>
            <a:r>
              <a:rPr lang="es-ES"/>
              <a:t>- Asistir y participar en todas las capacitaciones obligatorias.</a:t>
            </a:r>
          </a:p>
          <a:p>
            <a:r>
              <a:rPr lang="es-ES"/>
              <a:t>- Identificar las áreas y tareas que implican un riesgo de exposición a enfermedades infecciosas provenientes de animales o compañeros de trabajo, y comunicar cualquier inquietud a la dirección.</a:t>
            </a:r>
          </a:p>
          <a:p>
            <a:r>
              <a:rPr lang="es-ES"/>
              <a:t>- Comprender sus responsabilidades a la hora de comunicar inquietudes a la dirección.</a:t>
            </a:r>
          </a:p>
          <a:p>
            <a:r>
              <a:rPr lang="es-ES"/>
              <a:t>- Protegerse a sí mismos, a sus compañeros, a sus familias y a la comunidad siguiendo las directrices de prevención y control de infecciones.</a:t>
            </a:r>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t>22</a:t>
            </a:fld>
            <a:endParaRPr lang="en-US"/>
          </a:p>
        </p:txBody>
      </p:sp>
    </p:spTree>
    <p:extLst>
      <p:ext uri="{BB962C8B-B14F-4D97-AF65-F5344CB8AC3E}">
        <p14:creationId xmlns:p14="http://schemas.microsoft.com/office/powerpoint/2010/main" val="18290835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6EA2CA-44D2-E547-CCA0-A1508EA010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DFCEF6-C12C-0583-E5C9-0E5ABE58FE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35F7CF-2929-9EC1-F8BC-BFF019759F8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a:t>El siguiente paso consistirá en crear un equipo de IPC (Prevención y Control de Infecciones) en la granja. Todo el personal de la granja debe comprender qué hace dicho equipo y por qué. Este equipo reúne a personas con diferentes funciones y áreas de experiencia para centrarse en proteger la salud de los trabajadores. Contar con un equipo de IPC dedicado —que incluya a responsables de la salud de los trabajadores y del ganado, así como a representantes de los empleados— mejorará la comunicación y fomentará la colaboración en toda la granja. Asimismo, el equipo deberá adaptar sus mensajes a las necesidades de los distintos públicos y garantizar que toda comunicación refleje los valores de la granja en materia de salud y seguridad.</a:t>
            </a:r>
            <a:endParaRPr lang="en-US"/>
          </a:p>
        </p:txBody>
      </p:sp>
      <p:sp>
        <p:nvSpPr>
          <p:cNvPr id="4" name="Slide Number Placeholder 3">
            <a:extLst>
              <a:ext uri="{FF2B5EF4-FFF2-40B4-BE49-F238E27FC236}">
                <a16:creationId xmlns:a16="http://schemas.microsoft.com/office/drawing/2014/main" id="{FC293809-49FC-5CE1-769F-020185057928}"/>
              </a:ext>
            </a:extLst>
          </p:cNvPr>
          <p:cNvSpPr>
            <a:spLocks noGrp="1"/>
          </p:cNvSpPr>
          <p:nvPr>
            <p:ph type="sldNum" sz="quarter" idx="5"/>
          </p:nvPr>
        </p:nvSpPr>
        <p:spPr/>
        <p:txBody>
          <a:bodyPr/>
          <a:lstStyle/>
          <a:p>
            <a:fld id="{F3A2CB4D-BB8F-3B44-8786-9B45986695A6}" type="slidenum">
              <a:rPr lang="en-US" smtClean="0"/>
              <a:t>23</a:t>
            </a:fld>
            <a:endParaRPr lang="en-US"/>
          </a:p>
        </p:txBody>
      </p:sp>
    </p:spTree>
    <p:extLst>
      <p:ext uri="{BB962C8B-B14F-4D97-AF65-F5344CB8AC3E}">
        <p14:creationId xmlns:p14="http://schemas.microsoft.com/office/powerpoint/2010/main" val="19687806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a:t>Todas las personas en la granja deben comprender qué está haciendo el equipo de IPC y por qué. Este equipo reúne a personas con diferentes roles y áreas de experiencia para centrarse en proteger la salud de los trabajadores. Un equipo de IPC dedicado —que incluya a representantes de la salud de los trabajadores, de la salud del ganado y de los empleados— mejorará la comunicación y fomentará la colaboración en toda la granja. El equipo también debe adaptar sus mensajes a las necesidades de los distintos públicos y asegurarse de que toda comunicación refleje los valores de salud y seguridad de la granja. El plan de IPC incluye un enlace donde puede encontrar la información de contacto de la autoridad sanitaria local.</a:t>
            </a:r>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t>24</a:t>
            </a:fld>
            <a:endParaRPr lang="en-US"/>
          </a:p>
        </p:txBody>
      </p:sp>
    </p:spTree>
    <p:extLst>
      <p:ext uri="{BB962C8B-B14F-4D97-AF65-F5344CB8AC3E}">
        <p14:creationId xmlns:p14="http://schemas.microsoft.com/office/powerpoint/2010/main" val="22584577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AB0B3-D874-813D-90FF-11E5F578B9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4EA563-D23B-9383-FEFA-4C1416D522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351EEA-AB7A-50C2-EECF-2298FB3A7FD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4458823-AF4E-7C95-8775-BB8D98227D29}"/>
              </a:ext>
            </a:extLst>
          </p:cNvPr>
          <p:cNvSpPr>
            <a:spLocks noGrp="1"/>
          </p:cNvSpPr>
          <p:nvPr>
            <p:ph type="sldNum" sz="quarter" idx="5"/>
          </p:nvPr>
        </p:nvSpPr>
        <p:spPr/>
        <p:txBody>
          <a:bodyPr/>
          <a:lstStyle/>
          <a:p>
            <a:fld id="{F3A2CB4D-BB8F-3B44-8786-9B45986695A6}" type="slidenum">
              <a:rPr lang="en-US" smtClean="0"/>
              <a:t>25</a:t>
            </a:fld>
            <a:endParaRPr lang="en-US"/>
          </a:p>
        </p:txBody>
      </p:sp>
    </p:spTree>
    <p:extLst>
      <p:ext uri="{BB962C8B-B14F-4D97-AF65-F5344CB8AC3E}">
        <p14:creationId xmlns:p14="http://schemas.microsoft.com/office/powerpoint/2010/main" val="1297413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A8C960-8BA1-CE04-20BD-3C3FAEC572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30A820-3C18-B366-3849-9D52DC5E88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A6DCBF-5A7A-DCEE-DB14-2038D6FEF00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A48F39E-5DBC-D08C-66D9-6741FB372A7A}"/>
              </a:ext>
            </a:extLst>
          </p:cNvPr>
          <p:cNvSpPr>
            <a:spLocks noGrp="1"/>
          </p:cNvSpPr>
          <p:nvPr>
            <p:ph type="sldNum" sz="quarter" idx="5"/>
          </p:nvPr>
        </p:nvSpPr>
        <p:spPr/>
        <p:txBody>
          <a:bodyPr/>
          <a:lstStyle/>
          <a:p>
            <a:fld id="{F3A2CB4D-BB8F-3B44-8786-9B45986695A6}" type="slidenum">
              <a:rPr lang="en-US" smtClean="0"/>
              <a:t>26</a:t>
            </a:fld>
            <a:endParaRPr lang="en-US"/>
          </a:p>
        </p:txBody>
      </p:sp>
    </p:spTree>
    <p:extLst>
      <p:ext uri="{BB962C8B-B14F-4D97-AF65-F5344CB8AC3E}">
        <p14:creationId xmlns:p14="http://schemas.microsoft.com/office/powerpoint/2010/main" val="9731216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A8107-81B8-23EE-8A64-33E510CFFB1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6ABDB3B-B8CD-507A-A040-74700AC673F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DA66DBC-0885-7290-440F-376226B45A50}"/>
              </a:ext>
            </a:extLst>
          </p:cNvPr>
          <p:cNvSpPr>
            <a:spLocks noGrp="1"/>
          </p:cNvSpPr>
          <p:nvPr>
            <p:ph type="body" idx="1"/>
          </p:nvPr>
        </p:nvSpPr>
        <p:spPr/>
        <p:txBody>
          <a:bodyPr/>
          <a:lstStyle/>
          <a:p>
            <a:r>
              <a:rPr lang="es-ES" sz="1200" kern="1200">
                <a:solidFill>
                  <a:schemeClr val="tx1"/>
                </a:solidFill>
                <a:effectLst/>
                <a:latin typeface="Open Sans" panose="020B0606030504020204" pitchFamily="34" charset="0"/>
                <a:ea typeface="+mn-ea"/>
                <a:cs typeface="+mn-cs"/>
              </a:rPr>
              <a:t>Antes de hablar de la evaluación, vamos a hablar de la infección y la transmisión…</a:t>
            </a:r>
            <a:endParaRPr lang="en-US" altLang="zh-CN">
              <a:ea typeface="宋体"/>
              <a:cs typeface="Calibri"/>
            </a:endParaRPr>
          </a:p>
        </p:txBody>
      </p:sp>
      <p:sp>
        <p:nvSpPr>
          <p:cNvPr id="4" name="灯片编号占位符 3">
            <a:extLst>
              <a:ext uri="{FF2B5EF4-FFF2-40B4-BE49-F238E27FC236}">
                <a16:creationId xmlns:a16="http://schemas.microsoft.com/office/drawing/2014/main" id="{9CBD68C0-EC4A-27AB-3945-7EE69A4CE9B8}"/>
              </a:ext>
            </a:extLst>
          </p:cNvPr>
          <p:cNvSpPr>
            <a:spLocks noGrp="1"/>
          </p:cNvSpPr>
          <p:nvPr>
            <p:ph type="sldNum" sz="quarter" idx="5"/>
          </p:nvPr>
        </p:nvSpPr>
        <p:spPr/>
        <p:txBody>
          <a:bodyPr/>
          <a:lstStyle/>
          <a:p>
            <a:fld id="{F3A2CB4D-BB8F-3B44-8786-9B45986695A6}" type="slidenum">
              <a:rPr lang="en-US" smtClean="0"/>
              <a:t>27</a:t>
            </a:fld>
            <a:endParaRPr lang="en-US"/>
          </a:p>
        </p:txBody>
      </p:sp>
    </p:spTree>
    <p:extLst>
      <p:ext uri="{BB962C8B-B14F-4D97-AF65-F5344CB8AC3E}">
        <p14:creationId xmlns:p14="http://schemas.microsoft.com/office/powerpoint/2010/main" val="22655933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a:ea typeface="Calibri"/>
                <a:cs typeface="Calibri"/>
              </a:rPr>
              <a:t>Entre los ejemplos de los tipos de infecciones que se encuentran en las granjas lecheras se incluyen:</a:t>
            </a:r>
          </a:p>
          <a:p>
            <a:endParaRPr lang="es-ES">
              <a:ea typeface="Calibri"/>
              <a:cs typeface="Calibri"/>
            </a:endParaRPr>
          </a:p>
          <a:p>
            <a:pPr>
              <a:lnSpc>
                <a:spcPct val="100000"/>
              </a:lnSpc>
            </a:pPr>
            <a:r>
              <a:rPr lang="es-ES">
                <a:latin typeface="Calibri"/>
                <a:ea typeface="Calibri"/>
                <a:cs typeface="Calibri"/>
              </a:rPr>
              <a:t>- Patógenos causantes de diarrea</a:t>
            </a:r>
            <a:endParaRPr lang="en-US">
              <a:latin typeface="Calibri"/>
              <a:ea typeface="Calibri"/>
              <a:cs typeface="Calibri"/>
            </a:endParaRPr>
          </a:p>
          <a:p>
            <a:pPr>
              <a:lnSpc>
                <a:spcPct val="100000"/>
              </a:lnSpc>
            </a:pPr>
            <a:r>
              <a:rPr lang="es-ES">
                <a:latin typeface="Calibri"/>
                <a:ea typeface="Calibri"/>
                <a:cs typeface="Calibri"/>
              </a:rPr>
              <a:t>-Infecciones respiratorias</a:t>
            </a:r>
            <a:endParaRPr lang="en-US">
              <a:latin typeface="Calibri"/>
              <a:ea typeface="Calibri"/>
              <a:cs typeface="Calibri"/>
            </a:endParaRPr>
          </a:p>
          <a:p>
            <a:pPr>
              <a:lnSpc>
                <a:spcPct val="100000"/>
              </a:lnSpc>
            </a:pPr>
            <a:r>
              <a:rPr lang="es-ES">
                <a:latin typeface="Calibri"/>
                <a:ea typeface="Calibri"/>
                <a:cs typeface="Calibri"/>
              </a:rPr>
              <a:t>-Infecciones de la piel y tejidos blandos</a:t>
            </a:r>
            <a:endParaRPr lang="en-US">
              <a:latin typeface="Calibri"/>
              <a:ea typeface="Calibri"/>
              <a:cs typeface="Calibri"/>
            </a:endParaRPr>
          </a:p>
          <a:p>
            <a:pPr>
              <a:lnSpc>
                <a:spcPct val="100000"/>
              </a:lnSpc>
            </a:pPr>
            <a:r>
              <a:rPr lang="es-ES">
                <a:latin typeface="Calibri"/>
                <a:ea typeface="Calibri"/>
                <a:cs typeface="Calibri"/>
              </a:rPr>
              <a:t>-Infecciones relacionadas con objetos punzocortantes</a:t>
            </a:r>
            <a:endParaRPr lang="en-US">
              <a:latin typeface="Calibri"/>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F3A2CB4D-BB8F-3B44-8786-9B45986695A6}" type="slidenum">
              <a:rPr lang="en-US" smtClean="0"/>
              <a:t>28</a:t>
            </a:fld>
            <a:endParaRPr lang="en-US"/>
          </a:p>
        </p:txBody>
      </p:sp>
    </p:spTree>
    <p:extLst>
      <p:ext uri="{BB962C8B-B14F-4D97-AF65-F5344CB8AC3E}">
        <p14:creationId xmlns:p14="http://schemas.microsoft.com/office/powerpoint/2010/main" val="630838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A7445-94A4-2F2B-51ED-C57BCC1BFA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46A3E5-84F2-F857-E681-D150B34680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F0D4FE-69AD-10F4-8179-CEB6910C562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a:t>Esta diapositiva trata sobre los patógenos que causan diarrea, sus fuentes y cómo los trabajadores de la granja pueden exponerse a ellos.</a:t>
            </a:r>
            <a:endParaRPr lang="en-US"/>
          </a:p>
          <a:p>
            <a:r>
              <a:rPr lang="en-US">
                <a:latin typeface="Open Sans"/>
                <a:ea typeface="Open Sans"/>
                <a:cs typeface="Open Sans"/>
              </a:rPr>
              <a:t>Nota: Este </a:t>
            </a:r>
            <a:r>
              <a:rPr lang="en-US" err="1">
                <a:latin typeface="Open Sans"/>
                <a:ea typeface="Open Sans"/>
                <a:cs typeface="Open Sans"/>
              </a:rPr>
              <a:t>gráfico</a:t>
            </a:r>
            <a:r>
              <a:rPr lang="en-US">
                <a:latin typeface="Open Sans"/>
                <a:ea typeface="Open Sans"/>
                <a:cs typeface="Open Sans"/>
              </a:rPr>
              <a:t> </a:t>
            </a:r>
            <a:r>
              <a:rPr lang="en-US" err="1">
                <a:latin typeface="Open Sans"/>
                <a:ea typeface="Open Sans"/>
                <a:cs typeface="Open Sans"/>
              </a:rPr>
              <a:t>fue</a:t>
            </a:r>
            <a:r>
              <a:rPr lang="en-US">
                <a:latin typeface="Open Sans"/>
                <a:ea typeface="Open Sans"/>
                <a:cs typeface="Open Sans"/>
              </a:rPr>
              <a:t> </a:t>
            </a:r>
            <a:r>
              <a:rPr lang="en-US" err="1">
                <a:latin typeface="Open Sans"/>
                <a:ea typeface="Open Sans"/>
                <a:cs typeface="Open Sans"/>
              </a:rPr>
              <a:t>hecho</a:t>
            </a:r>
            <a:r>
              <a:rPr lang="en-US">
                <a:latin typeface="Open Sans"/>
                <a:ea typeface="Open Sans"/>
                <a:cs typeface="Open Sans"/>
              </a:rPr>
              <a:t> </a:t>
            </a:r>
            <a:r>
              <a:rPr lang="en-US" err="1">
                <a:latin typeface="Open Sans"/>
                <a:ea typeface="Open Sans"/>
                <a:cs typeface="Open Sans"/>
              </a:rPr>
              <a:t>utilizando</a:t>
            </a:r>
            <a:r>
              <a:rPr lang="en-US">
                <a:latin typeface="Open Sans"/>
                <a:ea typeface="Open Sans"/>
                <a:cs typeface="Open Sans"/>
              </a:rPr>
              <a:t> </a:t>
            </a:r>
            <a:r>
              <a:rPr lang="en-US" err="1">
                <a:latin typeface="Open Sans"/>
                <a:ea typeface="Open Sans"/>
                <a:cs typeface="Open Sans"/>
              </a:rPr>
              <a:t>inteligencia</a:t>
            </a:r>
            <a:r>
              <a:rPr lang="en-US">
                <a:latin typeface="Open Sans"/>
                <a:ea typeface="Open Sans"/>
                <a:cs typeface="Open Sans"/>
              </a:rPr>
              <a:t> artificial (ChatGPT)</a:t>
            </a:r>
          </a:p>
        </p:txBody>
      </p:sp>
      <p:sp>
        <p:nvSpPr>
          <p:cNvPr id="4" name="Slide Number Placeholder 3">
            <a:extLst>
              <a:ext uri="{FF2B5EF4-FFF2-40B4-BE49-F238E27FC236}">
                <a16:creationId xmlns:a16="http://schemas.microsoft.com/office/drawing/2014/main" id="{83DEA22C-FED1-40A7-E376-F3B62F00390D}"/>
              </a:ext>
            </a:extLst>
          </p:cNvPr>
          <p:cNvSpPr>
            <a:spLocks noGrp="1"/>
          </p:cNvSpPr>
          <p:nvPr>
            <p:ph type="sldNum" sz="quarter" idx="5"/>
          </p:nvPr>
        </p:nvSpPr>
        <p:spPr/>
        <p:txBody>
          <a:bodyPr/>
          <a:lstStyle/>
          <a:p>
            <a:fld id="{F3A2CB4D-BB8F-3B44-8786-9B45986695A6}" type="slidenum">
              <a:rPr lang="en-US" smtClean="0"/>
              <a:t>29</a:t>
            </a:fld>
            <a:endParaRPr lang="en-US"/>
          </a:p>
        </p:txBody>
      </p:sp>
    </p:spTree>
    <p:extLst>
      <p:ext uri="{BB962C8B-B14F-4D97-AF65-F5344CB8AC3E}">
        <p14:creationId xmlns:p14="http://schemas.microsoft.com/office/powerpoint/2010/main" val="26948580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3C9F3-DD6E-FDC7-00CA-071361E5A0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109466-0E8B-720B-7486-8358E54026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3A5AC9-EB07-77F4-BA4F-897FD7843F09}"/>
              </a:ext>
            </a:extLst>
          </p:cNvPr>
          <p:cNvSpPr>
            <a:spLocks noGrp="1"/>
          </p:cNvSpPr>
          <p:nvPr>
            <p:ph type="body" idx="1"/>
          </p:nvPr>
        </p:nvSpPr>
        <p:spPr/>
        <p:txBody>
          <a:bodyPr/>
          <a:lstStyle/>
          <a:p>
            <a:r>
              <a:rPr lang="es-ES"/>
              <a:t>Estos son los patógenos de la Salmonella y la E. </a:t>
            </a:r>
            <a:r>
              <a:rPr lang="es-ES" err="1"/>
              <a:t>coli</a:t>
            </a:r>
            <a:r>
              <a:rPr lang="es-ES"/>
              <a:t>.</a:t>
            </a:r>
            <a:endParaRPr lang="en-US"/>
          </a:p>
        </p:txBody>
      </p:sp>
      <p:sp>
        <p:nvSpPr>
          <p:cNvPr id="4" name="Slide Number Placeholder 3">
            <a:extLst>
              <a:ext uri="{FF2B5EF4-FFF2-40B4-BE49-F238E27FC236}">
                <a16:creationId xmlns:a16="http://schemas.microsoft.com/office/drawing/2014/main" id="{154667C1-417A-21F9-E15C-2D4E2B54FC82}"/>
              </a:ext>
            </a:extLst>
          </p:cNvPr>
          <p:cNvSpPr>
            <a:spLocks noGrp="1"/>
          </p:cNvSpPr>
          <p:nvPr>
            <p:ph type="sldNum" sz="quarter" idx="5"/>
          </p:nvPr>
        </p:nvSpPr>
        <p:spPr/>
        <p:txBody>
          <a:bodyPr/>
          <a:lstStyle/>
          <a:p>
            <a:fld id="{F3A2CB4D-BB8F-3B44-8786-9B45986695A6}" type="slidenum">
              <a:rPr lang="en-US" smtClean="0"/>
              <a:t>30</a:t>
            </a:fld>
            <a:endParaRPr lang="en-US"/>
          </a:p>
        </p:txBody>
      </p:sp>
    </p:spTree>
    <p:extLst>
      <p:ext uri="{BB962C8B-B14F-4D97-AF65-F5344CB8AC3E}">
        <p14:creationId xmlns:p14="http://schemas.microsoft.com/office/powerpoint/2010/main" val="31284179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FBB4F-E0FF-00D8-6195-419840E9D1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C5BD52-20D2-C98F-BC4E-62198923EA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28C4D1-BD9A-6EAF-1842-ECED0149AB0E}"/>
              </a:ext>
            </a:extLst>
          </p:cNvPr>
          <p:cNvSpPr>
            <a:spLocks noGrp="1"/>
          </p:cNvSpPr>
          <p:nvPr>
            <p:ph type="body" idx="1"/>
          </p:nvPr>
        </p:nvSpPr>
        <p:spPr/>
        <p:txBody>
          <a:bodyPr/>
          <a:lstStyle/>
          <a:p>
            <a:r>
              <a:rPr lang="es-ES"/>
              <a:t>Esta diapositiva trata sobre las causas de las infecciones respiratorias, sus fuentes y cómo los trabajadores de la granja pueden verse expuestos a ellas.</a:t>
            </a:r>
            <a:endParaRPr lang="en-US">
              <a:ea typeface="Open Sans" panose="020B0606030504020204" pitchFamily="34" charset="0"/>
              <a:cs typeface="Open Sans" panose="020B0606030504020204" pitchFamily="34" charset="0"/>
            </a:endParaRPr>
          </a:p>
          <a:p>
            <a:r>
              <a:rPr lang="es-ES">
                <a:latin typeface="Open Sans"/>
                <a:ea typeface="Open Sans"/>
                <a:cs typeface="Open Sans"/>
              </a:rPr>
              <a:t>Nota: Este gráfico fue hecho utilizando inteligencia artificial (</a:t>
            </a:r>
            <a:r>
              <a:rPr lang="es-ES" err="1">
                <a:latin typeface="Open Sans"/>
                <a:ea typeface="Open Sans"/>
                <a:cs typeface="Open Sans"/>
              </a:rPr>
              <a:t>ChatGPT</a:t>
            </a:r>
            <a:r>
              <a:rPr lang="es-ES">
                <a:latin typeface="Open Sans"/>
                <a:ea typeface="Open Sans"/>
                <a:cs typeface="Open Sans"/>
              </a:rPr>
              <a:t>)</a:t>
            </a:r>
          </a:p>
        </p:txBody>
      </p:sp>
      <p:sp>
        <p:nvSpPr>
          <p:cNvPr id="4" name="Slide Number Placeholder 3">
            <a:extLst>
              <a:ext uri="{FF2B5EF4-FFF2-40B4-BE49-F238E27FC236}">
                <a16:creationId xmlns:a16="http://schemas.microsoft.com/office/drawing/2014/main" id="{CE1D62C3-0800-391D-9BBA-B3274A35CEAF}"/>
              </a:ext>
            </a:extLst>
          </p:cNvPr>
          <p:cNvSpPr>
            <a:spLocks noGrp="1"/>
          </p:cNvSpPr>
          <p:nvPr>
            <p:ph type="sldNum" sz="quarter" idx="5"/>
          </p:nvPr>
        </p:nvSpPr>
        <p:spPr/>
        <p:txBody>
          <a:bodyPr/>
          <a:lstStyle/>
          <a:p>
            <a:fld id="{F3A2CB4D-BB8F-3B44-8786-9B45986695A6}" type="slidenum">
              <a:rPr lang="en-US" smtClean="0"/>
              <a:pPr/>
              <a:t>31</a:t>
            </a:fld>
            <a:endParaRPr lang="en-US"/>
          </a:p>
        </p:txBody>
      </p:sp>
    </p:spTree>
    <p:extLst>
      <p:ext uri="{BB962C8B-B14F-4D97-AF65-F5344CB8AC3E}">
        <p14:creationId xmlns:p14="http://schemas.microsoft.com/office/powerpoint/2010/main" val="10228796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a:t>Estas son algunas enfermedades y síntomas de las infecciones respiratorias.</a:t>
            </a:r>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32</a:t>
            </a:fld>
            <a:endParaRPr lang="en-US"/>
          </a:p>
        </p:txBody>
      </p:sp>
    </p:spTree>
    <p:extLst>
      <p:ext uri="{BB962C8B-B14F-4D97-AF65-F5344CB8AC3E}">
        <p14:creationId xmlns:p14="http://schemas.microsoft.com/office/powerpoint/2010/main" val="22555189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a:t>Algunas infecciones respiratorias comunes que pueden encontrarse en las granjas lecheras incluyen el COVID-19 y la gripe aviar.</a:t>
            </a:r>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33</a:t>
            </a:fld>
            <a:endParaRPr lang="en-US"/>
          </a:p>
        </p:txBody>
      </p:sp>
    </p:spTree>
    <p:extLst>
      <p:ext uri="{BB962C8B-B14F-4D97-AF65-F5344CB8AC3E}">
        <p14:creationId xmlns:p14="http://schemas.microsoft.com/office/powerpoint/2010/main" val="600838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a:t>Y la fiebre Q, un patógeno que puede causar una enfermedad aguda grave y provocar abortos espontáneos o la muerte fetal en mujeres embarazadas.</a:t>
            </a:r>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34</a:t>
            </a:fld>
            <a:endParaRPr lang="en-US"/>
          </a:p>
        </p:txBody>
      </p:sp>
    </p:spTree>
    <p:extLst>
      <p:ext uri="{BB962C8B-B14F-4D97-AF65-F5344CB8AC3E}">
        <p14:creationId xmlns:p14="http://schemas.microsoft.com/office/powerpoint/2010/main" val="26613215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1B44C-8EF6-DFF1-1177-0B8635CCC5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462EE0-B7D2-AD04-2AA0-96EB03F75B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795F91-A49B-43CA-1FBE-CE3760DCF864}"/>
              </a:ext>
            </a:extLst>
          </p:cNvPr>
          <p:cNvSpPr>
            <a:spLocks noGrp="1"/>
          </p:cNvSpPr>
          <p:nvPr>
            <p:ph type="body" idx="1"/>
          </p:nvPr>
        </p:nvSpPr>
        <p:spPr/>
        <p:txBody>
          <a:bodyPr/>
          <a:lstStyle/>
          <a:p>
            <a:r>
              <a:rPr lang="es-ES"/>
              <a:t>Esta diapositiva aborda las causas de las infecciones de la piel y los tejidos blandos, sus fuentes y cómo los trabajadores de la granja pueden verse expuestos a ellas.</a:t>
            </a:r>
          </a:p>
          <a:p>
            <a:r>
              <a:rPr lang="es-ES">
                <a:solidFill>
                  <a:srgbClr val="00B050"/>
                </a:solidFill>
                <a:latin typeface="Open Sans"/>
                <a:ea typeface="Open Sans"/>
                <a:cs typeface="Open Sans"/>
              </a:rPr>
              <a:t>Note: The </a:t>
            </a:r>
            <a:r>
              <a:rPr lang="es-ES" err="1">
                <a:solidFill>
                  <a:srgbClr val="00B050"/>
                </a:solidFill>
                <a:latin typeface="Open Sans"/>
                <a:ea typeface="Open Sans"/>
                <a:cs typeface="Open Sans"/>
              </a:rPr>
              <a:t>graphic</a:t>
            </a:r>
            <a:r>
              <a:rPr lang="es-ES">
                <a:solidFill>
                  <a:srgbClr val="00B050"/>
                </a:solidFill>
                <a:latin typeface="Open Sans"/>
                <a:ea typeface="Open Sans"/>
                <a:cs typeface="Open Sans"/>
              </a:rPr>
              <a:t> in </a:t>
            </a:r>
            <a:r>
              <a:rPr lang="es-ES" err="1">
                <a:solidFill>
                  <a:srgbClr val="00B050"/>
                </a:solidFill>
                <a:latin typeface="Open Sans"/>
                <a:ea typeface="Open Sans"/>
                <a:cs typeface="Open Sans"/>
              </a:rPr>
              <a:t>this</a:t>
            </a:r>
            <a:r>
              <a:rPr lang="es-ES">
                <a:solidFill>
                  <a:srgbClr val="00B050"/>
                </a:solidFill>
                <a:latin typeface="Open Sans"/>
                <a:ea typeface="Open Sans"/>
                <a:cs typeface="Open Sans"/>
              </a:rPr>
              <a:t> </a:t>
            </a:r>
            <a:r>
              <a:rPr lang="es-ES" err="1">
                <a:solidFill>
                  <a:srgbClr val="00B050"/>
                </a:solidFill>
                <a:latin typeface="Open Sans"/>
                <a:ea typeface="Open Sans"/>
                <a:cs typeface="Open Sans"/>
              </a:rPr>
              <a:t>slide</a:t>
            </a:r>
            <a:r>
              <a:rPr lang="es-ES">
                <a:solidFill>
                  <a:srgbClr val="00B050"/>
                </a:solidFill>
                <a:latin typeface="Open Sans"/>
                <a:ea typeface="Open Sans"/>
                <a:cs typeface="Open Sans"/>
              </a:rPr>
              <a:t> </a:t>
            </a:r>
            <a:r>
              <a:rPr lang="es-ES" err="1">
                <a:solidFill>
                  <a:srgbClr val="00B050"/>
                </a:solidFill>
                <a:latin typeface="Open Sans"/>
                <a:ea typeface="Open Sans"/>
                <a:cs typeface="Open Sans"/>
              </a:rPr>
              <a:t>was</a:t>
            </a:r>
            <a:r>
              <a:rPr lang="es-ES">
                <a:solidFill>
                  <a:srgbClr val="00B050"/>
                </a:solidFill>
                <a:latin typeface="Open Sans"/>
                <a:ea typeface="Open Sans"/>
                <a:cs typeface="Open Sans"/>
              </a:rPr>
              <a:t> </a:t>
            </a:r>
            <a:r>
              <a:rPr lang="es-ES" err="1">
                <a:solidFill>
                  <a:srgbClr val="00B050"/>
                </a:solidFill>
                <a:latin typeface="Open Sans"/>
                <a:ea typeface="Open Sans"/>
                <a:cs typeface="Open Sans"/>
              </a:rPr>
              <a:t>made</a:t>
            </a:r>
            <a:r>
              <a:rPr lang="es-ES">
                <a:solidFill>
                  <a:srgbClr val="00B050"/>
                </a:solidFill>
                <a:latin typeface="Open Sans"/>
                <a:ea typeface="Open Sans"/>
                <a:cs typeface="Open Sans"/>
              </a:rPr>
              <a:t> </a:t>
            </a:r>
            <a:r>
              <a:rPr lang="es-ES" err="1">
                <a:solidFill>
                  <a:srgbClr val="00B050"/>
                </a:solidFill>
                <a:latin typeface="Open Sans"/>
                <a:ea typeface="Open Sans"/>
                <a:cs typeface="Open Sans"/>
              </a:rPr>
              <a:t>with</a:t>
            </a:r>
            <a:r>
              <a:rPr lang="es-ES">
                <a:solidFill>
                  <a:srgbClr val="00B050"/>
                </a:solidFill>
                <a:latin typeface="Open Sans"/>
                <a:ea typeface="Open Sans"/>
                <a:cs typeface="Open Sans"/>
              </a:rPr>
              <a:t> </a:t>
            </a:r>
            <a:r>
              <a:rPr lang="es-ES" err="1">
                <a:solidFill>
                  <a:srgbClr val="00B050"/>
                </a:solidFill>
                <a:latin typeface="Open Sans"/>
                <a:ea typeface="Open Sans"/>
                <a:cs typeface="Open Sans"/>
              </a:rPr>
              <a:t>the</a:t>
            </a:r>
            <a:r>
              <a:rPr lang="es-ES">
                <a:solidFill>
                  <a:srgbClr val="00B050"/>
                </a:solidFill>
                <a:latin typeface="Open Sans"/>
                <a:ea typeface="Open Sans"/>
                <a:cs typeface="Open Sans"/>
              </a:rPr>
              <a:t> </a:t>
            </a:r>
            <a:r>
              <a:rPr lang="es-ES" err="1">
                <a:solidFill>
                  <a:srgbClr val="00B050"/>
                </a:solidFill>
                <a:latin typeface="Open Sans"/>
                <a:ea typeface="Open Sans"/>
                <a:cs typeface="Open Sans"/>
              </a:rPr>
              <a:t>help</a:t>
            </a:r>
            <a:r>
              <a:rPr lang="es-ES">
                <a:solidFill>
                  <a:srgbClr val="00B050"/>
                </a:solidFill>
                <a:latin typeface="Open Sans"/>
                <a:ea typeface="Open Sans"/>
                <a:cs typeface="Open Sans"/>
              </a:rPr>
              <a:t> </a:t>
            </a:r>
            <a:r>
              <a:rPr lang="es-ES" err="1">
                <a:solidFill>
                  <a:srgbClr val="00B050"/>
                </a:solidFill>
                <a:latin typeface="Open Sans"/>
                <a:ea typeface="Open Sans"/>
                <a:cs typeface="Open Sans"/>
              </a:rPr>
              <a:t>of</a:t>
            </a:r>
            <a:r>
              <a:rPr lang="es-ES">
                <a:solidFill>
                  <a:srgbClr val="00B050"/>
                </a:solidFill>
                <a:latin typeface="Open Sans"/>
                <a:ea typeface="Open Sans"/>
                <a:cs typeface="Open Sans"/>
              </a:rPr>
              <a:t> artificial </a:t>
            </a:r>
            <a:r>
              <a:rPr lang="es-ES" err="1">
                <a:solidFill>
                  <a:srgbClr val="00B050"/>
                </a:solidFill>
                <a:latin typeface="Open Sans"/>
                <a:ea typeface="Open Sans"/>
                <a:cs typeface="Open Sans"/>
              </a:rPr>
              <a:t>intelligence</a:t>
            </a:r>
            <a:r>
              <a:rPr lang="es-ES">
                <a:solidFill>
                  <a:srgbClr val="00B050"/>
                </a:solidFill>
                <a:latin typeface="Open Sans"/>
                <a:ea typeface="Open Sans"/>
                <a:cs typeface="Open Sans"/>
              </a:rPr>
              <a:t> (</a:t>
            </a:r>
            <a:r>
              <a:rPr lang="es-ES" err="1">
                <a:solidFill>
                  <a:srgbClr val="00B050"/>
                </a:solidFill>
                <a:latin typeface="Open Sans"/>
                <a:ea typeface="Open Sans"/>
                <a:cs typeface="Open Sans"/>
              </a:rPr>
              <a:t>ChatGPT</a:t>
            </a:r>
            <a:r>
              <a:rPr lang="es-ES">
                <a:solidFill>
                  <a:srgbClr val="00B050"/>
                </a:solidFill>
                <a:latin typeface="Open Sans"/>
                <a:ea typeface="Open Sans"/>
                <a:cs typeface="Open Sans"/>
              </a:rPr>
              <a:t>)</a:t>
            </a:r>
            <a:endParaRPr lang="es-ES">
              <a:latin typeface="Open Sans"/>
              <a:ea typeface="Open Sans"/>
              <a:cs typeface="Open Sans"/>
            </a:endParaRPr>
          </a:p>
          <a:p>
            <a:endParaRPr lang="es-ES">
              <a:ea typeface="Open Sans"/>
              <a:cs typeface="Open Sans"/>
            </a:endParaRPr>
          </a:p>
        </p:txBody>
      </p:sp>
      <p:sp>
        <p:nvSpPr>
          <p:cNvPr id="4" name="Slide Number Placeholder 3">
            <a:extLst>
              <a:ext uri="{FF2B5EF4-FFF2-40B4-BE49-F238E27FC236}">
                <a16:creationId xmlns:a16="http://schemas.microsoft.com/office/drawing/2014/main" id="{74566A05-0BE3-B50D-968E-EDAF5C8EF4FD}"/>
              </a:ext>
            </a:extLst>
          </p:cNvPr>
          <p:cNvSpPr>
            <a:spLocks noGrp="1"/>
          </p:cNvSpPr>
          <p:nvPr>
            <p:ph type="sldNum" sz="quarter" idx="5"/>
          </p:nvPr>
        </p:nvSpPr>
        <p:spPr/>
        <p:txBody>
          <a:bodyPr/>
          <a:lstStyle/>
          <a:p>
            <a:fld id="{F3A2CB4D-BB8F-3B44-8786-9B45986695A6}" type="slidenum">
              <a:rPr lang="en-US" smtClean="0"/>
              <a:pPr/>
              <a:t>35</a:t>
            </a:fld>
            <a:endParaRPr lang="en-US"/>
          </a:p>
        </p:txBody>
      </p:sp>
    </p:spTree>
    <p:extLst>
      <p:ext uri="{BB962C8B-B14F-4D97-AF65-F5344CB8AC3E}">
        <p14:creationId xmlns:p14="http://schemas.microsoft.com/office/powerpoint/2010/main" val="1497240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a:t>Entre estas se incluyen infecciones como la mastitis y la causada por </a:t>
            </a:r>
            <a:r>
              <a:rPr lang="es-ES" err="1"/>
              <a:t>Staphylococcus</a:t>
            </a:r>
            <a:r>
              <a:rPr lang="es-ES"/>
              <a:t> </a:t>
            </a:r>
            <a:r>
              <a:rPr lang="es-ES" err="1"/>
              <a:t>aureus</a:t>
            </a:r>
            <a:r>
              <a:rPr lang="es-ES"/>
              <a:t>.</a:t>
            </a:r>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36</a:t>
            </a:fld>
            <a:endParaRPr lang="en-US"/>
          </a:p>
        </p:txBody>
      </p:sp>
    </p:spTree>
    <p:extLst>
      <p:ext uri="{BB962C8B-B14F-4D97-AF65-F5344CB8AC3E}">
        <p14:creationId xmlns:p14="http://schemas.microsoft.com/office/powerpoint/2010/main" val="1679725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82FE9-99AB-79BF-683D-F0054C0DCC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DADC41-AACA-FF51-B705-AD27A4EDF4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99D0F3-B9F8-F723-6C27-D19F3C66E8F7}"/>
              </a:ext>
            </a:extLst>
          </p:cNvPr>
          <p:cNvSpPr>
            <a:spLocks noGrp="1"/>
          </p:cNvSpPr>
          <p:nvPr>
            <p:ph type="body" idx="1"/>
          </p:nvPr>
        </p:nvSpPr>
        <p:spPr/>
        <p:txBody>
          <a:bodyPr/>
          <a:lstStyle/>
          <a:p>
            <a:r>
              <a:rPr lang="es-ES">
                <a:solidFill>
                  <a:srgbClr val="080808"/>
                </a:solidFill>
                <a:ea typeface="Calibri"/>
                <a:cs typeface="Calibri"/>
              </a:rPr>
              <a:t>Los pinchazos con agujas y los cortes son sucesos frecuentes en la ganadería.</a:t>
            </a:r>
            <a:endParaRPr lang="en-US">
              <a:solidFill>
                <a:srgbClr val="080808"/>
              </a:solidFill>
              <a:highlight>
                <a:srgbClr val="FFFFFF"/>
              </a:highlight>
              <a:ea typeface="Calibri"/>
              <a:cs typeface="Calibri"/>
            </a:endParaRPr>
          </a:p>
        </p:txBody>
      </p:sp>
      <p:sp>
        <p:nvSpPr>
          <p:cNvPr id="4" name="Slide Number Placeholder 3">
            <a:extLst>
              <a:ext uri="{FF2B5EF4-FFF2-40B4-BE49-F238E27FC236}">
                <a16:creationId xmlns:a16="http://schemas.microsoft.com/office/drawing/2014/main" id="{A3D91AFD-6B17-EE06-5BA4-5D29A4C8501F}"/>
              </a:ext>
            </a:extLst>
          </p:cNvPr>
          <p:cNvSpPr>
            <a:spLocks noGrp="1"/>
          </p:cNvSpPr>
          <p:nvPr>
            <p:ph type="sldNum" sz="quarter" idx="5"/>
          </p:nvPr>
        </p:nvSpPr>
        <p:spPr/>
        <p:txBody>
          <a:bodyPr/>
          <a:lstStyle/>
          <a:p>
            <a:fld id="{F3A2CB4D-BB8F-3B44-8786-9B45986695A6}" type="slidenum">
              <a:rPr lang="en-US" smtClean="0"/>
              <a:t>37</a:t>
            </a:fld>
            <a:endParaRPr lang="en-US"/>
          </a:p>
        </p:txBody>
      </p:sp>
    </p:spTree>
    <p:extLst>
      <p:ext uri="{BB962C8B-B14F-4D97-AF65-F5344CB8AC3E}">
        <p14:creationId xmlns:p14="http://schemas.microsoft.com/office/powerpoint/2010/main" val="25029874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448F5-52F6-93CD-41BB-473307C0FE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CB816D-BEB4-B63D-DABA-7353859D71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03B9DC-DD4A-FB14-09F4-4F779229BDD9}"/>
              </a:ext>
            </a:extLst>
          </p:cNvPr>
          <p:cNvSpPr>
            <a:spLocks noGrp="1"/>
          </p:cNvSpPr>
          <p:nvPr>
            <p:ph type="body" idx="1"/>
          </p:nvPr>
        </p:nvSpPr>
        <p:spPr/>
        <p:txBody>
          <a:bodyPr/>
          <a:lstStyle/>
          <a:p>
            <a:r>
              <a:rPr lang="es-ES"/>
              <a:t>Estas lesiones pueden provocar infecciones como el tétanos y la brucelosis.</a:t>
            </a:r>
          </a:p>
          <a:p>
            <a:r>
              <a:rPr lang="es-ES">
                <a:solidFill>
                  <a:srgbClr val="00B050"/>
                </a:solidFill>
                <a:latin typeface="Open Sans"/>
                <a:ea typeface="Open Sans"/>
                <a:cs typeface="Open Sans"/>
              </a:rPr>
              <a:t>Note: The </a:t>
            </a:r>
            <a:r>
              <a:rPr lang="es-ES" err="1">
                <a:solidFill>
                  <a:srgbClr val="00B050"/>
                </a:solidFill>
                <a:latin typeface="Open Sans"/>
                <a:ea typeface="Open Sans"/>
                <a:cs typeface="Open Sans"/>
              </a:rPr>
              <a:t>graphic</a:t>
            </a:r>
            <a:r>
              <a:rPr lang="es-ES">
                <a:solidFill>
                  <a:srgbClr val="00B050"/>
                </a:solidFill>
                <a:latin typeface="Open Sans"/>
                <a:ea typeface="Open Sans"/>
                <a:cs typeface="Open Sans"/>
              </a:rPr>
              <a:t> in </a:t>
            </a:r>
            <a:r>
              <a:rPr lang="es-ES" err="1">
                <a:solidFill>
                  <a:srgbClr val="00B050"/>
                </a:solidFill>
                <a:latin typeface="Open Sans"/>
                <a:ea typeface="Open Sans"/>
                <a:cs typeface="Open Sans"/>
              </a:rPr>
              <a:t>this</a:t>
            </a:r>
            <a:r>
              <a:rPr lang="es-ES">
                <a:solidFill>
                  <a:srgbClr val="00B050"/>
                </a:solidFill>
                <a:latin typeface="Open Sans"/>
                <a:ea typeface="Open Sans"/>
                <a:cs typeface="Open Sans"/>
              </a:rPr>
              <a:t> </a:t>
            </a:r>
            <a:r>
              <a:rPr lang="es-ES" err="1">
                <a:solidFill>
                  <a:srgbClr val="00B050"/>
                </a:solidFill>
                <a:latin typeface="Open Sans"/>
                <a:ea typeface="Open Sans"/>
                <a:cs typeface="Open Sans"/>
              </a:rPr>
              <a:t>slide</a:t>
            </a:r>
            <a:r>
              <a:rPr lang="es-ES">
                <a:solidFill>
                  <a:srgbClr val="00B050"/>
                </a:solidFill>
                <a:latin typeface="Open Sans"/>
                <a:ea typeface="Open Sans"/>
                <a:cs typeface="Open Sans"/>
              </a:rPr>
              <a:t> </a:t>
            </a:r>
            <a:r>
              <a:rPr lang="es-ES" err="1">
                <a:solidFill>
                  <a:srgbClr val="00B050"/>
                </a:solidFill>
                <a:latin typeface="Open Sans"/>
                <a:ea typeface="Open Sans"/>
                <a:cs typeface="Open Sans"/>
              </a:rPr>
              <a:t>was</a:t>
            </a:r>
            <a:r>
              <a:rPr lang="es-ES">
                <a:solidFill>
                  <a:srgbClr val="00B050"/>
                </a:solidFill>
                <a:latin typeface="Open Sans"/>
                <a:ea typeface="Open Sans"/>
                <a:cs typeface="Open Sans"/>
              </a:rPr>
              <a:t> </a:t>
            </a:r>
            <a:r>
              <a:rPr lang="es-ES" err="1">
                <a:solidFill>
                  <a:srgbClr val="00B050"/>
                </a:solidFill>
                <a:latin typeface="Open Sans"/>
                <a:ea typeface="Open Sans"/>
                <a:cs typeface="Open Sans"/>
              </a:rPr>
              <a:t>made</a:t>
            </a:r>
            <a:r>
              <a:rPr lang="es-ES">
                <a:solidFill>
                  <a:srgbClr val="00B050"/>
                </a:solidFill>
                <a:latin typeface="Open Sans"/>
                <a:ea typeface="Open Sans"/>
                <a:cs typeface="Open Sans"/>
              </a:rPr>
              <a:t> </a:t>
            </a:r>
            <a:r>
              <a:rPr lang="es-ES" err="1">
                <a:solidFill>
                  <a:srgbClr val="00B050"/>
                </a:solidFill>
                <a:latin typeface="Open Sans"/>
                <a:ea typeface="Open Sans"/>
                <a:cs typeface="Open Sans"/>
              </a:rPr>
              <a:t>with</a:t>
            </a:r>
            <a:r>
              <a:rPr lang="es-ES">
                <a:solidFill>
                  <a:srgbClr val="00B050"/>
                </a:solidFill>
                <a:latin typeface="Open Sans"/>
                <a:ea typeface="Open Sans"/>
                <a:cs typeface="Open Sans"/>
              </a:rPr>
              <a:t> </a:t>
            </a:r>
            <a:r>
              <a:rPr lang="es-ES" err="1">
                <a:solidFill>
                  <a:srgbClr val="00B050"/>
                </a:solidFill>
                <a:latin typeface="Open Sans"/>
                <a:ea typeface="Open Sans"/>
                <a:cs typeface="Open Sans"/>
              </a:rPr>
              <a:t>the</a:t>
            </a:r>
            <a:r>
              <a:rPr lang="es-ES">
                <a:solidFill>
                  <a:srgbClr val="00B050"/>
                </a:solidFill>
                <a:latin typeface="Open Sans"/>
                <a:ea typeface="Open Sans"/>
                <a:cs typeface="Open Sans"/>
              </a:rPr>
              <a:t> </a:t>
            </a:r>
            <a:r>
              <a:rPr lang="es-ES" err="1">
                <a:solidFill>
                  <a:srgbClr val="00B050"/>
                </a:solidFill>
                <a:latin typeface="Open Sans"/>
                <a:ea typeface="Open Sans"/>
                <a:cs typeface="Open Sans"/>
              </a:rPr>
              <a:t>help</a:t>
            </a:r>
            <a:r>
              <a:rPr lang="es-ES">
                <a:solidFill>
                  <a:srgbClr val="00B050"/>
                </a:solidFill>
                <a:latin typeface="Open Sans"/>
                <a:ea typeface="Open Sans"/>
                <a:cs typeface="Open Sans"/>
              </a:rPr>
              <a:t> </a:t>
            </a:r>
            <a:r>
              <a:rPr lang="es-ES" err="1">
                <a:solidFill>
                  <a:srgbClr val="00B050"/>
                </a:solidFill>
                <a:latin typeface="Open Sans"/>
                <a:ea typeface="Open Sans"/>
                <a:cs typeface="Open Sans"/>
              </a:rPr>
              <a:t>of</a:t>
            </a:r>
            <a:r>
              <a:rPr lang="es-ES">
                <a:solidFill>
                  <a:srgbClr val="00B050"/>
                </a:solidFill>
                <a:latin typeface="Open Sans"/>
                <a:ea typeface="Open Sans"/>
                <a:cs typeface="Open Sans"/>
              </a:rPr>
              <a:t> artificial </a:t>
            </a:r>
            <a:r>
              <a:rPr lang="es-ES" err="1">
                <a:solidFill>
                  <a:srgbClr val="00B050"/>
                </a:solidFill>
                <a:latin typeface="Open Sans"/>
                <a:ea typeface="Open Sans"/>
                <a:cs typeface="Open Sans"/>
              </a:rPr>
              <a:t>intelligence</a:t>
            </a:r>
            <a:r>
              <a:rPr lang="es-ES">
                <a:solidFill>
                  <a:srgbClr val="00B050"/>
                </a:solidFill>
                <a:latin typeface="Open Sans"/>
                <a:ea typeface="Open Sans"/>
                <a:cs typeface="Open Sans"/>
              </a:rPr>
              <a:t> (</a:t>
            </a:r>
            <a:r>
              <a:rPr lang="es-ES" err="1">
                <a:solidFill>
                  <a:srgbClr val="00B050"/>
                </a:solidFill>
                <a:latin typeface="Open Sans"/>
                <a:ea typeface="Open Sans"/>
                <a:cs typeface="Open Sans"/>
              </a:rPr>
              <a:t>ChatGPT</a:t>
            </a:r>
            <a:r>
              <a:rPr lang="es-ES">
                <a:solidFill>
                  <a:srgbClr val="00B050"/>
                </a:solidFill>
                <a:latin typeface="Open Sans"/>
                <a:ea typeface="Open Sans"/>
                <a:cs typeface="Open Sans"/>
              </a:rPr>
              <a:t>)</a:t>
            </a:r>
            <a:endParaRPr lang="es-ES">
              <a:latin typeface="Open Sans"/>
              <a:ea typeface="Open Sans"/>
              <a:cs typeface="Open Sans"/>
            </a:endParaRPr>
          </a:p>
          <a:p>
            <a:endParaRPr lang="es-ES">
              <a:ea typeface="Open Sans"/>
              <a:cs typeface="Open Sans"/>
            </a:endParaRPr>
          </a:p>
        </p:txBody>
      </p:sp>
      <p:sp>
        <p:nvSpPr>
          <p:cNvPr id="4" name="Slide Number Placeholder 3">
            <a:extLst>
              <a:ext uri="{FF2B5EF4-FFF2-40B4-BE49-F238E27FC236}">
                <a16:creationId xmlns:a16="http://schemas.microsoft.com/office/drawing/2014/main" id="{AA6E75F7-D73C-D8E4-584D-A30FCEBE3A8E}"/>
              </a:ext>
            </a:extLst>
          </p:cNvPr>
          <p:cNvSpPr>
            <a:spLocks noGrp="1"/>
          </p:cNvSpPr>
          <p:nvPr>
            <p:ph type="sldNum" sz="quarter" idx="5"/>
          </p:nvPr>
        </p:nvSpPr>
        <p:spPr/>
        <p:txBody>
          <a:bodyPr/>
          <a:lstStyle/>
          <a:p>
            <a:fld id="{F3A2CB4D-BB8F-3B44-8786-9B45986695A6}" type="slidenum">
              <a:rPr lang="en-US" smtClean="0"/>
              <a:pPr/>
              <a:t>38</a:t>
            </a:fld>
            <a:endParaRPr lang="en-US"/>
          </a:p>
        </p:txBody>
      </p:sp>
    </p:spTree>
    <p:extLst>
      <p:ext uri="{BB962C8B-B14F-4D97-AF65-F5344CB8AC3E}">
        <p14:creationId xmlns:p14="http://schemas.microsoft.com/office/powerpoint/2010/main" val="9891702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a:solidFill>
                  <a:srgbClr val="080808"/>
                </a:solidFill>
                <a:ea typeface="Calibri"/>
                <a:cs typeface="Calibri"/>
              </a:rPr>
              <a:t>Los síntomas de la brucelosis en los humanos son similares a los de la gripe.</a:t>
            </a:r>
          </a:p>
          <a:p>
            <a:endParaRPr lang="es-ES">
              <a:solidFill>
                <a:srgbClr val="080808"/>
              </a:solidFill>
              <a:ea typeface="Calibri"/>
              <a:cs typeface="Calibri"/>
            </a:endParaRPr>
          </a:p>
          <a:p>
            <a:r>
              <a:rPr lang="es-ES">
                <a:solidFill>
                  <a:srgbClr val="080808"/>
                </a:solidFill>
                <a:ea typeface="Calibri"/>
                <a:cs typeface="Calibri"/>
              </a:rPr>
              <a:t>El tétanos es una enfermedad grave del sistema nervioso causada por una bacteria que produce toxinas. La enfermedad provoca contracciones musculares, especialmente en los músculos de la mandíbula y el cuello. El tétanos se conoce comúnmente como "trismo" (o mandíbula trabada). Los signos y síntomas del tétanos generalizado incluyen:</a:t>
            </a:r>
          </a:p>
          <a:p>
            <a:r>
              <a:rPr lang="es-ES">
                <a:solidFill>
                  <a:srgbClr val="080808"/>
                </a:solidFill>
                <a:ea typeface="Calibri"/>
                <a:cs typeface="Calibri"/>
              </a:rPr>
              <a:t>- Espasmos musculares dolorosos y rigidez o inmovilidad de los músculos de la mandíbula</a:t>
            </a:r>
          </a:p>
          <a:p>
            <a:r>
              <a:rPr lang="es-ES">
                <a:solidFill>
                  <a:srgbClr val="080808"/>
                </a:solidFill>
                <a:ea typeface="Calibri"/>
                <a:cs typeface="Calibri"/>
              </a:rPr>
              <a:t>- Tensión en los músculos alrededor de los labios, que a veces produce una sonrisa persistente</a:t>
            </a:r>
          </a:p>
          <a:p>
            <a:r>
              <a:rPr lang="es-ES">
                <a:solidFill>
                  <a:srgbClr val="080808"/>
                </a:solidFill>
                <a:ea typeface="Calibri"/>
                <a:cs typeface="Calibri"/>
              </a:rPr>
              <a:t>- Espasmos dolorosos y rigidez en los músculos del cuello</a:t>
            </a:r>
          </a:p>
          <a:p>
            <a:r>
              <a:rPr lang="es-ES">
                <a:solidFill>
                  <a:srgbClr val="080808"/>
                </a:solidFill>
                <a:ea typeface="Calibri"/>
                <a:cs typeface="Calibri"/>
              </a:rPr>
              <a:t>- Dificultad para tragar</a:t>
            </a:r>
          </a:p>
          <a:p>
            <a:r>
              <a:rPr lang="es-ES">
                <a:solidFill>
                  <a:srgbClr val="080808"/>
                </a:solidFill>
                <a:ea typeface="Calibri"/>
                <a:cs typeface="Calibri"/>
              </a:rPr>
              <a:t>- Rigidez en los músculos abdominales</a:t>
            </a:r>
            <a:endParaRPr lang="en-US">
              <a:solidFill>
                <a:srgbClr val="080808"/>
              </a:solidFill>
              <a:highlight>
                <a:srgbClr val="FFFFFF"/>
              </a:highlight>
              <a:ea typeface="Calibri"/>
              <a:cs typeface="Calibri"/>
            </a:endParaRPr>
          </a:p>
        </p:txBody>
      </p:sp>
      <p:sp>
        <p:nvSpPr>
          <p:cNvPr id="4" name="Slide Number Placeholder 3"/>
          <p:cNvSpPr>
            <a:spLocks noGrp="1"/>
          </p:cNvSpPr>
          <p:nvPr>
            <p:ph type="sldNum" sz="quarter" idx="5"/>
          </p:nvPr>
        </p:nvSpPr>
        <p:spPr/>
        <p:txBody>
          <a:bodyPr/>
          <a:lstStyle/>
          <a:p>
            <a:fld id="{F3A2CB4D-BB8F-3B44-8786-9B45986695A6}" type="slidenum">
              <a:rPr lang="en-US" smtClean="0"/>
              <a:t>39</a:t>
            </a:fld>
            <a:endParaRPr lang="en-US"/>
          </a:p>
        </p:txBody>
      </p:sp>
    </p:spTree>
    <p:extLst>
      <p:ext uri="{BB962C8B-B14F-4D97-AF65-F5344CB8AC3E}">
        <p14:creationId xmlns:p14="http://schemas.microsoft.com/office/powerpoint/2010/main" val="5889492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a:ea typeface="Calibri"/>
                <a:cs typeface="Calibri"/>
              </a:rPr>
              <a:t>Puede realizar una actividad con los empleados de la granja para identificar qué áreas les preocupan en cuanto a salud y seguridad.</a:t>
            </a:r>
          </a:p>
          <a:p>
            <a:r>
              <a:rPr lang="es-ES">
                <a:ea typeface="Calibri"/>
                <a:cs typeface="Calibri"/>
              </a:rPr>
              <a:t>- Dibuje la instalación lechera en una hoja de papel grande y péguela en una pared de fácil acceso para los trabajadores.</a:t>
            </a:r>
          </a:p>
          <a:p>
            <a:r>
              <a:rPr lang="es-ES">
                <a:ea typeface="Calibri"/>
                <a:cs typeface="Calibri"/>
              </a:rPr>
              <a:t>- Entregue puntos de colores a los trabajadores, comenzando por el color verde (sin riesgo de infección).</a:t>
            </a:r>
          </a:p>
          <a:p>
            <a:r>
              <a:rPr lang="es-ES">
                <a:ea typeface="Calibri"/>
                <a:cs typeface="Calibri"/>
              </a:rPr>
              <a:t>- Pídales que se levanten y se acerquen al dibujo.</a:t>
            </a:r>
          </a:p>
          <a:p>
            <a:r>
              <a:rPr lang="es-ES">
                <a:ea typeface="Calibri"/>
                <a:cs typeface="Calibri"/>
              </a:rPr>
              <a:t>- Solicíteles que peguen el punto del color correspondiente (un color a la vez) donde consideren que existe riesgo de infección para ellos:</a:t>
            </a:r>
          </a:p>
          <a:p>
            <a:r>
              <a:rPr lang="es-ES">
                <a:ea typeface="Calibri"/>
                <a:cs typeface="Calibri"/>
              </a:rPr>
              <a:t>	Sin riesgo</a:t>
            </a:r>
          </a:p>
          <a:p>
            <a:r>
              <a:rPr lang="es-ES">
                <a:ea typeface="Calibri"/>
                <a:cs typeface="Calibri"/>
              </a:rPr>
              <a:t>	Riesgo bajo</a:t>
            </a:r>
          </a:p>
          <a:p>
            <a:r>
              <a:rPr lang="es-ES">
                <a:ea typeface="Calibri"/>
                <a:cs typeface="Calibri"/>
              </a:rPr>
              <a:t>	Riesgo medio</a:t>
            </a:r>
          </a:p>
          <a:p>
            <a:r>
              <a:rPr lang="es-ES">
                <a:ea typeface="Calibri"/>
                <a:cs typeface="Calibri"/>
              </a:rPr>
              <a:t>	Riesgo alto</a:t>
            </a:r>
          </a:p>
          <a:p>
            <a:r>
              <a:rPr lang="es-ES">
                <a:ea typeface="Calibri"/>
                <a:cs typeface="Calibri"/>
              </a:rPr>
              <a:t>Finalice la actividad con una discusión. Tome una fotografía del dibujo con los puntos colocados y elabore planes para hacer más seguras esas áreas.</a:t>
            </a:r>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t>40</a:t>
            </a:fld>
            <a:endParaRPr lang="en-US"/>
          </a:p>
        </p:txBody>
      </p:sp>
    </p:spTree>
    <p:extLst>
      <p:ext uri="{BB962C8B-B14F-4D97-AF65-F5344CB8AC3E}">
        <p14:creationId xmlns:p14="http://schemas.microsoft.com/office/powerpoint/2010/main" val="18120444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s-ES" altLang="zh-CN">
                <a:ea typeface="宋体"/>
              </a:rPr>
              <a:t>En las granjas lecheras pueden existir zonas de mayor riesgo de infección debido a:</a:t>
            </a:r>
          </a:p>
          <a:p>
            <a:r>
              <a:rPr lang="es-ES" altLang="zh-CN">
                <a:ea typeface="宋体"/>
              </a:rPr>
              <a:t>- Contacto con animales</a:t>
            </a:r>
          </a:p>
          <a:p>
            <a:r>
              <a:rPr lang="es-ES" altLang="zh-CN">
                <a:ea typeface="宋体"/>
              </a:rPr>
              <a:t>- Contacto con fluidos animales</a:t>
            </a:r>
          </a:p>
          <a:p>
            <a:r>
              <a:rPr lang="es-ES" altLang="zh-CN">
                <a:ea typeface="宋体"/>
              </a:rPr>
              <a:t>- Contacto con desechos</a:t>
            </a:r>
            <a:endParaRPr lang="en-US" altLang="zh-CN">
              <a:ea typeface="宋体"/>
              <a:cs typeface="Calibri"/>
            </a:endParaRPr>
          </a:p>
        </p:txBody>
      </p:sp>
      <p:sp>
        <p:nvSpPr>
          <p:cNvPr id="4" name="灯片编号占位符 3"/>
          <p:cNvSpPr>
            <a:spLocks noGrp="1"/>
          </p:cNvSpPr>
          <p:nvPr>
            <p:ph type="sldNum" sz="quarter" idx="5"/>
          </p:nvPr>
        </p:nvSpPr>
        <p:spPr/>
        <p:txBody>
          <a:bodyPr/>
          <a:lstStyle/>
          <a:p>
            <a:fld id="{F3A2CB4D-BB8F-3B44-8786-9B45986695A6}" type="slidenum">
              <a:rPr lang="en-US" smtClean="0"/>
              <a:t>41</a:t>
            </a:fld>
            <a:endParaRPr lang="en-US"/>
          </a:p>
        </p:txBody>
      </p:sp>
    </p:spTree>
    <p:extLst>
      <p:ext uri="{BB962C8B-B14F-4D97-AF65-F5344CB8AC3E}">
        <p14:creationId xmlns:p14="http://schemas.microsoft.com/office/powerpoint/2010/main" val="20742775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a:ea typeface="Calibri"/>
                <a:cs typeface="Calibri"/>
              </a:rPr>
              <a:t>Existen cinco vías comunes de transmisión de enfermedades. Algunos patógenos se transmiten por múltiples vías simultáneamente.</a:t>
            </a:r>
            <a:endParaRPr lang="en-US">
              <a:ea typeface="Calibri"/>
              <a:cs typeface="Calibri"/>
            </a:endParaRPr>
          </a:p>
        </p:txBody>
      </p:sp>
      <p:sp>
        <p:nvSpPr>
          <p:cNvPr id="4" name="Slide Number Placeholder 3"/>
          <p:cNvSpPr>
            <a:spLocks noGrp="1"/>
          </p:cNvSpPr>
          <p:nvPr>
            <p:ph type="sldNum" sz="quarter" idx="5"/>
          </p:nvPr>
        </p:nvSpPr>
        <p:spPr/>
        <p:txBody>
          <a:bodyPr/>
          <a:lstStyle/>
          <a:p>
            <a:fld id="{F3A2CB4D-BB8F-3B44-8786-9B45986695A6}" type="slidenum">
              <a:rPr lang="en-US" smtClean="0"/>
              <a:t>42</a:t>
            </a:fld>
            <a:endParaRPr lang="en-US"/>
          </a:p>
        </p:txBody>
      </p:sp>
    </p:spTree>
    <p:extLst>
      <p:ext uri="{BB962C8B-B14F-4D97-AF65-F5344CB8AC3E}">
        <p14:creationId xmlns:p14="http://schemas.microsoft.com/office/powerpoint/2010/main" val="29097106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a:latin typeface="+mn-lt"/>
                <a:ea typeface="Calibri"/>
                <a:cs typeface="Calibri"/>
              </a:rPr>
              <a:t>El contacto directo incluye tocar animales infectados, sus desechos o sus fluidos corporales.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a:latin typeface="+mn-lt"/>
                <a:ea typeface="Calibri"/>
                <a:cs typeface="Calibri"/>
              </a:rPr>
              <a:t>Ejemplos: Un trabajador ayuda en un parto y le entra líquido amniótico en una herida abierta.</a:t>
            </a:r>
          </a:p>
          <a:p>
            <a:pPr marL="0" marR="0" lvl="0" indent="0" algn="l" defTabSz="914400" rtl="0" eaLnBrk="1" fontAlgn="auto" latinLnBrk="0" hangingPunct="1">
              <a:lnSpc>
                <a:spcPct val="100000"/>
              </a:lnSpc>
              <a:spcBef>
                <a:spcPts val="0"/>
              </a:spcBef>
              <a:spcAft>
                <a:spcPts val="0"/>
              </a:spcAft>
              <a:buClrTx/>
              <a:buSzTx/>
              <a:buFontTx/>
              <a:buNone/>
              <a:tabLst/>
              <a:defRPr/>
            </a:pPr>
            <a:r>
              <a:rPr lang="es-ES">
                <a:latin typeface="+mn-lt"/>
                <a:ea typeface="Calibri"/>
                <a:cs typeface="Calibri"/>
              </a:rPr>
              <a:t>Pida a la audiencia otros ejemplos.</a:t>
            </a:r>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t>43</a:t>
            </a:fld>
            <a:endParaRPr lang="en-US"/>
          </a:p>
        </p:txBody>
      </p:sp>
    </p:spTree>
    <p:extLst>
      <p:ext uri="{BB962C8B-B14F-4D97-AF65-F5344CB8AC3E}">
        <p14:creationId xmlns:p14="http://schemas.microsoft.com/office/powerpoint/2010/main" val="11052260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779BA-3C0C-5D3D-C73C-4F2EB9BA8F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A99663-4055-BE50-3F48-E70B69CD91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7C04EB-F742-EE85-2C9C-9A0D99A5996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a:latin typeface="+mn-lt"/>
                <a:ea typeface="Calibri"/>
                <a:cs typeface="Calibri"/>
              </a:rPr>
              <a:t>El contacto directo incluye tocar animales infectados, sus desechos o sus fluidos corporales.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a:latin typeface="+mn-lt"/>
                <a:ea typeface="Calibri"/>
                <a:cs typeface="Calibri"/>
              </a:rPr>
              <a:t>Ejemplo: Un trabajador ayuda en un parto y le cae líquido amniótico en una herida abierta.</a:t>
            </a:r>
          </a:p>
          <a:p>
            <a:pPr marL="0" marR="0" lvl="0" indent="0" algn="l" defTabSz="914400" rtl="0" eaLnBrk="1" fontAlgn="auto" latinLnBrk="0" hangingPunct="1">
              <a:lnSpc>
                <a:spcPct val="100000"/>
              </a:lnSpc>
              <a:spcBef>
                <a:spcPts val="0"/>
              </a:spcBef>
              <a:spcAft>
                <a:spcPts val="0"/>
              </a:spcAft>
              <a:buClrTx/>
              <a:buSzTx/>
              <a:buFontTx/>
              <a:buNone/>
              <a:tabLst/>
              <a:defRPr/>
            </a:pPr>
            <a:r>
              <a:rPr lang="es-ES">
                <a:latin typeface="+mn-lt"/>
                <a:ea typeface="Calibri"/>
                <a:cs typeface="Calibri"/>
              </a:rPr>
              <a:t>Solicite otros ejemplos.</a:t>
            </a:r>
            <a:endParaRPr lang="en-US"/>
          </a:p>
        </p:txBody>
      </p:sp>
      <p:sp>
        <p:nvSpPr>
          <p:cNvPr id="4" name="Slide Number Placeholder 3">
            <a:extLst>
              <a:ext uri="{FF2B5EF4-FFF2-40B4-BE49-F238E27FC236}">
                <a16:creationId xmlns:a16="http://schemas.microsoft.com/office/drawing/2014/main" id="{D7BB158A-9405-A8DA-23E1-B0060991176D}"/>
              </a:ext>
            </a:extLst>
          </p:cNvPr>
          <p:cNvSpPr>
            <a:spLocks noGrp="1"/>
          </p:cNvSpPr>
          <p:nvPr>
            <p:ph type="sldNum" sz="quarter" idx="5"/>
          </p:nvPr>
        </p:nvSpPr>
        <p:spPr/>
        <p:txBody>
          <a:bodyPr/>
          <a:lstStyle/>
          <a:p>
            <a:fld id="{F3A2CB4D-BB8F-3B44-8786-9B45986695A6}" type="slidenum">
              <a:rPr lang="en-US" smtClean="0"/>
              <a:t>44</a:t>
            </a:fld>
            <a:endParaRPr lang="en-US"/>
          </a:p>
        </p:txBody>
      </p:sp>
    </p:spTree>
    <p:extLst>
      <p:ext uri="{BB962C8B-B14F-4D97-AF65-F5344CB8AC3E}">
        <p14:creationId xmlns:p14="http://schemas.microsoft.com/office/powerpoint/2010/main" val="279048758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mn-lt"/>
                <a:ea typeface="Calibri"/>
                <a:cs typeface="Calibri"/>
              </a:rPr>
              <a:t>Indirect contact (fomites) : Touching contaminated objects or surfaces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mn-lt"/>
                <a:ea typeface="Calibri"/>
                <a:cs typeface="Calibri"/>
              </a:rPr>
              <a:t>Example: Milking equipment contaminated with manure is touched and then the worker rubs their eye</a:t>
            </a:r>
          </a:p>
          <a:p>
            <a:pPr>
              <a:spcBef>
                <a:spcPts val="1000"/>
              </a:spcBef>
            </a:pPr>
            <a:endParaRPr lang="en-US"/>
          </a:p>
          <a:p>
            <a:pPr>
              <a:spcBef>
                <a:spcPts val="1000"/>
              </a:spcBef>
            </a:pPr>
            <a:r>
              <a:rPr lang="en-US">
                <a:solidFill>
                  <a:srgbClr val="00B050"/>
                </a:solidFill>
              </a:rPr>
              <a:t>Images of door knobs, </a:t>
            </a:r>
            <a:r>
              <a:rPr lang="en-US" err="1">
                <a:solidFill>
                  <a:srgbClr val="00B050"/>
                </a:solidFill>
              </a:rPr>
              <a:t>milkingequipment</a:t>
            </a:r>
            <a:r>
              <a:rPr lang="en-US">
                <a:solidFill>
                  <a:srgbClr val="00B050"/>
                </a:solidFill>
              </a:rPr>
              <a:t>, microwaves, faucets</a:t>
            </a:r>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t>45</a:t>
            </a:fld>
            <a:endParaRPr lang="en-US"/>
          </a:p>
        </p:txBody>
      </p:sp>
    </p:spTree>
    <p:extLst>
      <p:ext uri="{BB962C8B-B14F-4D97-AF65-F5344CB8AC3E}">
        <p14:creationId xmlns:p14="http://schemas.microsoft.com/office/powerpoint/2010/main" val="64114011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E298C-5D32-7D1B-06F6-EEC4DA9EDA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AEDBD5-4374-B984-4A47-4C442E81ED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378A0D-3546-184B-0453-C50F7AC4264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a:latin typeface="+mn-lt"/>
                <a:ea typeface="Calibri"/>
                <a:cs typeface="Calibri"/>
              </a:rPr>
              <a:t>Los fómites también pueden ser objetos que las personas tocan a lo largo del día. Y si las manos no están limpias al tocarlos, estos objetos pueden convertirse en vías de transmisión de patógenos.</a:t>
            </a:r>
            <a:endParaRPr lang="en-US"/>
          </a:p>
        </p:txBody>
      </p:sp>
      <p:sp>
        <p:nvSpPr>
          <p:cNvPr id="4" name="Slide Number Placeholder 3">
            <a:extLst>
              <a:ext uri="{FF2B5EF4-FFF2-40B4-BE49-F238E27FC236}">
                <a16:creationId xmlns:a16="http://schemas.microsoft.com/office/drawing/2014/main" id="{7401B8DB-6439-6D12-1247-7C5CD97AF62D}"/>
              </a:ext>
            </a:extLst>
          </p:cNvPr>
          <p:cNvSpPr>
            <a:spLocks noGrp="1"/>
          </p:cNvSpPr>
          <p:nvPr>
            <p:ph type="sldNum" sz="quarter" idx="5"/>
          </p:nvPr>
        </p:nvSpPr>
        <p:spPr/>
        <p:txBody>
          <a:bodyPr/>
          <a:lstStyle/>
          <a:p>
            <a:fld id="{F3A2CB4D-BB8F-3B44-8786-9B45986695A6}" type="slidenum">
              <a:rPr lang="en-US" smtClean="0"/>
              <a:t>46</a:t>
            </a:fld>
            <a:endParaRPr lang="en-US"/>
          </a:p>
        </p:txBody>
      </p:sp>
    </p:spTree>
    <p:extLst>
      <p:ext uri="{BB962C8B-B14F-4D97-AF65-F5344CB8AC3E}">
        <p14:creationId xmlns:p14="http://schemas.microsoft.com/office/powerpoint/2010/main" val="6403489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a:latin typeface="+mn-lt"/>
                <a:ea typeface="Calibri"/>
                <a:cs typeface="Calibri"/>
              </a:rPr>
              <a:t>La transmisión por vía aérea —la inhalación de aerosoles o polvo— implica respirar partículas infecciosas suspendidas en el aire.</a:t>
            </a:r>
          </a:p>
          <a:p>
            <a:endParaRPr lang="es-ES">
              <a:latin typeface="+mn-lt"/>
              <a:ea typeface="Calibri"/>
              <a:cs typeface="Calibri"/>
            </a:endParaRPr>
          </a:p>
          <a:p>
            <a:r>
              <a:rPr lang="es-ES">
                <a:latin typeface="+mn-lt"/>
                <a:ea typeface="Calibri"/>
                <a:cs typeface="Calibri"/>
              </a:rPr>
              <a:t>Ejemplo: Inhalar polvo en un establo con presencia de fiebre Q.</a:t>
            </a:r>
            <a:endParaRPr lang="en-US">
              <a:ea typeface="Calibri"/>
              <a:cs typeface="Calibri"/>
            </a:endParaRPr>
          </a:p>
          <a:p>
            <a:endParaRPr lang="en-US">
              <a:solidFill>
                <a:srgbClr val="00B050"/>
              </a:solidFill>
              <a:ea typeface="Calibri"/>
              <a:cs typeface="Calibri"/>
            </a:endParaRPr>
          </a:p>
        </p:txBody>
      </p:sp>
      <p:sp>
        <p:nvSpPr>
          <p:cNvPr id="4" name="Slide Number Placeholder 3"/>
          <p:cNvSpPr>
            <a:spLocks noGrp="1"/>
          </p:cNvSpPr>
          <p:nvPr>
            <p:ph type="sldNum" sz="quarter" idx="5"/>
          </p:nvPr>
        </p:nvSpPr>
        <p:spPr/>
        <p:txBody>
          <a:bodyPr/>
          <a:lstStyle/>
          <a:p>
            <a:fld id="{F3A2CB4D-BB8F-3B44-8786-9B45986695A6}" type="slidenum">
              <a:rPr lang="en-US" smtClean="0"/>
              <a:t>47</a:t>
            </a:fld>
            <a:endParaRPr lang="en-US"/>
          </a:p>
        </p:txBody>
      </p:sp>
    </p:spTree>
    <p:extLst>
      <p:ext uri="{BB962C8B-B14F-4D97-AF65-F5344CB8AC3E}">
        <p14:creationId xmlns:p14="http://schemas.microsoft.com/office/powerpoint/2010/main" val="346944735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50EF7-1730-0015-ADC0-C5A53ECA22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6AFBC8-4488-07E1-88E1-3CEC0E88DB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30A9D6-E903-1DFB-6927-2BCCA2FEF2B1}"/>
              </a:ext>
            </a:extLst>
          </p:cNvPr>
          <p:cNvSpPr>
            <a:spLocks noGrp="1"/>
          </p:cNvSpPr>
          <p:nvPr>
            <p:ph type="body" idx="1"/>
          </p:nvPr>
        </p:nvSpPr>
        <p:spPr/>
        <p:txBody>
          <a:bodyPr/>
          <a:lstStyle/>
          <a:p>
            <a:r>
              <a:rPr lang="es-ES">
                <a:latin typeface="+mn-lt"/>
                <a:ea typeface="Calibri"/>
                <a:cs typeface="Calibri"/>
              </a:rPr>
              <a:t>Las partículas pueden dispersarse en el aire mediante pulverización o ventiladores en el entorno, o al manipular objetos polvorientos.</a:t>
            </a:r>
            <a:endParaRPr lang="en-US">
              <a:solidFill>
                <a:srgbClr val="00B050"/>
              </a:solidFill>
              <a:ea typeface="Calibri"/>
              <a:cs typeface="Calibri"/>
            </a:endParaRPr>
          </a:p>
        </p:txBody>
      </p:sp>
      <p:sp>
        <p:nvSpPr>
          <p:cNvPr id="4" name="Slide Number Placeholder 3">
            <a:extLst>
              <a:ext uri="{FF2B5EF4-FFF2-40B4-BE49-F238E27FC236}">
                <a16:creationId xmlns:a16="http://schemas.microsoft.com/office/drawing/2014/main" id="{439DCD9A-C0BC-EFD8-CF46-042F0A49364A}"/>
              </a:ext>
            </a:extLst>
          </p:cNvPr>
          <p:cNvSpPr>
            <a:spLocks noGrp="1"/>
          </p:cNvSpPr>
          <p:nvPr>
            <p:ph type="sldNum" sz="quarter" idx="5"/>
          </p:nvPr>
        </p:nvSpPr>
        <p:spPr/>
        <p:txBody>
          <a:bodyPr/>
          <a:lstStyle/>
          <a:p>
            <a:fld id="{F3A2CB4D-BB8F-3B44-8786-9B45986695A6}" type="slidenum">
              <a:rPr lang="en-US" smtClean="0"/>
              <a:t>48</a:t>
            </a:fld>
            <a:endParaRPr lang="en-US"/>
          </a:p>
        </p:txBody>
      </p:sp>
    </p:spTree>
    <p:extLst>
      <p:ext uri="{BB962C8B-B14F-4D97-AF65-F5344CB8AC3E}">
        <p14:creationId xmlns:p14="http://schemas.microsoft.com/office/powerpoint/2010/main" val="286211682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a:t>La ingestión incluye tragar alimentos o agua contaminados, o la transmisión a la boca a través de manos sucias.</a:t>
            </a:r>
          </a:p>
          <a:p>
            <a:endParaRPr lang="es-ES"/>
          </a:p>
          <a:p>
            <a:r>
              <a:rPr lang="es-ES"/>
              <a:t>Ejemplo: Un trabajador almuerza sin lavarse las manos después de manipular terneros con diarrea.</a:t>
            </a:r>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t>49</a:t>
            </a:fld>
            <a:endParaRPr lang="en-US"/>
          </a:p>
        </p:txBody>
      </p:sp>
    </p:spTree>
    <p:extLst>
      <p:ext uri="{BB962C8B-B14F-4D97-AF65-F5344CB8AC3E}">
        <p14:creationId xmlns:p14="http://schemas.microsoft.com/office/powerpoint/2010/main" val="1384311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058BB-2602-C828-7D2B-A182BA33DC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4BD8C0-3556-A226-01D2-225A7EDE6F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0DB290-318E-2BD4-C10F-98FEDB1645AB}"/>
              </a:ext>
            </a:extLst>
          </p:cNvPr>
          <p:cNvSpPr>
            <a:spLocks noGrp="1"/>
          </p:cNvSpPr>
          <p:nvPr>
            <p:ph type="body" idx="1"/>
          </p:nvPr>
        </p:nvSpPr>
        <p:spPr/>
        <p:txBody>
          <a:bodyPr/>
          <a:lstStyle/>
          <a:p>
            <a:r>
              <a:rPr lang="es-ES"/>
              <a:t>Todas estas son actividades que pueden aumentar el riesgo de ingerir un patógeno causante de enfermedades.</a:t>
            </a:r>
            <a:endParaRPr lang="en-US"/>
          </a:p>
        </p:txBody>
      </p:sp>
      <p:sp>
        <p:nvSpPr>
          <p:cNvPr id="4" name="Slide Number Placeholder 3">
            <a:extLst>
              <a:ext uri="{FF2B5EF4-FFF2-40B4-BE49-F238E27FC236}">
                <a16:creationId xmlns:a16="http://schemas.microsoft.com/office/drawing/2014/main" id="{8ECBE1EA-5D5B-43DC-6474-E51FFFF4EE3E}"/>
              </a:ext>
            </a:extLst>
          </p:cNvPr>
          <p:cNvSpPr>
            <a:spLocks noGrp="1"/>
          </p:cNvSpPr>
          <p:nvPr>
            <p:ph type="sldNum" sz="quarter" idx="5"/>
          </p:nvPr>
        </p:nvSpPr>
        <p:spPr/>
        <p:txBody>
          <a:bodyPr/>
          <a:lstStyle/>
          <a:p>
            <a:fld id="{F3A2CB4D-BB8F-3B44-8786-9B45986695A6}" type="slidenum">
              <a:rPr lang="en-US" smtClean="0"/>
              <a:t>50</a:t>
            </a:fld>
            <a:endParaRPr lang="en-US"/>
          </a:p>
        </p:txBody>
      </p:sp>
    </p:spTree>
    <p:extLst>
      <p:ext uri="{BB962C8B-B14F-4D97-AF65-F5344CB8AC3E}">
        <p14:creationId xmlns:p14="http://schemas.microsoft.com/office/powerpoint/2010/main" val="370808885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a:ea typeface="Calibri"/>
                <a:cs typeface="Calibri"/>
              </a:rPr>
              <a:t>El contacto de objetos afilados que rompen la piel constituye una posible vía de transmisión de patógenos. Esto incluye pinchazos con agujas, cortes con bisturí o lesiones cutáneas causadas por alambres o piezas metálicas afiladas.</a:t>
            </a:r>
            <a:endParaRPr lang="en-US">
              <a:ea typeface="Calibri"/>
              <a:cs typeface="Calibri"/>
            </a:endParaRPr>
          </a:p>
        </p:txBody>
      </p:sp>
      <p:sp>
        <p:nvSpPr>
          <p:cNvPr id="4" name="Slide Number Placeholder 3"/>
          <p:cNvSpPr>
            <a:spLocks noGrp="1"/>
          </p:cNvSpPr>
          <p:nvPr>
            <p:ph type="sldNum" sz="quarter" idx="5"/>
          </p:nvPr>
        </p:nvSpPr>
        <p:spPr/>
        <p:txBody>
          <a:bodyPr/>
          <a:lstStyle/>
          <a:p>
            <a:fld id="{F3A2CB4D-BB8F-3B44-8786-9B45986695A6}" type="slidenum">
              <a:rPr lang="en-US" smtClean="0"/>
              <a:t>51</a:t>
            </a:fld>
            <a:endParaRPr lang="en-US"/>
          </a:p>
        </p:txBody>
      </p:sp>
    </p:spTree>
    <p:extLst>
      <p:ext uri="{BB962C8B-B14F-4D97-AF65-F5344CB8AC3E}">
        <p14:creationId xmlns:p14="http://schemas.microsoft.com/office/powerpoint/2010/main" val="133802765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C5DA8-31A9-6BE4-B1DD-8F2C6D9ABF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2FE9FA-EEA8-551C-3B52-641E526612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0A976C-81AB-5799-6022-04D91C0AC110}"/>
              </a:ext>
            </a:extLst>
          </p:cNvPr>
          <p:cNvSpPr>
            <a:spLocks noGrp="1"/>
          </p:cNvSpPr>
          <p:nvPr>
            <p:ph type="body" idx="1"/>
          </p:nvPr>
        </p:nvSpPr>
        <p:spPr/>
        <p:txBody>
          <a:bodyPr/>
          <a:lstStyle/>
          <a:p>
            <a:r>
              <a:rPr lang="es-ES" sz="1200" b="0" kern="1200">
                <a:solidFill>
                  <a:schemeClr val="tx1"/>
                </a:solidFill>
                <a:effectLst/>
                <a:latin typeface="+mn-lt"/>
                <a:ea typeface="+mn-ea"/>
                <a:cs typeface="+mn-cs"/>
              </a:rPr>
              <a:t>¡8 de cada 10 trabajadores del sector lácteo se han pinchado accidentalmente con una aguja!</a:t>
            </a:r>
          </a:p>
          <a:p>
            <a:endParaRPr lang="es-ES" sz="1200" b="0" kern="1200">
              <a:solidFill>
                <a:schemeClr val="tx1"/>
              </a:solidFill>
              <a:effectLst/>
              <a:latin typeface="+mn-lt"/>
              <a:ea typeface="+mn-ea"/>
              <a:cs typeface="+mn-cs"/>
            </a:endParaRPr>
          </a:p>
          <a:p>
            <a:r>
              <a:rPr lang="es-ES" sz="1200" b="0" kern="1200">
                <a:solidFill>
                  <a:schemeClr val="tx1"/>
                </a:solidFill>
                <a:effectLst/>
                <a:latin typeface="+mn-lt"/>
                <a:ea typeface="+mn-ea"/>
                <a:cs typeface="+mn-cs"/>
              </a:rPr>
              <a:t>Pregunte a la audiencia: «¿Cuántos de ustedes se han pinchado con agujas?».</a:t>
            </a:r>
            <a:endParaRPr lang="en-US"/>
          </a:p>
        </p:txBody>
      </p:sp>
      <p:sp>
        <p:nvSpPr>
          <p:cNvPr id="4" name="Slide Number Placeholder 3">
            <a:extLst>
              <a:ext uri="{FF2B5EF4-FFF2-40B4-BE49-F238E27FC236}">
                <a16:creationId xmlns:a16="http://schemas.microsoft.com/office/drawing/2014/main" id="{0AE6C57F-7C50-D3E7-7518-68641B533764}"/>
              </a:ext>
            </a:extLst>
          </p:cNvPr>
          <p:cNvSpPr>
            <a:spLocks noGrp="1"/>
          </p:cNvSpPr>
          <p:nvPr>
            <p:ph type="sldNum" sz="quarter" idx="5"/>
          </p:nvPr>
        </p:nvSpPr>
        <p:spPr/>
        <p:txBody>
          <a:bodyPr/>
          <a:lstStyle/>
          <a:p>
            <a:fld id="{F3A2CB4D-BB8F-3B44-8786-9B45986695A6}" type="slidenum">
              <a:rPr lang="en-US" smtClean="0"/>
              <a:t>52</a:t>
            </a:fld>
            <a:endParaRPr lang="en-US"/>
          </a:p>
        </p:txBody>
      </p:sp>
    </p:spTree>
    <p:extLst>
      <p:ext uri="{BB962C8B-B14F-4D97-AF65-F5344CB8AC3E}">
        <p14:creationId xmlns:p14="http://schemas.microsoft.com/office/powerpoint/2010/main" val="17965703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459BF-CBB5-B7EE-0D50-83853E5846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D17454-5236-4F82-D475-4C4C01E7F2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82C8ED-D786-ABDA-819B-E49B98A31216}"/>
              </a:ext>
            </a:extLst>
          </p:cNvPr>
          <p:cNvSpPr>
            <a:spLocks noGrp="1"/>
          </p:cNvSpPr>
          <p:nvPr>
            <p:ph type="body" idx="1"/>
          </p:nvPr>
        </p:nvSpPr>
        <p:spPr/>
        <p:txBody>
          <a:bodyPr/>
          <a:lstStyle/>
          <a:p>
            <a:r>
              <a:rPr lang="es-ES"/>
              <a:t>A modo de resumen, estas son las cinco formas en que se pueden transmitir las enfermedades.</a:t>
            </a:r>
            <a:endParaRPr lang="en-US"/>
          </a:p>
        </p:txBody>
      </p:sp>
      <p:sp>
        <p:nvSpPr>
          <p:cNvPr id="4" name="Slide Number Placeholder 3">
            <a:extLst>
              <a:ext uri="{FF2B5EF4-FFF2-40B4-BE49-F238E27FC236}">
                <a16:creationId xmlns:a16="http://schemas.microsoft.com/office/drawing/2014/main" id="{68A99817-CB66-CABC-E710-5684FE7062A5}"/>
              </a:ext>
            </a:extLst>
          </p:cNvPr>
          <p:cNvSpPr>
            <a:spLocks noGrp="1"/>
          </p:cNvSpPr>
          <p:nvPr>
            <p:ph type="sldNum" sz="quarter" idx="5"/>
          </p:nvPr>
        </p:nvSpPr>
        <p:spPr/>
        <p:txBody>
          <a:bodyPr/>
          <a:lstStyle/>
          <a:p>
            <a:fld id="{F3A2CB4D-BB8F-3B44-8786-9B45986695A6}" type="slidenum">
              <a:rPr lang="en-US" smtClean="0"/>
              <a:t>53</a:t>
            </a:fld>
            <a:endParaRPr lang="en-US"/>
          </a:p>
        </p:txBody>
      </p:sp>
    </p:spTree>
    <p:extLst>
      <p:ext uri="{BB962C8B-B14F-4D97-AF65-F5344CB8AC3E}">
        <p14:creationId xmlns:p14="http://schemas.microsoft.com/office/powerpoint/2010/main" val="147544116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t>54</a:t>
            </a:fld>
            <a:endParaRPr lang="en-US"/>
          </a:p>
        </p:txBody>
      </p:sp>
    </p:spTree>
    <p:extLst>
      <p:ext uri="{BB962C8B-B14F-4D97-AF65-F5344CB8AC3E}">
        <p14:creationId xmlns:p14="http://schemas.microsoft.com/office/powerpoint/2010/main" val="153331492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a:t>La lista de verificación de evaluación de riesgos de IPC abarca la siguiente información importante para su explotación agrícola:</a:t>
            </a:r>
          </a:p>
          <a:p>
            <a:r>
              <a:rPr lang="es-ES"/>
              <a:t>- Tareas de alto riesgo</a:t>
            </a:r>
          </a:p>
          <a:p>
            <a:r>
              <a:rPr lang="es-ES"/>
              <a:t>- Vías o fuentes de transmisión</a:t>
            </a:r>
          </a:p>
          <a:p>
            <a:r>
              <a:rPr lang="es-ES"/>
              <a:t>- Ejemplos de transmisión</a:t>
            </a:r>
          </a:p>
          <a:p>
            <a:r>
              <a:rPr lang="es-ES"/>
              <a:t>- Tipos de infecciones</a:t>
            </a:r>
          </a:p>
          <a:p>
            <a:r>
              <a:rPr lang="es-ES"/>
              <a:t>- Medidas de control</a:t>
            </a:r>
          </a:p>
          <a:p>
            <a:r>
              <a:rPr lang="es-ES"/>
              <a:t>- Recomendaciones sobre equipos de protección individual (EPP)</a:t>
            </a:r>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t>55</a:t>
            </a:fld>
            <a:endParaRPr lang="en-US"/>
          </a:p>
        </p:txBody>
      </p:sp>
    </p:spTree>
    <p:extLst>
      <p:ext uri="{BB962C8B-B14F-4D97-AF65-F5344CB8AC3E}">
        <p14:creationId xmlns:p14="http://schemas.microsoft.com/office/powerpoint/2010/main" val="228060578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a:ea typeface="Open Sans" panose="020B0606030504020204" pitchFamily="34" charset="0"/>
                <a:cs typeface="Open Sans" panose="020B0606030504020204" pitchFamily="34" charset="0"/>
              </a:rPr>
              <a:t>Un aspecto fundamental de la prevención y el control de infecciones (IPC, por sus siglas en inglés) es aplicar medidas preventivas y precauciones para reducir el riesgo de exposición. La jerarquía de controles ayuda a las explotaciones ganaderas a elegir las formas más eficaces de reducir los riesgos de infección. Muchas explotaciones lecheras ya emplean estos controles por motivos de seguridad. El plan de IPC se basa en las prácticas que ya se llevan a cabo en la explotación.</a:t>
            </a:r>
          </a:p>
          <a:p>
            <a:endParaRPr lang="es-ES">
              <a:ea typeface="Open Sans" panose="020B0606030504020204" pitchFamily="34" charset="0"/>
              <a:cs typeface="Open Sans" panose="020B0606030504020204" pitchFamily="34" charset="0"/>
            </a:endParaRPr>
          </a:p>
          <a:p>
            <a:r>
              <a:rPr lang="es-ES">
                <a:ea typeface="Open Sans" panose="020B0606030504020204" pitchFamily="34" charset="0"/>
                <a:cs typeface="Open Sans" panose="020B0606030504020204" pitchFamily="34" charset="0"/>
              </a:rPr>
              <a:t>Una prevención sólida se fundamenta en el diseño, las prácticas y la planificación, y no únicamente en el comportamiento individual. Este marco ayuda a las explotaciones a decidir qué medidas de protección incluir y dónde concentrar sus esfuerzos.</a:t>
            </a:r>
            <a:endParaRPr lang="en-US">
              <a:ea typeface="Open Sans" panose="020B0606030504020204" pitchFamily="34" charset="0"/>
              <a:cs typeface="Open Sans" panose="020B0606030504020204" pitchFamily="34" charset="0"/>
            </a:endParaRPr>
          </a:p>
        </p:txBody>
      </p:sp>
      <p:sp>
        <p:nvSpPr>
          <p:cNvPr id="4" name="Slide Number Placeholder 3"/>
          <p:cNvSpPr>
            <a:spLocks noGrp="1"/>
          </p:cNvSpPr>
          <p:nvPr>
            <p:ph type="sldNum" sz="quarter" idx="5"/>
          </p:nvPr>
        </p:nvSpPr>
        <p:spPr/>
        <p:txBody>
          <a:bodyPr/>
          <a:lstStyle/>
          <a:p>
            <a:fld id="{F3A2CB4D-BB8F-3B44-8786-9B45986695A6}" type="slidenum">
              <a:rPr lang="en-US" smtClean="0"/>
              <a:t>56</a:t>
            </a:fld>
            <a:endParaRPr lang="en-US"/>
          </a:p>
        </p:txBody>
      </p:sp>
    </p:spTree>
    <p:extLst>
      <p:ext uri="{BB962C8B-B14F-4D97-AF65-F5344CB8AC3E}">
        <p14:creationId xmlns:p14="http://schemas.microsoft.com/office/powerpoint/2010/main" val="299452679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3A913-9371-6440-622F-A94EE2BDFB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B3CF40-4104-F95B-12EA-434D619E26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548152-8579-BEE6-C64B-874E5EF01A64}"/>
              </a:ext>
            </a:extLst>
          </p:cNvPr>
          <p:cNvSpPr>
            <a:spLocks noGrp="1"/>
          </p:cNvSpPr>
          <p:nvPr>
            <p:ph type="body" idx="1"/>
          </p:nvPr>
        </p:nvSpPr>
        <p:spPr/>
        <p:txBody>
          <a:bodyPr/>
          <a:lstStyle/>
          <a:p>
            <a:endParaRPr lang="en-US">
              <a:ea typeface="Open Sans" panose="020B0606030504020204" pitchFamily="34" charset="0"/>
              <a:cs typeface="Open Sans" panose="020B0606030504020204" pitchFamily="34" charset="0"/>
            </a:endParaRPr>
          </a:p>
        </p:txBody>
      </p:sp>
      <p:sp>
        <p:nvSpPr>
          <p:cNvPr id="4" name="Slide Number Placeholder 3">
            <a:extLst>
              <a:ext uri="{FF2B5EF4-FFF2-40B4-BE49-F238E27FC236}">
                <a16:creationId xmlns:a16="http://schemas.microsoft.com/office/drawing/2014/main" id="{AA76DFEF-67A5-6596-EEE6-565A07F97ACB}"/>
              </a:ext>
            </a:extLst>
          </p:cNvPr>
          <p:cNvSpPr>
            <a:spLocks noGrp="1"/>
          </p:cNvSpPr>
          <p:nvPr>
            <p:ph type="sldNum" sz="quarter" idx="5"/>
          </p:nvPr>
        </p:nvSpPr>
        <p:spPr/>
        <p:txBody>
          <a:bodyPr/>
          <a:lstStyle/>
          <a:p>
            <a:fld id="{F3A2CB4D-BB8F-3B44-8786-9B45986695A6}" type="slidenum">
              <a:rPr lang="en-US" smtClean="0"/>
              <a:t>57</a:t>
            </a:fld>
            <a:endParaRPr lang="en-US"/>
          </a:p>
        </p:txBody>
      </p:sp>
    </p:spTree>
    <p:extLst>
      <p:ext uri="{BB962C8B-B14F-4D97-AF65-F5344CB8AC3E}">
        <p14:creationId xmlns:p14="http://schemas.microsoft.com/office/powerpoint/2010/main" val="109456103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488D8-6EA0-F646-A6BD-C0334437E5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944838-F1ED-231D-DCDF-09B6E1CB74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988587-23F5-142B-E52D-848C3941B68D}"/>
              </a:ext>
            </a:extLst>
          </p:cNvPr>
          <p:cNvSpPr>
            <a:spLocks noGrp="1"/>
          </p:cNvSpPr>
          <p:nvPr>
            <p:ph type="body" idx="1"/>
          </p:nvPr>
        </p:nvSpPr>
        <p:spPr/>
        <p:txBody>
          <a:bodyPr/>
          <a:lstStyle/>
          <a:p>
            <a:r>
              <a:rPr lang="es-ES"/>
              <a:t>Esta es la lista de verificación de evaluación de riesgos de prevención y control de infecciones (PCI). La lista abarca las vías y fuentes de transmisión, ejemplos de transmisión, tipos de infecciones, diversos controles de prevención de infecciones y recomendaciones sobre equipos de protección personal (EPP) </a:t>
            </a:r>
            <a:r>
              <a:rPr lang="es-ES" b="1"/>
              <a:t>para las tareas de alto riesgo</a:t>
            </a:r>
            <a:r>
              <a:rPr lang="es-ES"/>
              <a:t> en la granja. Las tablas de la diapositiva corresponden a las tareas de ordeño y vacunación; sin embargo, en la documentación verá que la evaluación cubre todas las áreas de alto riesgo de la explotación.</a:t>
            </a:r>
            <a:endParaRPr lang="en-US"/>
          </a:p>
        </p:txBody>
      </p:sp>
      <p:sp>
        <p:nvSpPr>
          <p:cNvPr id="4" name="Slide Number Placeholder 3">
            <a:extLst>
              <a:ext uri="{FF2B5EF4-FFF2-40B4-BE49-F238E27FC236}">
                <a16:creationId xmlns:a16="http://schemas.microsoft.com/office/drawing/2014/main" id="{6860C841-DDDE-373F-A5C8-E0F5B300DDB0}"/>
              </a:ext>
            </a:extLst>
          </p:cNvPr>
          <p:cNvSpPr>
            <a:spLocks noGrp="1"/>
          </p:cNvSpPr>
          <p:nvPr>
            <p:ph type="sldNum" sz="quarter" idx="5"/>
          </p:nvPr>
        </p:nvSpPr>
        <p:spPr/>
        <p:txBody>
          <a:bodyPr/>
          <a:lstStyle/>
          <a:p>
            <a:fld id="{F3A2CB4D-BB8F-3B44-8786-9B45986695A6}" type="slidenum">
              <a:rPr lang="en-US" smtClean="0"/>
              <a:t>58</a:t>
            </a:fld>
            <a:endParaRPr lang="en-US"/>
          </a:p>
        </p:txBody>
      </p:sp>
    </p:spTree>
    <p:extLst>
      <p:ext uri="{BB962C8B-B14F-4D97-AF65-F5344CB8AC3E}">
        <p14:creationId xmlns:p14="http://schemas.microsoft.com/office/powerpoint/2010/main" val="281108535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0"/>
              <a:t>En el formulario hay espacios para añadir </a:t>
            </a:r>
            <a:r>
              <a:rPr lang="es-ES" b="1"/>
              <a:t>otros</a:t>
            </a:r>
            <a:r>
              <a:rPr lang="es-ES" b="0"/>
              <a:t> riesgos u </a:t>
            </a:r>
            <a:r>
              <a:rPr lang="es-ES" b="1"/>
              <a:t>otros</a:t>
            </a:r>
            <a:r>
              <a:rPr lang="es-ES" b="0"/>
              <a:t> controles de la explotación agrícola que no figuren en la lista anterior.</a:t>
            </a:r>
            <a:endParaRPr lang="en-US" b="0"/>
          </a:p>
        </p:txBody>
      </p:sp>
      <p:sp>
        <p:nvSpPr>
          <p:cNvPr id="4" name="Slide Number Placeholder 3"/>
          <p:cNvSpPr>
            <a:spLocks noGrp="1"/>
          </p:cNvSpPr>
          <p:nvPr>
            <p:ph type="sldNum" sz="quarter" idx="5"/>
          </p:nvPr>
        </p:nvSpPr>
        <p:spPr/>
        <p:txBody>
          <a:bodyPr/>
          <a:lstStyle/>
          <a:p>
            <a:fld id="{F3A2CB4D-BB8F-3B44-8786-9B45986695A6}" type="slidenum">
              <a:rPr lang="en-US" smtClean="0"/>
              <a:t>59</a:t>
            </a:fld>
            <a:endParaRPr lang="en-US"/>
          </a:p>
        </p:txBody>
      </p:sp>
    </p:spTree>
    <p:extLst>
      <p:ext uri="{BB962C8B-B14F-4D97-AF65-F5344CB8AC3E}">
        <p14:creationId xmlns:p14="http://schemas.microsoft.com/office/powerpoint/2010/main" val="290875677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9D435-C54F-6FFB-3CEE-AAB922C2B3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2E1FEE-D9BD-B8B7-A655-1553F294DC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0E4797-DAED-36A9-3017-434F3AD869C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3C55AC7-67C7-C113-8CF6-C1E9FD80FFA7}"/>
              </a:ext>
            </a:extLst>
          </p:cNvPr>
          <p:cNvSpPr>
            <a:spLocks noGrp="1"/>
          </p:cNvSpPr>
          <p:nvPr>
            <p:ph type="sldNum" sz="quarter" idx="5"/>
          </p:nvPr>
        </p:nvSpPr>
        <p:spPr/>
        <p:txBody>
          <a:bodyPr/>
          <a:lstStyle/>
          <a:p>
            <a:fld id="{F3A2CB4D-BB8F-3B44-8786-9B45986695A6}" type="slidenum">
              <a:rPr lang="en-US" smtClean="0"/>
              <a:t>60</a:t>
            </a:fld>
            <a:endParaRPr lang="en-US"/>
          </a:p>
        </p:txBody>
      </p:sp>
    </p:spTree>
    <p:extLst>
      <p:ext uri="{BB962C8B-B14F-4D97-AF65-F5344CB8AC3E}">
        <p14:creationId xmlns:p14="http://schemas.microsoft.com/office/powerpoint/2010/main" val="315997192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t>61</a:t>
            </a:fld>
            <a:endParaRPr lang="en-US"/>
          </a:p>
        </p:txBody>
      </p:sp>
    </p:spTree>
    <p:extLst>
      <p:ext uri="{BB962C8B-B14F-4D97-AF65-F5344CB8AC3E}">
        <p14:creationId xmlns:p14="http://schemas.microsoft.com/office/powerpoint/2010/main" val="388474087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i="0" kern="1200">
                <a:solidFill>
                  <a:schemeClr val="tx1"/>
                </a:solidFill>
                <a:effectLst/>
                <a:latin typeface="Open Sans" panose="020B0606030504020204" pitchFamily="34" charset="0"/>
                <a:ea typeface="+mn-ea"/>
                <a:cs typeface="+mn-cs"/>
              </a:rPr>
              <a:t>En esta sección abordamos las precauciones estándar.</a:t>
            </a:r>
            <a:r>
              <a:rPr lang="es-ES" sz="1200" b="0"/>
              <a:t> </a:t>
            </a:r>
            <a:r>
              <a:rPr lang="es-ES" sz="1200" b="1"/>
              <a:t>Las precauciones estándar </a:t>
            </a:r>
            <a:r>
              <a:rPr lang="es-ES" sz="1200" b="0"/>
              <a:t>son las prácticas básicas de trabajo utilizadas para prevenir la propagación de infecciones en el lugar de trabajo. Estas precauciones son los pasos mínimos de seguridad que siempre deben seguirse, independientemente de si se ha identificado una enfermedad infecciosa.</a:t>
            </a:r>
            <a:endParaRPr lang="en-US" sz="1200" b="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Open Sans" panose="020B0606030504020204" pitchFamily="34" charset="0"/>
              <a:ea typeface="+mn-ea"/>
              <a:cs typeface="+mn-cs"/>
            </a:endParaRPr>
          </a:p>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62</a:t>
            </a:fld>
            <a:endParaRPr lang="en-US"/>
          </a:p>
        </p:txBody>
      </p:sp>
    </p:spTree>
    <p:extLst>
      <p:ext uri="{BB962C8B-B14F-4D97-AF65-F5344CB8AC3E}">
        <p14:creationId xmlns:p14="http://schemas.microsoft.com/office/powerpoint/2010/main" val="22944377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1">
                <a:latin typeface="Calibri"/>
                <a:ea typeface="Calibri"/>
                <a:cs typeface="Calibri"/>
              </a:rPr>
              <a:t>La higiene de las manos protege tanto a las personas como a los animales. </a:t>
            </a:r>
            <a:r>
              <a:rPr lang="es-ES">
                <a:latin typeface="Calibri"/>
                <a:ea typeface="Calibri"/>
                <a:cs typeface="Calibri"/>
              </a:rPr>
              <a:t>Lavarse las manos regularmente ayuda a prevenir la propagación de gérmenes que pueden enfermar a los trabajadores y a las vacas, tanto en la granja como en casa.</a:t>
            </a:r>
          </a:p>
          <a:p>
            <a:r>
              <a:rPr lang="es-ES" b="1">
                <a:latin typeface="Calibri"/>
                <a:ea typeface="Calibri"/>
                <a:cs typeface="Calibri"/>
              </a:rPr>
              <a:t>Lávese las manos con frecuencia y en momentos clave. </a:t>
            </a:r>
            <a:r>
              <a:rPr lang="es-ES">
                <a:latin typeface="Calibri"/>
                <a:ea typeface="Calibri"/>
                <a:cs typeface="Calibri"/>
              </a:rPr>
              <a:t>Es necesario lavarse las manos antes de comenzar a trabajar, después de realizar tareas de alto riesgo (como manipular estiércol o animales enfermos) y al finalizar cada turno.</a:t>
            </a:r>
          </a:p>
          <a:p>
            <a:r>
              <a:rPr lang="es-ES" b="1">
                <a:latin typeface="Calibri"/>
                <a:ea typeface="Calibri"/>
                <a:cs typeface="Calibri"/>
              </a:rPr>
              <a:t>La higiene de las manos protege tanto a las personas como a los animales. </a:t>
            </a:r>
            <a:r>
              <a:rPr lang="es-ES">
                <a:latin typeface="Calibri"/>
                <a:ea typeface="Calibri"/>
                <a:cs typeface="Calibri"/>
              </a:rPr>
              <a:t>Lavarse las manos regularmente ayuda a prevenir la propagación de gérmenes que pueden enfermar a los trabajadores y a las vacas, tanto en la granja como en casa.</a:t>
            </a:r>
            <a:endParaRPr lang="en-US">
              <a:highlight>
                <a:srgbClr val="FFFFFF"/>
              </a:highlight>
              <a:latin typeface="Calibri"/>
              <a:ea typeface="Calibri"/>
              <a:cs typeface="Calibri"/>
            </a:endParaRPr>
          </a:p>
        </p:txBody>
      </p:sp>
      <p:sp>
        <p:nvSpPr>
          <p:cNvPr id="4" name="Slide Number Placeholder 3"/>
          <p:cNvSpPr>
            <a:spLocks noGrp="1"/>
          </p:cNvSpPr>
          <p:nvPr>
            <p:ph type="sldNum" sz="quarter" idx="5"/>
          </p:nvPr>
        </p:nvSpPr>
        <p:spPr/>
        <p:txBody>
          <a:bodyPr/>
          <a:lstStyle/>
          <a:p>
            <a:fld id="{F3A2CB4D-BB8F-3B44-8786-9B45986695A6}" type="slidenum">
              <a:rPr lang="en-US" smtClean="0"/>
              <a:pPr/>
              <a:t>63</a:t>
            </a:fld>
            <a:endParaRPr lang="en-US"/>
          </a:p>
        </p:txBody>
      </p:sp>
    </p:spTree>
    <p:extLst>
      <p:ext uri="{BB962C8B-B14F-4D97-AF65-F5344CB8AC3E}">
        <p14:creationId xmlns:p14="http://schemas.microsoft.com/office/powerpoint/2010/main" val="39366478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271AA-5F41-7FC7-38BC-6963D97D73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AE6782-1DFA-023F-1571-5D855298BF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83F241-CF3E-8FD4-5AC6-94799C323A48}"/>
              </a:ext>
            </a:extLst>
          </p:cNvPr>
          <p:cNvSpPr>
            <a:spLocks noGrp="1"/>
          </p:cNvSpPr>
          <p:nvPr>
            <p:ph type="body" idx="1"/>
          </p:nvPr>
        </p:nvSpPr>
        <p:spPr/>
        <p:txBody>
          <a:bodyPr/>
          <a:lstStyle/>
          <a:p>
            <a:r>
              <a:rPr lang="es-ES">
                <a:latin typeface="Calibri"/>
                <a:ea typeface="Calibri"/>
                <a:cs typeface="Calibri"/>
              </a:rPr>
              <a:t>Revise el texto de la diapositiva.</a:t>
            </a:r>
          </a:p>
          <a:p>
            <a:endParaRPr lang="es-ES">
              <a:latin typeface="Calibri"/>
              <a:ea typeface="Calibri"/>
              <a:cs typeface="Calibri"/>
            </a:endParaRPr>
          </a:p>
          <a:p>
            <a:r>
              <a:rPr lang="es-ES">
                <a:latin typeface="Calibri"/>
                <a:ea typeface="Calibri"/>
                <a:cs typeface="Calibri"/>
              </a:rPr>
              <a:t>En conversaciones con trabajadores del sector lácteo, muchos señalan que entre los obstáculos para lavarse las manos se encuentran la falta de estaciones de lavado, la ausencia de agua o jabón en dichas estaciones y la falta de toallas de papel para secarse. Asimismo, muchos comentan que no disponen de tiempo durante la jornada laboral para lavarse las manos.</a:t>
            </a:r>
            <a:endParaRPr lang="en-US">
              <a:highlight>
                <a:srgbClr val="FFFFFF"/>
              </a:highlight>
              <a:latin typeface="Calibri"/>
              <a:ea typeface="Calibri"/>
              <a:cs typeface="Calibri"/>
            </a:endParaRPr>
          </a:p>
        </p:txBody>
      </p:sp>
      <p:sp>
        <p:nvSpPr>
          <p:cNvPr id="4" name="Slide Number Placeholder 3">
            <a:extLst>
              <a:ext uri="{FF2B5EF4-FFF2-40B4-BE49-F238E27FC236}">
                <a16:creationId xmlns:a16="http://schemas.microsoft.com/office/drawing/2014/main" id="{F5D7ECF0-AA17-BF8D-CAE1-8C47ACEFE8AE}"/>
              </a:ext>
            </a:extLst>
          </p:cNvPr>
          <p:cNvSpPr>
            <a:spLocks noGrp="1"/>
          </p:cNvSpPr>
          <p:nvPr>
            <p:ph type="sldNum" sz="quarter" idx="5"/>
          </p:nvPr>
        </p:nvSpPr>
        <p:spPr/>
        <p:txBody>
          <a:bodyPr/>
          <a:lstStyle/>
          <a:p>
            <a:fld id="{F3A2CB4D-BB8F-3B44-8786-9B45986695A6}" type="slidenum">
              <a:rPr lang="en-US" smtClean="0"/>
              <a:pPr/>
              <a:t>64</a:t>
            </a:fld>
            <a:endParaRPr lang="en-US"/>
          </a:p>
        </p:txBody>
      </p:sp>
    </p:spTree>
    <p:extLst>
      <p:ext uri="{BB962C8B-B14F-4D97-AF65-F5344CB8AC3E}">
        <p14:creationId xmlns:p14="http://schemas.microsoft.com/office/powerpoint/2010/main" val="238063387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B6F46-7CBD-31E6-2656-D34214CE2C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3983B7-DF5A-CAB1-EFF7-CF9F8C0D2D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63D34E-A320-020D-2DDA-EB0603CA8F89}"/>
              </a:ext>
            </a:extLst>
          </p:cNvPr>
          <p:cNvSpPr>
            <a:spLocks noGrp="1"/>
          </p:cNvSpPr>
          <p:nvPr>
            <p:ph type="body" idx="1"/>
          </p:nvPr>
        </p:nvSpPr>
        <p:spPr/>
        <p:txBody>
          <a:bodyPr/>
          <a:lstStyle/>
          <a:p>
            <a:pPr marL="0" indent="0">
              <a:buFont typeface="Aptos"/>
              <a:buNone/>
            </a:pPr>
            <a:r>
              <a:rPr lang="es-ES">
                <a:latin typeface="Calibri"/>
                <a:ea typeface="Calibri"/>
                <a:cs typeface="Calibri"/>
              </a:rPr>
              <a:t>¡Es necesario lavarse las manos siempre antes de comer o de realizar cualquier actividad en la que las manos puedan entrar en contacto con la boca!</a:t>
            </a:r>
          </a:p>
          <a:p>
            <a:pPr marL="285750" indent="-285750">
              <a:buFont typeface="Aptos"/>
              <a:buChar char="•"/>
            </a:pPr>
            <a:endParaRPr lang="es-ES">
              <a:latin typeface="Calibri"/>
              <a:ea typeface="Calibri"/>
              <a:cs typeface="Calibri"/>
            </a:endParaRPr>
          </a:p>
          <a:p>
            <a:pPr marL="0" indent="0">
              <a:buFont typeface="Aptos"/>
              <a:buNone/>
            </a:pPr>
            <a:r>
              <a:rPr lang="es-ES" b="1">
                <a:latin typeface="Calibri"/>
                <a:ea typeface="Calibri"/>
                <a:cs typeface="Calibri"/>
              </a:rPr>
              <a:t>Marque la pauta y predique con el ejemplo. </a:t>
            </a:r>
            <a:r>
              <a:rPr lang="es-ES">
                <a:latin typeface="Calibri"/>
                <a:ea typeface="Calibri"/>
                <a:cs typeface="Calibri"/>
              </a:rPr>
              <a:t>Los supervisores deben modelar una buena higiene de las manos., reforzando su importancia como una responsabilidad compartida.</a:t>
            </a:r>
            <a:endParaRPr lang="en-US">
              <a:highlight>
                <a:srgbClr val="FFFFFF"/>
              </a:highlight>
              <a:latin typeface="Calibri"/>
              <a:ea typeface="Calibri"/>
              <a:cs typeface="Calibri"/>
            </a:endParaRPr>
          </a:p>
        </p:txBody>
      </p:sp>
      <p:sp>
        <p:nvSpPr>
          <p:cNvPr id="4" name="Slide Number Placeholder 3">
            <a:extLst>
              <a:ext uri="{FF2B5EF4-FFF2-40B4-BE49-F238E27FC236}">
                <a16:creationId xmlns:a16="http://schemas.microsoft.com/office/drawing/2014/main" id="{E0A1D28B-4576-8347-B49E-7F8CDE182F99}"/>
              </a:ext>
            </a:extLst>
          </p:cNvPr>
          <p:cNvSpPr>
            <a:spLocks noGrp="1"/>
          </p:cNvSpPr>
          <p:nvPr>
            <p:ph type="sldNum" sz="quarter" idx="5"/>
          </p:nvPr>
        </p:nvSpPr>
        <p:spPr/>
        <p:txBody>
          <a:bodyPr/>
          <a:lstStyle/>
          <a:p>
            <a:fld id="{F3A2CB4D-BB8F-3B44-8786-9B45986695A6}" type="slidenum">
              <a:rPr lang="en-US" smtClean="0"/>
              <a:pPr/>
              <a:t>65</a:t>
            </a:fld>
            <a:endParaRPr lang="en-US"/>
          </a:p>
        </p:txBody>
      </p:sp>
    </p:spTree>
    <p:extLst>
      <p:ext uri="{BB962C8B-B14F-4D97-AF65-F5344CB8AC3E}">
        <p14:creationId xmlns:p14="http://schemas.microsoft.com/office/powerpoint/2010/main" val="270507260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a:t>Estos enlaces le llevan a videos sobre cómo lavarse las manos correctamente. Puede utilizar estos videos para capacitar a los empleados.</a:t>
            </a:r>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66</a:t>
            </a:fld>
            <a:endParaRPr lang="en-US"/>
          </a:p>
        </p:txBody>
      </p:sp>
    </p:spTree>
    <p:extLst>
      <p:ext uri="{BB962C8B-B14F-4D97-AF65-F5344CB8AC3E}">
        <p14:creationId xmlns:p14="http://schemas.microsoft.com/office/powerpoint/2010/main" val="117637274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a:t>Hay carteles que puede utilizar para recordar a sus empleados cuándo deben lavarse las manos.</a:t>
            </a:r>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67</a:t>
            </a:fld>
            <a:endParaRPr lang="en-US"/>
          </a:p>
        </p:txBody>
      </p:sp>
    </p:spTree>
    <p:extLst>
      <p:ext uri="{BB962C8B-B14F-4D97-AF65-F5344CB8AC3E}">
        <p14:creationId xmlns:p14="http://schemas.microsoft.com/office/powerpoint/2010/main" val="182697532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68</a:t>
            </a:fld>
            <a:endParaRPr lang="en-US"/>
          </a:p>
        </p:txBody>
      </p:sp>
    </p:spTree>
    <p:extLst>
      <p:ext uri="{BB962C8B-B14F-4D97-AF65-F5344CB8AC3E}">
        <p14:creationId xmlns:p14="http://schemas.microsoft.com/office/powerpoint/2010/main" val="10821163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solidFill>
                <a:srgbClr val="444444"/>
              </a:solidFill>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F3A2CB4D-BB8F-3B44-8786-9B45986695A6}" type="slidenum">
              <a:rPr lang="en-US" smtClean="0"/>
              <a:pPr/>
              <a:t>69</a:t>
            </a:fld>
            <a:endParaRPr lang="en-US"/>
          </a:p>
        </p:txBody>
      </p:sp>
    </p:spTree>
    <p:extLst>
      <p:ext uri="{BB962C8B-B14F-4D97-AF65-F5344CB8AC3E}">
        <p14:creationId xmlns:p14="http://schemas.microsoft.com/office/powerpoint/2010/main" val="297901192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1"/>
              <a:t>Ubicación y mantenimiento de las estaciones de lavado de manos</a:t>
            </a:r>
          </a:p>
          <a:p>
            <a:r>
              <a:rPr lang="es-ES"/>
              <a:t>El plan de IPC incluye una lista de verificación para la higiene de manos que contempla la colocación de carteles sobre la técnica correcta de lavado, los momentos adecuados para hacerlo, los productos a utilizar cuando no se disponga de agua y jabón, la ubicación de las estaciones de lavado y las tareas asociadas a dichas estaciones.</a:t>
            </a:r>
          </a:p>
          <a:p>
            <a:endParaRPr lang="es-ES"/>
          </a:p>
          <a:p>
            <a:r>
              <a:rPr lang="es-ES"/>
              <a:t>Para garantizar una higiene de manos eficaz en la explotación agrícola, es necesario realizar un mantenimiento periódico de las estaciones correspondientes. Estas estaciones deben estar fácilmente accesibles en todas las zonas de trabajo para asegurar la eficiencia y evitar la propagación de gérmenes de una zona a otra de la explotación.</a:t>
            </a:r>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70</a:t>
            </a:fld>
            <a:endParaRPr lang="en-US"/>
          </a:p>
        </p:txBody>
      </p:sp>
    </p:spTree>
    <p:extLst>
      <p:ext uri="{BB962C8B-B14F-4D97-AF65-F5344CB8AC3E}">
        <p14:creationId xmlns:p14="http://schemas.microsoft.com/office/powerpoint/2010/main" val="334165945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F6288-595D-70F0-C3FA-072307DD0E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54131B-47EB-7CCA-A763-2A571637FE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4B9EC7-0FDF-8DA1-67F3-25C2A8F332B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EA0206E-B9A8-6236-8667-AB5B34C9B270}"/>
              </a:ext>
            </a:extLst>
          </p:cNvPr>
          <p:cNvSpPr>
            <a:spLocks noGrp="1"/>
          </p:cNvSpPr>
          <p:nvPr>
            <p:ph type="sldNum" sz="quarter" idx="5"/>
          </p:nvPr>
        </p:nvSpPr>
        <p:spPr/>
        <p:txBody>
          <a:bodyPr/>
          <a:lstStyle/>
          <a:p>
            <a:fld id="{F3A2CB4D-BB8F-3B44-8786-9B45986695A6}" type="slidenum">
              <a:rPr lang="en-US" smtClean="0"/>
              <a:pPr/>
              <a:t>71</a:t>
            </a:fld>
            <a:endParaRPr lang="en-US"/>
          </a:p>
        </p:txBody>
      </p:sp>
    </p:spTree>
    <p:extLst>
      <p:ext uri="{BB962C8B-B14F-4D97-AF65-F5344CB8AC3E}">
        <p14:creationId xmlns:p14="http://schemas.microsoft.com/office/powerpoint/2010/main" val="393231857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s-ES" sz="1200" b="0" i="0" kern="1200">
                <a:solidFill>
                  <a:schemeClr val="tx1"/>
                </a:solidFill>
                <a:effectLst/>
                <a:latin typeface="Calibri" panose="020F0502020204030204" pitchFamily="34" charset="0"/>
                <a:ea typeface="+mn-ea"/>
                <a:cs typeface="+mn-cs"/>
              </a:rPr>
              <a:t>Los patógenos pueden transportarse fácilmente en la ropa y las botas hasta el vehículo y el hogar de los trabajadores, así como al entorno, lo que a su vez puede exponer potencialmente a los miembros de su familia y a la comunidad a enfermedades infecciosas. </a:t>
            </a:r>
          </a:p>
          <a:p>
            <a:pPr rtl="0" fontAlgn="base"/>
            <a:endParaRPr lang="es-ES" sz="1200" b="0" i="0" kern="1200">
              <a:solidFill>
                <a:schemeClr val="tx1"/>
              </a:solidFill>
              <a:effectLst/>
              <a:latin typeface="Calibri" panose="020F0502020204030204" pitchFamily="34" charset="0"/>
              <a:ea typeface="+mn-ea"/>
              <a:cs typeface="+mn-cs"/>
            </a:endParaRPr>
          </a:p>
          <a:p>
            <a:pPr rtl="0" fontAlgn="base"/>
            <a:r>
              <a:rPr lang="es-ES" sz="1200" b="0" i="0" kern="1200">
                <a:solidFill>
                  <a:schemeClr val="tx1"/>
                </a:solidFill>
                <a:effectLst/>
                <a:latin typeface="Calibri" panose="020F0502020204030204" pitchFamily="34" charset="0"/>
                <a:ea typeface="+mn-ea"/>
                <a:cs typeface="+mn-cs"/>
              </a:rPr>
              <a:t>Es importante asegurarse de que los trabajadores comprendan y reciban capacitación sobre la importancia de no llevar la ropa de trabajo a casa.</a:t>
            </a:r>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72</a:t>
            </a:fld>
            <a:endParaRPr lang="en-US"/>
          </a:p>
        </p:txBody>
      </p:sp>
    </p:spTree>
    <p:extLst>
      <p:ext uri="{BB962C8B-B14F-4D97-AF65-F5344CB8AC3E}">
        <p14:creationId xmlns:p14="http://schemas.microsoft.com/office/powerpoint/2010/main" val="98328297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2C384-D311-19DE-FF5F-CE369E01EB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D13F22-E892-FDF6-473D-AC0C184C54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6FED49-29C5-2248-9D93-E7EE42221987}"/>
              </a:ext>
            </a:extLst>
          </p:cNvPr>
          <p:cNvSpPr>
            <a:spLocks noGrp="1"/>
          </p:cNvSpPr>
          <p:nvPr>
            <p:ph type="body" idx="1"/>
          </p:nvPr>
        </p:nvSpPr>
        <p:spPr/>
        <p:txBody>
          <a:bodyPr/>
          <a:lstStyle/>
          <a:p>
            <a:pPr rtl="0" fontAlgn="base"/>
            <a:endParaRPr lang="en-US"/>
          </a:p>
        </p:txBody>
      </p:sp>
      <p:sp>
        <p:nvSpPr>
          <p:cNvPr id="4" name="Slide Number Placeholder 3">
            <a:extLst>
              <a:ext uri="{FF2B5EF4-FFF2-40B4-BE49-F238E27FC236}">
                <a16:creationId xmlns:a16="http://schemas.microsoft.com/office/drawing/2014/main" id="{A46D3654-5CD0-16AF-7B02-A5E3FCDED068}"/>
              </a:ext>
            </a:extLst>
          </p:cNvPr>
          <p:cNvSpPr>
            <a:spLocks noGrp="1"/>
          </p:cNvSpPr>
          <p:nvPr>
            <p:ph type="sldNum" sz="quarter" idx="5"/>
          </p:nvPr>
        </p:nvSpPr>
        <p:spPr/>
        <p:txBody>
          <a:bodyPr/>
          <a:lstStyle/>
          <a:p>
            <a:fld id="{F3A2CB4D-BB8F-3B44-8786-9B45986695A6}" type="slidenum">
              <a:rPr lang="en-US" smtClean="0"/>
              <a:pPr/>
              <a:t>73</a:t>
            </a:fld>
            <a:endParaRPr lang="en-US"/>
          </a:p>
        </p:txBody>
      </p:sp>
    </p:spTree>
    <p:extLst>
      <p:ext uri="{BB962C8B-B14F-4D97-AF65-F5344CB8AC3E}">
        <p14:creationId xmlns:p14="http://schemas.microsoft.com/office/powerpoint/2010/main" val="76742747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1A929-0936-6296-C3CC-F6153748FE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D9AD51-0EB2-EF1E-D8C8-6A1F6B4FDE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1EF8F5-8002-BF02-3BB7-25824E87CE7D}"/>
              </a:ext>
            </a:extLst>
          </p:cNvPr>
          <p:cNvSpPr>
            <a:spLocks noGrp="1"/>
          </p:cNvSpPr>
          <p:nvPr>
            <p:ph type="body" idx="1"/>
          </p:nvPr>
        </p:nvSpPr>
        <p:spPr/>
        <p:txBody>
          <a:bodyPr/>
          <a:lstStyle/>
          <a:p>
            <a:endParaRPr lang="en-US">
              <a:highlight>
                <a:srgbClr val="FFFFFF"/>
              </a:highlight>
              <a:latin typeface="Calibri"/>
              <a:ea typeface="Calibri"/>
              <a:cs typeface="Calibri"/>
            </a:endParaRPr>
          </a:p>
        </p:txBody>
      </p:sp>
      <p:sp>
        <p:nvSpPr>
          <p:cNvPr id="4" name="Slide Number Placeholder 3">
            <a:extLst>
              <a:ext uri="{FF2B5EF4-FFF2-40B4-BE49-F238E27FC236}">
                <a16:creationId xmlns:a16="http://schemas.microsoft.com/office/drawing/2014/main" id="{45C67692-C065-F1C8-A123-300042D2A760}"/>
              </a:ext>
            </a:extLst>
          </p:cNvPr>
          <p:cNvSpPr>
            <a:spLocks noGrp="1"/>
          </p:cNvSpPr>
          <p:nvPr>
            <p:ph type="sldNum" sz="quarter" idx="5"/>
          </p:nvPr>
        </p:nvSpPr>
        <p:spPr/>
        <p:txBody>
          <a:bodyPr/>
          <a:lstStyle/>
          <a:p>
            <a:fld id="{F3A2CB4D-BB8F-3B44-8786-9B45986695A6}" type="slidenum">
              <a:rPr lang="en-US" smtClean="0"/>
              <a:pPr/>
              <a:t>74</a:t>
            </a:fld>
            <a:endParaRPr lang="en-US"/>
          </a:p>
        </p:txBody>
      </p:sp>
    </p:spTree>
    <p:extLst>
      <p:ext uri="{BB962C8B-B14F-4D97-AF65-F5344CB8AC3E}">
        <p14:creationId xmlns:p14="http://schemas.microsoft.com/office/powerpoint/2010/main" val="65808579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t>75</a:t>
            </a:fld>
            <a:endParaRPr lang="en-US"/>
          </a:p>
        </p:txBody>
      </p:sp>
    </p:spTree>
    <p:extLst>
      <p:ext uri="{BB962C8B-B14F-4D97-AF65-F5344CB8AC3E}">
        <p14:creationId xmlns:p14="http://schemas.microsoft.com/office/powerpoint/2010/main" val="363186668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E5ECC-B7C8-82D8-F3D3-9DC426B68C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DF4401-5C74-6745-C637-0847A08D57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1A1BE5-18A1-3E86-4BBB-AB7C84CC412F}"/>
              </a:ext>
            </a:extLst>
          </p:cNvPr>
          <p:cNvSpPr>
            <a:spLocks noGrp="1"/>
          </p:cNvSpPr>
          <p:nvPr>
            <p:ph type="body" idx="1"/>
          </p:nvPr>
        </p:nvSpPr>
        <p:spPr/>
        <p:txBody>
          <a:bodyPr/>
          <a:lstStyle/>
          <a:p>
            <a:pPr rtl="0" fontAlgn="base"/>
            <a:r>
              <a:rPr lang="es-ES" sz="1200" b="0" i="0" kern="1200">
                <a:solidFill>
                  <a:schemeClr val="tx1"/>
                </a:solidFill>
                <a:effectLst/>
                <a:latin typeface="Calibri" panose="020F0502020204030204" pitchFamily="34" charset="0"/>
                <a:ea typeface="+mn-ea"/>
                <a:cs typeface="+mn-cs"/>
              </a:rPr>
              <a:t>Sabemos, gracias a la jerarquía de controles, que el equipo de protección personal (EPP) es la medida de protección menos eficaz, ya que no elimina el peligro. El EPP debe seleccionarse en función de la tarea laboral y del riesgo de enfermedad infecciosa. Las recomendaciones sobre el EPP deben definirse claramente en los protocolos de prevención y control de infecciones (IPC) para cada tarea, basándose en las vías de exposición y en las evaluaciones del riesgo de infección. Entre los ejemplos de EPP se incluyen guantes, gafas de seguridad, pantallas faciales, ropa de protección y respiradores. Cuando se utiliza correctamente, el EPP puede constituir una capa adicional de protección para los trabajadores frente a la exposición a enfermedades infecciosas.</a:t>
            </a:r>
          </a:p>
          <a:p>
            <a:pPr rtl="0" fontAlgn="base"/>
            <a:endParaRPr lang="es-ES" sz="1200" b="0" i="0" kern="1200">
              <a:solidFill>
                <a:schemeClr val="tx1"/>
              </a:solidFill>
              <a:effectLst/>
              <a:latin typeface="Calibri" panose="020F0502020204030204" pitchFamily="34" charset="0"/>
              <a:ea typeface="+mn-ea"/>
              <a:cs typeface="+mn-cs"/>
            </a:endParaRPr>
          </a:p>
          <a:p>
            <a:pPr rtl="0" fontAlgn="base"/>
            <a:r>
              <a:rPr lang="es-ES" sz="1200" b="0" i="0" kern="1200">
                <a:solidFill>
                  <a:schemeClr val="tx1"/>
                </a:solidFill>
                <a:effectLst/>
                <a:latin typeface="Calibri" panose="020F0502020204030204" pitchFamily="34" charset="0"/>
                <a:ea typeface="+mn-ea"/>
                <a:cs typeface="+mn-cs"/>
              </a:rPr>
              <a:t>Las responsabilidades de los empleados incluyen utilizar correctamente el EPP, asistir a las sesiones de capacitación sobre el mismo, cuidar, limpiar y mantener el equipo, así como informar al supervisor sobre la necesidad de reparar o reemplazar el EPP.</a:t>
            </a:r>
            <a:endParaRPr lang="en-US">
              <a:highlight>
                <a:srgbClr val="FFFFFF"/>
              </a:highlight>
              <a:ea typeface="Calibri"/>
              <a:cs typeface="Calibri"/>
            </a:endParaRPr>
          </a:p>
        </p:txBody>
      </p:sp>
      <p:sp>
        <p:nvSpPr>
          <p:cNvPr id="4" name="Slide Number Placeholder 3">
            <a:extLst>
              <a:ext uri="{FF2B5EF4-FFF2-40B4-BE49-F238E27FC236}">
                <a16:creationId xmlns:a16="http://schemas.microsoft.com/office/drawing/2014/main" id="{DC167D78-E04D-D55C-B773-8F040909BAB1}"/>
              </a:ext>
            </a:extLst>
          </p:cNvPr>
          <p:cNvSpPr>
            <a:spLocks noGrp="1"/>
          </p:cNvSpPr>
          <p:nvPr>
            <p:ph type="sldNum" sz="quarter" idx="5"/>
          </p:nvPr>
        </p:nvSpPr>
        <p:spPr/>
        <p:txBody>
          <a:bodyPr/>
          <a:lstStyle/>
          <a:p>
            <a:fld id="{F3A2CB4D-BB8F-3B44-8786-9B45986695A6}" type="slidenum">
              <a:rPr lang="en-US" smtClean="0"/>
              <a:pPr/>
              <a:t>76</a:t>
            </a:fld>
            <a:endParaRPr lang="en-US"/>
          </a:p>
        </p:txBody>
      </p:sp>
    </p:spTree>
    <p:extLst>
      <p:ext uri="{BB962C8B-B14F-4D97-AF65-F5344CB8AC3E}">
        <p14:creationId xmlns:p14="http://schemas.microsoft.com/office/powerpoint/2010/main" val="258515471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a:ea typeface="Calibri"/>
                <a:cs typeface="Calibri"/>
              </a:rPr>
              <a:t>Los empleadores son responsables de todos los elementos que aparecen en esta diapositiva.</a:t>
            </a:r>
            <a:endParaRPr lang="en-US">
              <a:highlight>
                <a:srgbClr val="FFFFFF"/>
              </a:highlight>
              <a:ea typeface="Calibri"/>
              <a:cs typeface="Calibri"/>
            </a:endParaRPr>
          </a:p>
        </p:txBody>
      </p:sp>
      <p:sp>
        <p:nvSpPr>
          <p:cNvPr id="4" name="Slide Number Placeholder 3"/>
          <p:cNvSpPr>
            <a:spLocks noGrp="1"/>
          </p:cNvSpPr>
          <p:nvPr>
            <p:ph type="sldNum" sz="quarter" idx="5"/>
          </p:nvPr>
        </p:nvSpPr>
        <p:spPr/>
        <p:txBody>
          <a:bodyPr/>
          <a:lstStyle/>
          <a:p>
            <a:fld id="{F3A2CB4D-BB8F-3B44-8786-9B45986695A6}" type="slidenum">
              <a:rPr lang="en-US" smtClean="0"/>
              <a:pPr/>
              <a:t>77</a:t>
            </a:fld>
            <a:endParaRPr lang="en-US"/>
          </a:p>
        </p:txBody>
      </p:sp>
    </p:spTree>
    <p:extLst>
      <p:ext uri="{BB962C8B-B14F-4D97-AF65-F5344CB8AC3E}">
        <p14:creationId xmlns:p14="http://schemas.microsoft.com/office/powerpoint/2010/main" val="78954477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s-ES"/>
              <a:t>El uso de equipos de protección personal (EPP) en entornos de producción láctea puede conllevar numerosos desafíos que deben tenerse en cuenta durante el proceso de evaluación de riesgos. Al igual que los productos de limpieza y desinfección utilizados para controlar un peligro pueden constituir un riesgo por sí mismos, el EPP también puede suponer un peligro para los trabajadores. Puede restringir el movimiento o dificultar la visión y la comunicación. Asimismo, puede generar sensación de encierro, lo que dificulta su uso en personas con claustrofobia; además, los materiales impermeables a agentes químicos y biológicos no permiten la transpiración, lo que conlleva un riesgo potencial de estrés térmico y deshidratación. Muchos tipos de EPP diseñados para proteger la piel también pueden provocar dermatitis de contacto o reacciones alérgicas cutáneas.</a:t>
            </a:r>
          </a:p>
          <a:p>
            <a:pPr rtl="0"/>
            <a:endParaRPr lang="es-ES"/>
          </a:p>
          <a:p>
            <a:pPr rtl="0"/>
            <a:r>
              <a:rPr lang="es-ES"/>
              <a:t>Es fundamental asegurarse de que el material utilizado ofrezca protección frente al riesgo que se pretende controlar. Además, el EPP no dura indefinidamente; tiene una vida útil y pierde su eficacia si se almacena durante largos periodos sin utilizarse.</a:t>
            </a:r>
          </a:p>
          <a:p>
            <a:pPr rtl="0"/>
            <a:endParaRPr lang="es-ES"/>
          </a:p>
          <a:p>
            <a:pPr rtl="0"/>
            <a:r>
              <a:rPr lang="es-ES"/>
              <a:t>La eficacia del EPP también depende de ciertas características del usuario. Los respiradores son menos eficaces cuando los utilizan trabajadores con vello facial. El cabello, las joyas, las cicatrices o determinados tipos de ropa o accesorios para la cabeza también pueden interferir en la eficacia de algunos tipos de EPP.</a:t>
            </a:r>
          </a:p>
          <a:p>
            <a:pPr rtl="0"/>
            <a:endParaRPr lang="es-ES"/>
          </a:p>
          <a:p>
            <a:pPr rtl="0"/>
            <a:r>
              <a:rPr lang="es-ES"/>
              <a:t>Para que el EPP sea eficaz, debe utilizarse correctamente y ajustarse adecuadamente al usuario.</a:t>
            </a:r>
            <a:endParaRPr lang="en-US"/>
          </a:p>
        </p:txBody>
      </p:sp>
      <p:sp>
        <p:nvSpPr>
          <p:cNvPr id="4" name="Slide Number Placeholder 3"/>
          <p:cNvSpPr>
            <a:spLocks noGrp="1"/>
          </p:cNvSpPr>
          <p:nvPr>
            <p:ph type="sldNum" sz="quarter" idx="10"/>
          </p:nvPr>
        </p:nvSpPr>
        <p:spPr/>
        <p:txBody>
          <a:bodyPr/>
          <a:lstStyle/>
          <a:p>
            <a:fld id="{F3A2CB4D-BB8F-3B44-8786-9B45986695A6}" type="slidenum">
              <a:rPr lang="en-US" smtClean="0"/>
              <a:t>78</a:t>
            </a:fld>
            <a:endParaRPr lang="en-US"/>
          </a:p>
        </p:txBody>
      </p:sp>
    </p:spTree>
    <p:extLst>
      <p:ext uri="{BB962C8B-B14F-4D97-AF65-F5344CB8AC3E}">
        <p14:creationId xmlns:p14="http://schemas.microsoft.com/office/powerpoint/2010/main" val="245422533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a:t>La capacitación sobre cómo ponerse y quitarse los guantes es importante para quienes los utilizan en la explotación agrícola. Este es un video formativo que puede utilizar con sus trabajadores para ayudarles a realizar estas acciones correctamente.</a:t>
            </a:r>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79</a:t>
            </a:fld>
            <a:endParaRPr lang="en-US"/>
          </a:p>
        </p:txBody>
      </p:sp>
    </p:spTree>
    <p:extLst>
      <p:ext uri="{BB962C8B-B14F-4D97-AF65-F5344CB8AC3E}">
        <p14:creationId xmlns:p14="http://schemas.microsoft.com/office/powerpoint/2010/main" val="9830705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80</a:t>
            </a:fld>
            <a:endParaRPr lang="en-US"/>
          </a:p>
        </p:txBody>
      </p:sp>
    </p:spTree>
    <p:extLst>
      <p:ext uri="{BB962C8B-B14F-4D97-AF65-F5344CB8AC3E}">
        <p14:creationId xmlns:p14="http://schemas.microsoft.com/office/powerpoint/2010/main" val="301280891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0" i="0" kern="1200">
                <a:effectLst/>
                <a:ea typeface="+mn-ea"/>
                <a:cs typeface="+mn-cs"/>
              </a:rPr>
              <a:t>Las infecciones transmitidas por vía aérea pueden surgir sin previo aviso en una explotación agrícola; por ello, es fundamental contar de antemano con un programa de protección respiratoria que permita implementar rápidamente un plan de acción ante emergencias. Todas las explotaciones deberían tener a un grupo seleccionado de empleados inscritos en dicho programa. Así, en caso de producirse un brote de enfermedad respiratoria en la granja, estos empleados podrán continuar las operaciones de manera segura, al tiempo que se intensifican las medidas del programa de protección respiratoria si fuera necesario.</a:t>
            </a:r>
            <a:endParaRPr lang="en-US">
              <a:latin typeface="Calibri"/>
              <a:ea typeface="Calibri"/>
              <a:cs typeface="Calibri"/>
            </a:endParaRPr>
          </a:p>
          <a:p>
            <a:pPr fontAlgn="base"/>
            <a:endParaRPr lang="en-US">
              <a:latin typeface="Calibri"/>
              <a:ea typeface="Calibri"/>
              <a:cs typeface="Calibri"/>
            </a:endParaRPr>
          </a:p>
          <a:p>
            <a:br>
              <a:rPr lang="en-US" b="0">
                <a:effectLst/>
                <a:cs typeface="Calibri"/>
              </a:rPr>
            </a:br>
            <a:br>
              <a:rPr lang="en-US">
                <a:cs typeface="Calibri"/>
              </a:rPr>
            </a:br>
            <a:endParaRPr lang="en-US">
              <a:ea typeface="Calibri"/>
              <a:cs typeface="Calibri"/>
            </a:endParaRPr>
          </a:p>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81</a:t>
            </a:fld>
            <a:endParaRPr lang="en-US"/>
          </a:p>
        </p:txBody>
      </p:sp>
    </p:spTree>
    <p:extLst>
      <p:ext uri="{BB962C8B-B14F-4D97-AF65-F5344CB8AC3E}">
        <p14:creationId xmlns:p14="http://schemas.microsoft.com/office/powerpoint/2010/main" val="123239112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5AF6A-CFE9-C228-B9D2-90668C487E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E3EBCA-DB94-51D7-545E-7F217F4C40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410504-6ACE-2337-B7A0-E98AE1266472}"/>
              </a:ext>
            </a:extLst>
          </p:cNvPr>
          <p:cNvSpPr>
            <a:spLocks noGrp="1"/>
          </p:cNvSpPr>
          <p:nvPr>
            <p:ph type="body" idx="1"/>
          </p:nvPr>
        </p:nvSpPr>
        <p:spPr/>
        <p:txBody>
          <a:bodyPr/>
          <a:lstStyle/>
          <a:p>
            <a:pPr rtl="0"/>
            <a:r>
              <a:rPr lang="es-ES">
                <a:latin typeface="Calibri"/>
                <a:ea typeface="Calibri"/>
                <a:cs typeface="Calibri"/>
              </a:rPr>
              <a:t>Algunas enfermedades zoonóticas pueden transmitirse de animales a humanos a través de aerosoles. Se pueden utilizar respiradores para reducir la exposición del trabajador a aerosoles que contengan patógenos u otros contaminantes.</a:t>
            </a:r>
          </a:p>
          <a:p>
            <a:pPr rtl="0"/>
            <a:endParaRPr lang="es-ES">
              <a:latin typeface="Calibri"/>
              <a:ea typeface="Calibri"/>
              <a:cs typeface="Calibri"/>
            </a:endParaRPr>
          </a:p>
          <a:p>
            <a:pPr rtl="0"/>
            <a:r>
              <a:rPr lang="es-ES">
                <a:latin typeface="Calibri"/>
                <a:ea typeface="Calibri"/>
                <a:cs typeface="Calibri"/>
              </a:rPr>
              <a:t>Existen muchos tipos de respiradores disponibles para diferentes usos. Los empleadores deben asegurarse de que el respirador seleccionado cuente con la aprobación del NIOSH y ofrezca protección contra las partículas pequeñas que causan infecciones.</a:t>
            </a:r>
          </a:p>
          <a:p>
            <a:pPr rtl="0"/>
            <a:endParaRPr lang="es-ES">
              <a:latin typeface="Calibri"/>
              <a:ea typeface="Calibri"/>
              <a:cs typeface="Calibri"/>
            </a:endParaRPr>
          </a:p>
          <a:p>
            <a:pPr rtl="0"/>
            <a:r>
              <a:rPr lang="es-ES">
                <a:latin typeface="Calibri"/>
                <a:ea typeface="Calibri"/>
                <a:cs typeface="Calibri"/>
              </a:rPr>
              <a:t>El Departamento de Trabajo e Industrias del Estado de Washington (L&amp;I, por sus siglas en inglés) exige que los empleadores protejan a los empleados de todos los peligros conocidos o sospechados; esto incluye proporcionar respiradores cuando exista riesgo de exposición a enfermedades infecciosas transmitidas por el aire. Existen muchos tipos de respiradores disponibles para diferentes usos. Los empleadores deben asegurarse de que el respirador seleccionado cuente con la aprobación del NIOSH y ofrezca protección contra las partículas pequeñas que causan infecciones. El uso de respiradores es obligatorio para la prevención de infecciones cuando:</a:t>
            </a:r>
          </a:p>
          <a:p>
            <a:pPr rtl="0"/>
            <a:r>
              <a:rPr lang="es-ES">
                <a:latin typeface="Calibri"/>
                <a:ea typeface="Calibri"/>
                <a:cs typeface="Calibri"/>
              </a:rPr>
              <a:t>Los empleados vayan a estar expuestos a una fuente conocida o sospechada de una enfermedad infecciosa peligrosa transmitida por el aire, como al estar cerca de un animal que se sabe está infectado.</a:t>
            </a:r>
          </a:p>
          <a:p>
            <a:pPr rtl="0"/>
            <a:r>
              <a:rPr lang="es-ES">
                <a:latin typeface="Calibri"/>
                <a:ea typeface="Calibri"/>
                <a:cs typeface="Calibri"/>
              </a:rPr>
              <a:t>Los empleados vayan a estar expuestos a humanos, animales o productos de origen animal que se sospeche sean fuentes de influenza aviar altamente patógena (HPAI).</a:t>
            </a:r>
          </a:p>
          <a:p>
            <a:pPr rtl="0"/>
            <a:r>
              <a:rPr lang="es-ES">
                <a:latin typeface="Calibri"/>
                <a:ea typeface="Calibri"/>
                <a:cs typeface="Calibri"/>
              </a:rPr>
              <a:t>Es posible que se requiera el uso de respiradores cuando los empleados estén expuestos a humanos, animales o productos de origen animal que se sospeche sean fuentes de enfermedades infecciosas peligrosas transmitidas por el aire.</a:t>
            </a:r>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DB91AAF5-025F-CDCB-6479-946594C28968}"/>
              </a:ext>
            </a:extLst>
          </p:cNvPr>
          <p:cNvSpPr>
            <a:spLocks noGrp="1"/>
          </p:cNvSpPr>
          <p:nvPr>
            <p:ph type="sldNum" sz="quarter" idx="10"/>
          </p:nvPr>
        </p:nvSpPr>
        <p:spPr/>
        <p:txBody>
          <a:bodyPr/>
          <a:lstStyle/>
          <a:p>
            <a:fld id="{F3A2CB4D-BB8F-3B44-8786-9B45986695A6}" type="slidenum">
              <a:rPr lang="en-US" smtClean="0"/>
              <a:t>82</a:t>
            </a:fld>
            <a:endParaRPr lang="en-US"/>
          </a:p>
        </p:txBody>
      </p:sp>
    </p:spTree>
    <p:extLst>
      <p:ext uri="{BB962C8B-B14F-4D97-AF65-F5344CB8AC3E}">
        <p14:creationId xmlns:p14="http://schemas.microsoft.com/office/powerpoint/2010/main" val="71572318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E3A2E-9CF6-4572-CBED-5513C27EA4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0C8199-B467-8A09-A10F-AB46D67F1B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884565-AC90-DA32-7543-904E7D878BF4}"/>
              </a:ext>
            </a:extLst>
          </p:cNvPr>
          <p:cNvSpPr>
            <a:spLocks noGrp="1"/>
          </p:cNvSpPr>
          <p:nvPr>
            <p:ph type="body" idx="1"/>
          </p:nvPr>
        </p:nvSpPr>
        <p:spPr/>
        <p:txBody>
          <a:bodyPr/>
          <a:lstStyle/>
          <a:p>
            <a:r>
              <a:rPr lang="es-ES" sz="1200" kern="1200">
                <a:solidFill>
                  <a:schemeClr val="tx1"/>
                </a:solidFill>
                <a:effectLst/>
                <a:latin typeface="Open Sans" panose="020B0606030504020204" pitchFamily="34" charset="0"/>
                <a:ea typeface="+mn-ea"/>
                <a:cs typeface="+mn-cs"/>
              </a:rPr>
              <a:t>Estos son los componentes obligatorios de un programa de protección respiratoria. Para obtener más información, consulte el enlace en el manual.</a:t>
            </a:r>
            <a:br>
              <a:rPr lang="en-US" b="0">
                <a:effectLst/>
                <a:cs typeface="Calibri"/>
              </a:rPr>
            </a:br>
            <a:br>
              <a:rPr lang="en-US">
                <a:cs typeface="Calibri"/>
              </a:rPr>
            </a:br>
            <a:endParaRPr lang="en-US">
              <a:ea typeface="Calibri"/>
              <a:cs typeface="Calibri"/>
            </a:endParaRPr>
          </a:p>
          <a:p>
            <a:endParaRPr lang="en-US"/>
          </a:p>
        </p:txBody>
      </p:sp>
      <p:sp>
        <p:nvSpPr>
          <p:cNvPr id="4" name="Slide Number Placeholder 3">
            <a:extLst>
              <a:ext uri="{FF2B5EF4-FFF2-40B4-BE49-F238E27FC236}">
                <a16:creationId xmlns:a16="http://schemas.microsoft.com/office/drawing/2014/main" id="{AA80501F-EAD2-2E08-FE45-3631A34A4AF8}"/>
              </a:ext>
            </a:extLst>
          </p:cNvPr>
          <p:cNvSpPr>
            <a:spLocks noGrp="1"/>
          </p:cNvSpPr>
          <p:nvPr>
            <p:ph type="sldNum" sz="quarter" idx="5"/>
          </p:nvPr>
        </p:nvSpPr>
        <p:spPr/>
        <p:txBody>
          <a:bodyPr/>
          <a:lstStyle/>
          <a:p>
            <a:fld id="{F3A2CB4D-BB8F-3B44-8786-9B45986695A6}" type="slidenum">
              <a:rPr lang="en-US" smtClean="0"/>
              <a:pPr/>
              <a:t>83</a:t>
            </a:fld>
            <a:endParaRPr lang="en-US"/>
          </a:p>
        </p:txBody>
      </p:sp>
    </p:spTree>
    <p:extLst>
      <p:ext uri="{BB962C8B-B14F-4D97-AF65-F5344CB8AC3E}">
        <p14:creationId xmlns:p14="http://schemas.microsoft.com/office/powerpoint/2010/main" val="412921634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5E89C-E3E3-8FC5-5E2A-93BA51637D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4D6916-461C-85C8-9000-AA326B676A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69E5FF-5C2F-6609-3ECC-FC829F793B1A}"/>
              </a:ext>
            </a:extLst>
          </p:cNvPr>
          <p:cNvSpPr>
            <a:spLocks noGrp="1"/>
          </p:cNvSpPr>
          <p:nvPr>
            <p:ph type="body" idx="1"/>
          </p:nvPr>
        </p:nvSpPr>
        <p:spPr/>
        <p:txBody>
          <a:bodyPr/>
          <a:lstStyle/>
          <a:p>
            <a:endParaRPr lang="en-US" b="0" i="0" kern="1200">
              <a:effectLst/>
              <a:ea typeface="+mn-ea"/>
              <a:cs typeface="+mn-cs"/>
            </a:endParaRPr>
          </a:p>
        </p:txBody>
      </p:sp>
      <p:sp>
        <p:nvSpPr>
          <p:cNvPr id="4" name="Slide Number Placeholder 3">
            <a:extLst>
              <a:ext uri="{FF2B5EF4-FFF2-40B4-BE49-F238E27FC236}">
                <a16:creationId xmlns:a16="http://schemas.microsoft.com/office/drawing/2014/main" id="{A7C799EE-73D1-9587-A9FD-D72001AE1C70}"/>
              </a:ext>
            </a:extLst>
          </p:cNvPr>
          <p:cNvSpPr>
            <a:spLocks noGrp="1"/>
          </p:cNvSpPr>
          <p:nvPr>
            <p:ph type="sldNum" sz="quarter" idx="5"/>
          </p:nvPr>
        </p:nvSpPr>
        <p:spPr/>
        <p:txBody>
          <a:bodyPr/>
          <a:lstStyle/>
          <a:p>
            <a:fld id="{F3A2CB4D-BB8F-3B44-8786-9B45986695A6}" type="slidenum">
              <a:rPr lang="en-US" smtClean="0"/>
              <a:pPr/>
              <a:t>84</a:t>
            </a:fld>
            <a:endParaRPr lang="en-US"/>
          </a:p>
        </p:txBody>
      </p:sp>
    </p:spTree>
    <p:extLst>
      <p:ext uri="{BB962C8B-B14F-4D97-AF65-F5344CB8AC3E}">
        <p14:creationId xmlns:p14="http://schemas.microsoft.com/office/powerpoint/2010/main" val="256684056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1"/>
              <a:t>Prevención de lesiones por objetos punzocortantes</a:t>
            </a:r>
          </a:p>
          <a:p>
            <a:r>
              <a:rPr lang="es-ES"/>
              <a:t>El plan de IPC (Prevención y Control de Infecciones) establece controles administrativos para garantizar la seguridad en la administración de inyecciones. Si bien muchas de estas lesiones causadas por agujas son leves, los pinchazos pueden derivar en problemas de salud graves, incluidas reacciones alérgicas, infecciones cutáneas e infecciones de tejidos profundos que podrían requerir cirugía. Implementar ahora políticas de prevención de pinchazos no solo protegerá a los trabajadores en el presente, sino que también fomentará un entorno laboral más seguro. Estas medidas cobrarán especial importancia si en el futuro surgiera un nuevo patógeno de transmisión hemática.</a:t>
            </a:r>
          </a:p>
          <a:p>
            <a:endParaRPr lang="es-ES"/>
          </a:p>
          <a:p>
            <a:r>
              <a:rPr lang="es-ES"/>
              <a:t>Las estrategias de prevención de pinchazos incluyen las siguientes medidas preventivas:</a:t>
            </a:r>
          </a:p>
          <a:p>
            <a:r>
              <a:rPr lang="es-ES"/>
              <a:t>- Capacitar y actualizar la formación de los empleados sobre el uso correcto de las agujas.</a:t>
            </a:r>
          </a:p>
          <a:p>
            <a:r>
              <a:rPr lang="es-ES"/>
              <a:t>- Evitar volver a colocar el capuchón a las agujas, siempre que sea posible.</a:t>
            </a:r>
          </a:p>
          <a:p>
            <a:r>
              <a:rPr lang="es-ES"/>
              <a:t>- No guardar agujas en los bolsillos.</a:t>
            </a:r>
          </a:p>
          <a:p>
            <a:r>
              <a:rPr lang="es-ES"/>
              <a:t>- No sostener los capuchones con la boca.</a:t>
            </a:r>
          </a:p>
          <a:p>
            <a:r>
              <a:rPr lang="es-ES"/>
              <a:t>- Desechar las agujas si están dobladas o rotas.</a:t>
            </a:r>
          </a:p>
          <a:p>
            <a:endParaRPr lang="es-ES"/>
          </a:p>
          <a:p>
            <a:r>
              <a:rPr lang="es-ES"/>
              <a:t>Los objetos punzocortantes contaminados deben depositarse inmediatamente en recipientes adecuados que cumplan los siguientes criterios:</a:t>
            </a:r>
          </a:p>
          <a:p>
            <a:r>
              <a:rPr lang="es-ES"/>
              <a:t>- Resistentes a perforaciones.</a:t>
            </a:r>
          </a:p>
          <a:p>
            <a:r>
              <a:rPr lang="es-ES"/>
              <a:t>- Etiquetados o codificados por colores para distinguir su uso.</a:t>
            </a:r>
          </a:p>
          <a:p>
            <a:r>
              <a:rPr lang="es-ES"/>
              <a:t>- Herméticos (a prueba de fugas).</a:t>
            </a:r>
          </a:p>
          <a:p>
            <a:r>
              <a:rPr lang="es-ES"/>
              <a:t>- No deben llenarse más allá de tres cuartas partes de su capacidad.</a:t>
            </a:r>
          </a:p>
          <a:p>
            <a:endParaRPr lang="es-ES"/>
          </a:p>
          <a:p>
            <a:r>
              <a:rPr lang="es-ES"/>
              <a:t>Los empleados deben saber que, en caso de sufrir un pinchazo accidental, deben:</a:t>
            </a:r>
          </a:p>
          <a:p>
            <a:r>
              <a:rPr lang="es-ES"/>
              <a:t>- Lavar inmediatamente la zona afectada con agua y jabón.</a:t>
            </a:r>
          </a:p>
          <a:p>
            <a:r>
              <a:rPr lang="es-ES"/>
              <a:t>- Notificar la lesión a su supervisor.</a:t>
            </a:r>
          </a:p>
          <a:p>
            <a:r>
              <a:rPr lang="es-ES"/>
              <a:t>- Acudir a un profesional de la salud.</a:t>
            </a:r>
          </a:p>
          <a:p>
            <a:endParaRPr lang="es-ES"/>
          </a:p>
          <a:p>
            <a:r>
              <a:rPr lang="es-ES"/>
              <a:t>Tener en cuenta que el programa de compensación para trabajadores de L&amp;I puede cubrir el tratamiento de profilaxis posexposición (PEP) si ha existido una posible exposición a una enfermedad infecciosa. Puede encontrar más información en el siguiente sitio web:  </a:t>
            </a:r>
            <a:r>
              <a:rPr lang="en-US" sz="1200" b="0" i="0" u="sng" strike="noStrike" kern="1200">
                <a:solidFill>
                  <a:schemeClr val="tx1"/>
                </a:solidFill>
                <a:effectLst/>
                <a:latin typeface="Calibri" panose="020F0502020204030204" pitchFamily="34" charset="0"/>
                <a:ea typeface="+mn-ea"/>
                <a:cs typeface="+mn-cs"/>
                <a:hlinkClick r:id="rId3"/>
              </a:rPr>
              <a:t>https://lni.wa.gov/patient-care/treating-patients/communicable-diseases/#policy</a:t>
            </a:r>
            <a:r>
              <a:rPr lang="en-US" sz="1200" b="0" i="0" kern="1200">
                <a:solidFill>
                  <a:schemeClr val="tx1"/>
                </a:solidFill>
                <a:effectLst/>
                <a:latin typeface="Calibri" panose="020F0502020204030204" pitchFamily="34" charset="0"/>
                <a:ea typeface="+mn-ea"/>
                <a:cs typeface="+mn-cs"/>
              </a:rPr>
              <a:t>   </a:t>
            </a:r>
          </a:p>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85</a:t>
            </a:fld>
            <a:endParaRPr lang="en-US"/>
          </a:p>
        </p:txBody>
      </p:sp>
    </p:spTree>
    <p:extLst>
      <p:ext uri="{BB962C8B-B14F-4D97-AF65-F5344CB8AC3E}">
        <p14:creationId xmlns:p14="http://schemas.microsoft.com/office/powerpoint/2010/main" val="210064548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3EFC9-4A5F-C687-D549-D4393EB0AC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5279C3-34BD-B557-81BD-7B92447B8C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9B13DE-3C66-1ACA-972A-9C1297DD00B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66DD03B-E7CF-36F3-5205-733D655FEDCC}"/>
              </a:ext>
            </a:extLst>
          </p:cNvPr>
          <p:cNvSpPr>
            <a:spLocks noGrp="1"/>
          </p:cNvSpPr>
          <p:nvPr>
            <p:ph type="sldNum" sz="quarter" idx="5"/>
          </p:nvPr>
        </p:nvSpPr>
        <p:spPr/>
        <p:txBody>
          <a:bodyPr/>
          <a:lstStyle/>
          <a:p>
            <a:fld id="{F3A2CB4D-BB8F-3B44-8786-9B45986695A6}" type="slidenum">
              <a:rPr lang="en-US" smtClean="0"/>
              <a:pPr/>
              <a:t>86</a:t>
            </a:fld>
            <a:endParaRPr lang="en-US"/>
          </a:p>
        </p:txBody>
      </p:sp>
    </p:spTree>
    <p:extLst>
      <p:ext uri="{BB962C8B-B14F-4D97-AF65-F5344CB8AC3E}">
        <p14:creationId xmlns:p14="http://schemas.microsoft.com/office/powerpoint/2010/main" val="348511742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FBDB5-4DEB-AB47-5B97-A106B317E4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2525D1-0E48-FE2C-AA72-DC107B8B61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4BE063-6005-9F12-3D6A-F0C819E05E9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latin typeface="Calibri"/>
                <a:ea typeface="Calibri"/>
                <a:cs typeface="Calibri"/>
              </a:rPr>
              <a:t>Review the </a:t>
            </a:r>
            <a:r>
              <a:rPr lang="en-US" b="1">
                <a:highlight>
                  <a:srgbClr val="FFFFFF"/>
                </a:highlight>
                <a:latin typeface="Calibri"/>
                <a:ea typeface="Calibri"/>
                <a:cs typeface="Calibri"/>
              </a:rPr>
              <a:t>Sharps flyer </a:t>
            </a:r>
            <a:endParaRPr lang="en-US" b="1">
              <a:latin typeface="Calibri"/>
              <a:ea typeface="Calibri"/>
              <a:cs typeface="Calibri"/>
            </a:endParaRPr>
          </a:p>
          <a:p>
            <a:endParaRPr lang="en-US"/>
          </a:p>
        </p:txBody>
      </p:sp>
      <p:sp>
        <p:nvSpPr>
          <p:cNvPr id="4" name="Slide Number Placeholder 3">
            <a:extLst>
              <a:ext uri="{FF2B5EF4-FFF2-40B4-BE49-F238E27FC236}">
                <a16:creationId xmlns:a16="http://schemas.microsoft.com/office/drawing/2014/main" id="{6418B816-B97B-16DA-B4F3-1DFCEB691487}"/>
              </a:ext>
            </a:extLst>
          </p:cNvPr>
          <p:cNvSpPr>
            <a:spLocks noGrp="1"/>
          </p:cNvSpPr>
          <p:nvPr>
            <p:ph type="sldNum" sz="quarter" idx="5"/>
          </p:nvPr>
        </p:nvSpPr>
        <p:spPr/>
        <p:txBody>
          <a:bodyPr/>
          <a:lstStyle/>
          <a:p>
            <a:fld id="{F3A2CB4D-BB8F-3B44-8786-9B45986695A6}" type="slidenum">
              <a:rPr lang="en-US" smtClean="0"/>
              <a:pPr/>
              <a:t>87</a:t>
            </a:fld>
            <a:endParaRPr lang="en-US"/>
          </a:p>
        </p:txBody>
      </p:sp>
    </p:spTree>
    <p:extLst>
      <p:ext uri="{BB962C8B-B14F-4D97-AF65-F5344CB8AC3E}">
        <p14:creationId xmlns:p14="http://schemas.microsoft.com/office/powerpoint/2010/main" val="363389819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88C6A-715B-46D5-7A10-697185A658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572CF0-8B95-950B-9B04-4ADC958C93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53E135-9608-6431-AD87-0442F78E002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8D779A-1EF1-2ACF-A9B9-5C075D8E1C47}"/>
              </a:ext>
            </a:extLst>
          </p:cNvPr>
          <p:cNvSpPr>
            <a:spLocks noGrp="1"/>
          </p:cNvSpPr>
          <p:nvPr>
            <p:ph type="sldNum" sz="quarter" idx="5"/>
          </p:nvPr>
        </p:nvSpPr>
        <p:spPr/>
        <p:txBody>
          <a:bodyPr/>
          <a:lstStyle/>
          <a:p>
            <a:fld id="{F3A2CB4D-BB8F-3B44-8786-9B45986695A6}" type="slidenum">
              <a:rPr lang="en-US" smtClean="0"/>
              <a:t>88</a:t>
            </a:fld>
            <a:endParaRPr lang="en-US"/>
          </a:p>
        </p:txBody>
      </p:sp>
    </p:spTree>
    <p:extLst>
      <p:ext uri="{BB962C8B-B14F-4D97-AF65-F5344CB8AC3E}">
        <p14:creationId xmlns:p14="http://schemas.microsoft.com/office/powerpoint/2010/main" val="414564625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a:t>La salud de los empleados en el lugar de trabajo puede influir en su salud y bienestar a corto y largo plazo, reducir las lesiones laborales y mantener la salud del ganado en la granja. Los programas de salud para empleados bien diseñados benefician tanto a los trabajadores como al entorno laboral. Estos programas reducen la propagación de enfermedades infecciosas, favorecen la intervención temprana y fomentan una cultura de seguridad y cuidado.</a:t>
            </a:r>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89</a:t>
            </a:fld>
            <a:endParaRPr lang="en-US"/>
          </a:p>
        </p:txBody>
      </p:sp>
    </p:spTree>
    <p:extLst>
      <p:ext uri="{BB962C8B-B14F-4D97-AF65-F5344CB8AC3E}">
        <p14:creationId xmlns:p14="http://schemas.microsoft.com/office/powerpoint/2010/main" val="190645934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1"/>
              <a:t>Salud en la granja</a:t>
            </a:r>
          </a:p>
          <a:p>
            <a:r>
              <a:rPr lang="es-ES"/>
              <a:t>La educación continua en materia de salud garantiza que los trabajadores comprendan el motivo de las medidas preventivas. La capacitación debe abarcar:</a:t>
            </a:r>
          </a:p>
          <a:p>
            <a:r>
              <a:rPr lang="es-ES"/>
              <a:t>Riesgos de enfermedades infecciosas, zoonóticas y laborales.</a:t>
            </a:r>
          </a:p>
          <a:p>
            <a:r>
              <a:rPr lang="es-ES"/>
              <a:t>Prácticas de higiene y bioseguridad en el lugar de trabajo.</a:t>
            </a:r>
          </a:p>
          <a:p>
            <a:r>
              <a:rPr lang="es-ES"/>
              <a:t>Cuándo y cómo informar sobre síntomas o inquietudes.</a:t>
            </a:r>
          </a:p>
          <a:p>
            <a:endParaRPr lang="es-ES"/>
          </a:p>
          <a:p>
            <a:r>
              <a:rPr lang="es-ES"/>
              <a:t>Más adelante en esta capacitación se incluirán materiales formativos para sus trabajadores.</a:t>
            </a:r>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90</a:t>
            </a:fld>
            <a:endParaRPr lang="en-US"/>
          </a:p>
        </p:txBody>
      </p:sp>
    </p:spTree>
    <p:extLst>
      <p:ext uri="{BB962C8B-B14F-4D97-AF65-F5344CB8AC3E}">
        <p14:creationId xmlns:p14="http://schemas.microsoft.com/office/powerpoint/2010/main" val="13066387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a:t>Tenga en cuenta que, cuando las personas acuden a un consultorio médico, una clínica o una sala de emergencias, a menudo el profesional de la salud no les pregunta sobre su contacto con animales ni sabe a qué enfermedades podrían estar expuestas en el trabajo. Resulta útil entregar a todos los empleados una tarjeta para que la presenten a su proveedor de atención médica al recibir atención de emergencia, urgente o rutinaria.</a:t>
            </a:r>
          </a:p>
          <a:p>
            <a:endParaRPr lang="es-ES"/>
          </a:p>
          <a:p>
            <a:r>
              <a:rPr lang="es-ES"/>
              <a:t>Proporcione tarjetas de salud impresas para los empleados.</a:t>
            </a:r>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91</a:t>
            </a:fld>
            <a:endParaRPr lang="en-US"/>
          </a:p>
        </p:txBody>
      </p:sp>
    </p:spTree>
    <p:extLst>
      <p:ext uri="{BB962C8B-B14F-4D97-AF65-F5344CB8AC3E}">
        <p14:creationId xmlns:p14="http://schemas.microsoft.com/office/powerpoint/2010/main" val="268212129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a:t>Existen varias razones para fomentar que los trabajadores agrícolas mantengan sus vacunas al día. Las vacunas ayudan a preservar la salud de la plantilla, reducen las bajas por enfermedad e incluso pueden contribuir a la salud del ganado.</a:t>
            </a:r>
          </a:p>
          <a:p>
            <a:endParaRPr lang="es-ES"/>
          </a:p>
          <a:p>
            <a:r>
              <a:rPr lang="es-ES"/>
              <a:t>La mayoría de las vacunas pueden administrarse en clínicas o farmacias locales; sin embargo, algunas explotaciones agrícolas han colaborado con las autoridades sanitarias locales para que una unidad móvil visite la granja y ofrezca la vacunación.</a:t>
            </a:r>
          </a:p>
          <a:p>
            <a:endParaRPr lang="es-ES"/>
          </a:p>
          <a:p>
            <a:r>
              <a:rPr lang="es-ES" b="1"/>
              <a:t>Tétanos</a:t>
            </a:r>
            <a:r>
              <a:rPr lang="es-ES"/>
              <a:t>: El tétanos representa un riesgo importante tras sufrir un corte o una herida punzante en el entorno agrícola.</a:t>
            </a:r>
          </a:p>
          <a:p>
            <a:r>
              <a:rPr lang="es-ES" b="1"/>
              <a:t>Gripe estacional: </a:t>
            </a:r>
            <a:r>
              <a:rPr lang="es-ES"/>
              <a:t>Se ha demostrado que la vacunación contra la gripe estacional reduce el número de días de baja laboral por enfermedad en las organizaciones. Asimismo, existe el riesgo de que, si un trabajador contrae la gripe humana y, simultáneamente, se infecta con una cepa de gripe zoonótica, ambas cepas puedan "recombinarse" e intercambiar material genético, dando lugar a una nueva variante del virus. Por ello, los departamentos de salud suelen recomendar la vacuna contra la gripe estacional a los trabajadores agrícolas que están en contacto con animales capaces de transmitir la enfermedad.</a:t>
            </a:r>
          </a:p>
          <a:p>
            <a:r>
              <a:rPr lang="es-ES" b="1"/>
              <a:t>COVID-19</a:t>
            </a:r>
            <a:r>
              <a:rPr lang="es-ES"/>
              <a:t>: Especialmente importante para personas con inmunodeficiencia, mujeres embarazadas y trabajadores de edad avanzada.</a:t>
            </a:r>
          </a:p>
          <a:p>
            <a:endParaRPr lang="es-ES"/>
          </a:p>
          <a:p>
            <a:r>
              <a:rPr lang="es-ES"/>
              <a:t>Puede encontrar más información en la sección "</a:t>
            </a:r>
            <a:r>
              <a:rPr lang="es-ES" err="1"/>
              <a:t>Diseases</a:t>
            </a:r>
            <a:r>
              <a:rPr lang="es-ES"/>
              <a:t> and the </a:t>
            </a:r>
            <a:r>
              <a:rPr lang="es-ES" err="1"/>
              <a:t>Vaccines</a:t>
            </a:r>
            <a:r>
              <a:rPr lang="es-ES"/>
              <a:t> </a:t>
            </a:r>
            <a:r>
              <a:rPr lang="es-ES" err="1"/>
              <a:t>that</a:t>
            </a:r>
            <a:r>
              <a:rPr lang="es-ES"/>
              <a:t> Can </a:t>
            </a:r>
            <a:r>
              <a:rPr lang="es-ES" err="1"/>
              <a:t>Prevent</a:t>
            </a:r>
            <a:r>
              <a:rPr lang="es-ES"/>
              <a:t> Them" (Enfermedades y las vacunas que pueden prevenirlas) del Departamento de Salud del Estado de Washington (WA DOH).</a:t>
            </a:r>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92</a:t>
            </a:fld>
            <a:endParaRPr lang="en-US"/>
          </a:p>
        </p:txBody>
      </p:sp>
    </p:spTree>
    <p:extLst>
      <p:ext uri="{BB962C8B-B14F-4D97-AF65-F5344CB8AC3E}">
        <p14:creationId xmlns:p14="http://schemas.microsoft.com/office/powerpoint/2010/main" val="36321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C11F1-D6A2-B3D5-43B5-A118D6506B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508074-90DA-AB06-62B3-8BE3FD665B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61F094-1F03-29E8-6ACE-D684E3C7081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805A210-B01C-F888-146E-5954BB8C79FE}"/>
              </a:ext>
            </a:extLst>
          </p:cNvPr>
          <p:cNvSpPr>
            <a:spLocks noGrp="1"/>
          </p:cNvSpPr>
          <p:nvPr>
            <p:ph type="sldNum" sz="quarter" idx="5"/>
          </p:nvPr>
        </p:nvSpPr>
        <p:spPr/>
        <p:txBody>
          <a:bodyPr/>
          <a:lstStyle/>
          <a:p>
            <a:fld id="{F3A2CB4D-BB8F-3B44-8786-9B45986695A6}" type="slidenum">
              <a:rPr lang="en-US" smtClean="0"/>
              <a:pPr/>
              <a:t>93</a:t>
            </a:fld>
            <a:endParaRPr lang="en-US"/>
          </a:p>
        </p:txBody>
      </p:sp>
    </p:spTree>
    <p:extLst>
      <p:ext uri="{BB962C8B-B14F-4D97-AF65-F5344CB8AC3E}">
        <p14:creationId xmlns:p14="http://schemas.microsoft.com/office/powerpoint/2010/main" val="424211377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B2522-0C25-4595-5E15-23213CAF9C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223986-A046-6112-53EE-CE1E51FEEE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D0757C-AF30-20CA-78BD-29725BB907A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a:t>Un estudio reveló que la mayoría de los trabajadores lecheros del estado de Washington se vacunarían contra la gripe si una clínica móvil gratuita visitara la granja.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a:p>
          <a:p>
            <a:pPr marL="0" marR="0" lvl="0" indent="0" algn="l" defTabSz="914400" rtl="0" eaLnBrk="1" fontAlgn="auto" latinLnBrk="0" hangingPunct="1">
              <a:lnSpc>
                <a:spcPct val="100000"/>
              </a:lnSpc>
              <a:spcBef>
                <a:spcPts val="0"/>
              </a:spcBef>
              <a:spcAft>
                <a:spcPts val="0"/>
              </a:spcAft>
              <a:buClrTx/>
              <a:buSzTx/>
              <a:buFontTx/>
              <a:buNone/>
              <a:tabLst/>
              <a:defRPr/>
            </a:pPr>
            <a:r>
              <a:rPr lang="es-ES"/>
              <a:t>Aunque la mayoría de las vacunas pueden administrarse en una clínica o farmacia local, algunas granjas han colaborado con las autoridades sanitarias locales para que una unidad móvil visite la explotación y ofrezca la vacunación.</a:t>
            </a:r>
            <a:endParaRPr lang="en-US"/>
          </a:p>
        </p:txBody>
      </p:sp>
      <p:sp>
        <p:nvSpPr>
          <p:cNvPr id="4" name="Slide Number Placeholder 3">
            <a:extLst>
              <a:ext uri="{FF2B5EF4-FFF2-40B4-BE49-F238E27FC236}">
                <a16:creationId xmlns:a16="http://schemas.microsoft.com/office/drawing/2014/main" id="{D2BD9902-25EB-E118-FF6F-46BBD17C5E73}"/>
              </a:ext>
            </a:extLst>
          </p:cNvPr>
          <p:cNvSpPr>
            <a:spLocks noGrp="1"/>
          </p:cNvSpPr>
          <p:nvPr>
            <p:ph type="sldNum" sz="quarter" idx="5"/>
          </p:nvPr>
        </p:nvSpPr>
        <p:spPr/>
        <p:txBody>
          <a:bodyPr/>
          <a:lstStyle/>
          <a:p>
            <a:fld id="{F3A2CB4D-BB8F-3B44-8786-9B45986695A6}" type="slidenum">
              <a:rPr lang="en-US" smtClean="0"/>
              <a:pPr/>
              <a:t>94</a:t>
            </a:fld>
            <a:endParaRPr lang="en-US"/>
          </a:p>
        </p:txBody>
      </p:sp>
    </p:spTree>
    <p:extLst>
      <p:ext uri="{BB962C8B-B14F-4D97-AF65-F5344CB8AC3E}">
        <p14:creationId xmlns:p14="http://schemas.microsoft.com/office/powerpoint/2010/main" val="259767672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a:t>La gestión de las enfermedades de los empleados es otra estrategia importante para prevenir infecciones en la granja.</a:t>
            </a:r>
          </a:p>
          <a:p>
            <a:endParaRPr lang="es-ES"/>
          </a:p>
          <a:p>
            <a:r>
              <a:rPr lang="es-ES"/>
              <a:t>Los empleados deben avisar a su supervisor si se sienten mal.</a:t>
            </a:r>
          </a:p>
          <a:p>
            <a:endParaRPr lang="es-ES"/>
          </a:p>
          <a:p>
            <a:r>
              <a:rPr lang="es-ES"/>
              <a:t>Los supervisores deben animar a los empleados a no acudir al trabajo si están enfermos.</a:t>
            </a:r>
          </a:p>
          <a:p>
            <a:endParaRPr lang="es-ES"/>
          </a:p>
          <a:p>
            <a:r>
              <a:rPr lang="es-ES"/>
              <a:t>Evite ir a trabajar si ha tenido fiebre o vómitos en las últimas 24 horas, o si se siente demasiado enfermo para trabajar, y avise a su supervisor.</a:t>
            </a:r>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95</a:t>
            </a:fld>
            <a:endParaRPr lang="en-US"/>
          </a:p>
        </p:txBody>
      </p:sp>
    </p:spTree>
    <p:extLst>
      <p:ext uri="{BB962C8B-B14F-4D97-AF65-F5344CB8AC3E}">
        <p14:creationId xmlns:p14="http://schemas.microsoft.com/office/powerpoint/2010/main" val="221175851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80B81-CD15-A55C-0CDD-18904917C2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C2C843-2164-1AD8-ABC9-8EE17E4007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56BC4E-9246-F863-197F-F4373B8946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456BC48-160C-3457-BE2A-A7B6A995507C}"/>
              </a:ext>
            </a:extLst>
          </p:cNvPr>
          <p:cNvSpPr>
            <a:spLocks noGrp="1"/>
          </p:cNvSpPr>
          <p:nvPr>
            <p:ph type="sldNum" sz="quarter" idx="5"/>
          </p:nvPr>
        </p:nvSpPr>
        <p:spPr/>
        <p:txBody>
          <a:bodyPr/>
          <a:lstStyle/>
          <a:p>
            <a:fld id="{F3A2CB4D-BB8F-3B44-8786-9B45986695A6}" type="slidenum">
              <a:rPr lang="en-US" smtClean="0"/>
              <a:pPr/>
              <a:t>96</a:t>
            </a:fld>
            <a:endParaRPr lang="en-US"/>
          </a:p>
        </p:txBody>
      </p:sp>
    </p:spTree>
    <p:extLst>
      <p:ext uri="{BB962C8B-B14F-4D97-AF65-F5344CB8AC3E}">
        <p14:creationId xmlns:p14="http://schemas.microsoft.com/office/powerpoint/2010/main" val="373210333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a:t>La explotación cuenta con un plan de comunicación con el equipo de salud humana del establecimiento para casos de enfermedad en el rebaño. Este plan abarca los procedimientos de comunicación y las prácticas o medidas de protección asociadas. Si se detectan enfermedades en el rebaño, debe activarse el plan de comunicación entre el responsable de sanidad del rebaño y el responsable de salud y seguridad de los trabajadores. Esta información también debe incluirse en el Plan de Acción ante Emergencias.</a:t>
            </a:r>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97</a:t>
            </a:fld>
            <a:endParaRPr lang="en-US"/>
          </a:p>
        </p:txBody>
      </p:sp>
    </p:spTree>
    <p:extLst>
      <p:ext uri="{BB962C8B-B14F-4D97-AF65-F5344CB8AC3E}">
        <p14:creationId xmlns:p14="http://schemas.microsoft.com/office/powerpoint/2010/main" val="282310042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11221-8625-FD12-EC6B-8989594340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DAE400-6612-2D90-889D-C4C6EEDB8A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4DCF5E-9BDA-24A8-C451-D6F0F6C2895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BF122E2-0C6F-A590-D0B1-EB120227EB3B}"/>
              </a:ext>
            </a:extLst>
          </p:cNvPr>
          <p:cNvSpPr>
            <a:spLocks noGrp="1"/>
          </p:cNvSpPr>
          <p:nvPr>
            <p:ph type="sldNum" sz="quarter" idx="5"/>
          </p:nvPr>
        </p:nvSpPr>
        <p:spPr/>
        <p:txBody>
          <a:bodyPr/>
          <a:lstStyle/>
          <a:p>
            <a:fld id="{F3A2CB4D-BB8F-3B44-8786-9B45986695A6}" type="slidenum">
              <a:rPr lang="en-US" smtClean="0"/>
              <a:pPr/>
              <a:t>98</a:t>
            </a:fld>
            <a:endParaRPr lang="en-US"/>
          </a:p>
        </p:txBody>
      </p:sp>
    </p:spTree>
    <p:extLst>
      <p:ext uri="{BB962C8B-B14F-4D97-AF65-F5344CB8AC3E}">
        <p14:creationId xmlns:p14="http://schemas.microsoft.com/office/powerpoint/2010/main" val="375808175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s-ES" sz="1200" b="1" i="0" kern="1200">
                <a:solidFill>
                  <a:schemeClr val="tx1"/>
                </a:solidFill>
                <a:effectLst/>
                <a:latin typeface="Open Sans" panose="020B0606030504020204" pitchFamily="34" charset="0"/>
                <a:ea typeface="+mn-ea"/>
                <a:cs typeface="+mn-cs"/>
              </a:rPr>
              <a:t>Licencia por enfermedad remunerada y tiempo libre remunerado</a:t>
            </a:r>
          </a:p>
          <a:p>
            <a:pPr rtl="0" fontAlgn="base"/>
            <a:endParaRPr lang="es-ES" sz="1200" b="0" i="0" kern="1200">
              <a:solidFill>
                <a:schemeClr val="tx1"/>
              </a:solidFill>
              <a:effectLst/>
              <a:latin typeface="Open Sans" panose="020B0606030504020204" pitchFamily="34" charset="0"/>
              <a:ea typeface="+mn-ea"/>
              <a:cs typeface="+mn-cs"/>
            </a:endParaRPr>
          </a:p>
          <a:p>
            <a:pPr rtl="0" fontAlgn="base"/>
            <a:r>
              <a:rPr lang="es-ES" sz="1200" b="0" i="0" kern="1200">
                <a:solidFill>
                  <a:schemeClr val="tx1"/>
                </a:solidFill>
                <a:effectLst/>
                <a:latin typeface="Open Sans" panose="020B0606030504020204" pitchFamily="34" charset="0"/>
                <a:ea typeface="+mn-ea"/>
                <a:cs typeface="+mn-cs"/>
              </a:rPr>
              <a:t>El cumplimiento de las leyes de licencia por enfermedad remunerada del Departamento de Trabajo e Industrias de Washington ayuda a proteger a los empleados agrícolas y al ganado al:</a:t>
            </a:r>
          </a:p>
          <a:p>
            <a:pPr rtl="0" fontAlgn="base"/>
            <a:r>
              <a:rPr lang="es-ES" sz="1200" b="0" i="0" kern="1200">
                <a:solidFill>
                  <a:schemeClr val="tx1"/>
                </a:solidFill>
                <a:effectLst/>
                <a:latin typeface="Open Sans" panose="020B0606030504020204" pitchFamily="34" charset="0"/>
                <a:ea typeface="+mn-ea"/>
                <a:cs typeface="+mn-cs"/>
              </a:rPr>
              <a:t>Fomentar que los trabajadores enfermos se queden en casa.</a:t>
            </a:r>
          </a:p>
          <a:p>
            <a:pPr rtl="0" fontAlgn="base"/>
            <a:r>
              <a:rPr lang="es-ES" sz="1200" b="0" i="0" kern="1200">
                <a:solidFill>
                  <a:schemeClr val="tx1"/>
                </a:solidFill>
                <a:effectLst/>
                <a:latin typeface="Open Sans" panose="020B0606030504020204" pitchFamily="34" charset="0"/>
                <a:ea typeface="+mn-ea"/>
                <a:cs typeface="+mn-cs"/>
              </a:rPr>
              <a:t>Reducir la exposición del lugar de trabajo y de los animales a enfermedades infecciosas.</a:t>
            </a:r>
          </a:p>
          <a:p>
            <a:pPr rtl="0" fontAlgn="base"/>
            <a:r>
              <a:rPr lang="es-ES" sz="1200" b="0" i="0" kern="1200">
                <a:solidFill>
                  <a:schemeClr val="tx1"/>
                </a:solidFill>
                <a:effectLst/>
                <a:latin typeface="Open Sans" panose="020B0606030504020204" pitchFamily="34" charset="0"/>
                <a:ea typeface="+mn-ea"/>
                <a:cs typeface="+mn-cs"/>
              </a:rPr>
              <a:t>Apoyar la productividad y la resiliencia general de la granja.</a:t>
            </a:r>
          </a:p>
          <a:p>
            <a:pPr rtl="0" fontAlgn="base"/>
            <a:endParaRPr lang="es-ES" sz="1200" b="0" i="0" kern="1200">
              <a:solidFill>
                <a:schemeClr val="tx1"/>
              </a:solidFill>
              <a:effectLst/>
              <a:latin typeface="Open Sans" panose="020B0606030504020204" pitchFamily="34" charset="0"/>
              <a:ea typeface="+mn-ea"/>
              <a:cs typeface="+mn-cs"/>
            </a:endParaRPr>
          </a:p>
          <a:p>
            <a:pPr rtl="0" fontAlgn="base"/>
            <a:r>
              <a:rPr lang="es-ES" sz="1200" b="0" i="0" kern="1200">
                <a:solidFill>
                  <a:schemeClr val="tx1"/>
                </a:solidFill>
                <a:effectLst/>
                <a:latin typeface="Open Sans" panose="020B0606030504020204" pitchFamily="34" charset="0"/>
                <a:ea typeface="+mn-ea"/>
                <a:cs typeface="+mn-cs"/>
              </a:rPr>
              <a:t>Para obtener más información sobre la ley de licencia por enfermedad remunerada del Departamento de Trabajo e Industrias:</a:t>
            </a:r>
            <a:r>
              <a:rPr lang="en-US" sz="1200" b="0" i="0" kern="1200">
                <a:solidFill>
                  <a:schemeClr val="tx1"/>
                </a:solidFill>
                <a:effectLst/>
                <a:latin typeface="Open Sans" panose="020B0606030504020204" pitchFamily="34" charset="0"/>
                <a:ea typeface="+mn-ea"/>
                <a:cs typeface="+mn-cs"/>
              </a:rPr>
              <a:t> </a:t>
            </a:r>
            <a:r>
              <a:rPr lang="en-US" sz="1200" b="0" i="0" u="sng" strike="noStrike" kern="1200">
                <a:solidFill>
                  <a:schemeClr val="tx1"/>
                </a:solidFill>
                <a:effectLst/>
                <a:latin typeface="Open Sans" panose="020B0606030504020204" pitchFamily="34" charset="0"/>
                <a:ea typeface="+mn-ea"/>
                <a:cs typeface="+mn-cs"/>
                <a:hlinkClick r:id="rId3"/>
              </a:rPr>
              <a:t>Washington State L&amp;I paid sick leave requirements</a:t>
            </a:r>
            <a:r>
              <a:rPr lang="en-US" sz="1200" b="0" i="0" kern="1200">
                <a:solidFill>
                  <a:schemeClr val="tx1"/>
                </a:solidFill>
                <a:effectLst/>
                <a:latin typeface="Open Sans" panose="020B0606030504020204" pitchFamily="34" charset="0"/>
                <a:ea typeface="+mn-ea"/>
                <a:cs typeface="+mn-cs"/>
              </a:rPr>
              <a:t> </a:t>
            </a:r>
          </a:p>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99</a:t>
            </a:fld>
            <a:endParaRPr lang="en-US"/>
          </a:p>
        </p:txBody>
      </p:sp>
    </p:spTree>
    <p:extLst>
      <p:ext uri="{BB962C8B-B14F-4D97-AF65-F5344CB8AC3E}">
        <p14:creationId xmlns:p14="http://schemas.microsoft.com/office/powerpoint/2010/main" val="86599370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7E8D1-3310-AB7C-1366-DCFF0DFBC3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F556E9-9710-AD47-64F8-98C37B6E35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225075-4095-41EF-3581-785C814D6C4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7EC0980-D891-CF9C-064F-9D3891FF6360}"/>
              </a:ext>
            </a:extLst>
          </p:cNvPr>
          <p:cNvSpPr>
            <a:spLocks noGrp="1"/>
          </p:cNvSpPr>
          <p:nvPr>
            <p:ph type="sldNum" sz="quarter" idx="5"/>
          </p:nvPr>
        </p:nvSpPr>
        <p:spPr/>
        <p:txBody>
          <a:bodyPr/>
          <a:lstStyle/>
          <a:p>
            <a:fld id="{F3A2CB4D-BB8F-3B44-8786-9B45986695A6}" type="slidenum">
              <a:rPr lang="en-US" smtClean="0"/>
              <a:pPr/>
              <a:t>100</a:t>
            </a:fld>
            <a:endParaRPr lang="en-US"/>
          </a:p>
        </p:txBody>
      </p:sp>
    </p:spTree>
    <p:extLst>
      <p:ext uri="{BB962C8B-B14F-4D97-AF65-F5344CB8AC3E}">
        <p14:creationId xmlns:p14="http://schemas.microsoft.com/office/powerpoint/2010/main" val="345828542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s-ES" b="1"/>
              <a:t>Políticas y procedimientos de regreso al trabajo</a:t>
            </a:r>
          </a:p>
          <a:p>
            <a:pPr rtl="0" fontAlgn="base"/>
            <a:r>
              <a:rPr lang="es-ES" b="0"/>
              <a:t>Un proceso de regreso al trabajo seguro y de apoyo debe incluir:</a:t>
            </a:r>
          </a:p>
          <a:p>
            <a:pPr rtl="0" fontAlgn="base"/>
            <a:r>
              <a:rPr lang="es-ES" b="0"/>
              <a:t>Pasos claros para retomar las funciones tras una enfermedad o lesión.</a:t>
            </a:r>
          </a:p>
          <a:p>
            <a:pPr rtl="0" fontAlgn="base"/>
            <a:r>
              <a:rPr lang="es-ES" b="0"/>
              <a:t>La provisión de adaptaciones razonables basadas en las recomendaciones del profesional de la salud del empleado.</a:t>
            </a:r>
          </a:p>
          <a:p>
            <a:pPr rtl="0" fontAlgn="base"/>
            <a:r>
              <a:rPr lang="es-ES" b="0"/>
              <a:t>Si un profesional de la salud ha diagnosticado a un empleado con una enfermedad infecciosa, la fecha de su reincorporación al trabajo y cualquier restricción laboral necesaria serán determinadas por dicho profesional.</a:t>
            </a:r>
            <a:endParaRPr lang="en-US" b="0"/>
          </a:p>
        </p:txBody>
      </p:sp>
      <p:sp>
        <p:nvSpPr>
          <p:cNvPr id="4" name="Slide Number Placeholder 3"/>
          <p:cNvSpPr>
            <a:spLocks noGrp="1"/>
          </p:cNvSpPr>
          <p:nvPr>
            <p:ph type="sldNum" sz="quarter" idx="5"/>
          </p:nvPr>
        </p:nvSpPr>
        <p:spPr/>
        <p:txBody>
          <a:bodyPr/>
          <a:lstStyle/>
          <a:p>
            <a:fld id="{F3A2CB4D-BB8F-3B44-8786-9B45986695A6}" type="slidenum">
              <a:rPr lang="en-US" smtClean="0"/>
              <a:pPr/>
              <a:t>101</a:t>
            </a:fld>
            <a:endParaRPr lang="en-US"/>
          </a:p>
        </p:txBody>
      </p:sp>
    </p:spTree>
    <p:extLst>
      <p:ext uri="{BB962C8B-B14F-4D97-AF65-F5344CB8AC3E}">
        <p14:creationId xmlns:p14="http://schemas.microsoft.com/office/powerpoint/2010/main" val="318347812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FE323-1F6A-36E3-63A6-DF39F77E51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16FD90-F724-1855-9223-47F3F71AE7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38040C-F2B4-64B3-C181-F138201A66AE}"/>
              </a:ext>
            </a:extLst>
          </p:cNvPr>
          <p:cNvSpPr>
            <a:spLocks noGrp="1"/>
          </p:cNvSpPr>
          <p:nvPr>
            <p:ph type="body" idx="1"/>
          </p:nvPr>
        </p:nvSpPr>
        <p:spPr/>
        <p:txBody>
          <a:bodyPr/>
          <a:lstStyle/>
          <a:p>
            <a:pPr rtl="0" fontAlgn="base"/>
            <a:endParaRPr lang="en-US"/>
          </a:p>
        </p:txBody>
      </p:sp>
      <p:sp>
        <p:nvSpPr>
          <p:cNvPr id="4" name="Slide Number Placeholder 3">
            <a:extLst>
              <a:ext uri="{FF2B5EF4-FFF2-40B4-BE49-F238E27FC236}">
                <a16:creationId xmlns:a16="http://schemas.microsoft.com/office/drawing/2014/main" id="{E5E4BD2A-DE6C-1547-1588-E07A2ADCAEE4}"/>
              </a:ext>
            </a:extLst>
          </p:cNvPr>
          <p:cNvSpPr>
            <a:spLocks noGrp="1"/>
          </p:cNvSpPr>
          <p:nvPr>
            <p:ph type="sldNum" sz="quarter" idx="5"/>
          </p:nvPr>
        </p:nvSpPr>
        <p:spPr/>
        <p:txBody>
          <a:bodyPr/>
          <a:lstStyle/>
          <a:p>
            <a:fld id="{F3A2CB4D-BB8F-3B44-8786-9B45986695A6}" type="slidenum">
              <a:rPr lang="en-US" smtClean="0"/>
              <a:pPr/>
              <a:t>102</a:t>
            </a:fld>
            <a:endParaRPr lang="en-US"/>
          </a:p>
        </p:txBody>
      </p:sp>
    </p:spTree>
    <p:extLst>
      <p:ext uri="{BB962C8B-B14F-4D97-AF65-F5344CB8AC3E}">
        <p14:creationId xmlns:p14="http://schemas.microsoft.com/office/powerpoint/2010/main" val="422441486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a:t>El apoyo al bienestar general ayudará a mantener a los trabajadores sanos tanto en el trabajo como en casa, además de contribuir a la salud de sus familias y comunidades.</a:t>
            </a:r>
          </a:p>
          <a:p>
            <a:endParaRPr lang="es-ES"/>
          </a:p>
          <a:p>
            <a:r>
              <a:rPr lang="es-ES"/>
              <a:t>Reducir el estrés laboral asegurándose de que los empleados cuenten con los conocimientos, el equipo y la capacitación necesarios para desempeñar su trabajo de manera segura, y garantizando que sus habilidades se ajusten a las exigencias del puesto.</a:t>
            </a:r>
          </a:p>
          <a:p>
            <a:r>
              <a:rPr lang="es-ES"/>
              <a:t>Ofrecer modalidades de trabajo flexibles cuando sea necesario para promover la salud y el bienestar de los empleados.</a:t>
            </a:r>
          </a:p>
          <a:p>
            <a:r>
              <a:rPr lang="es-ES"/>
              <a:t>Establecer horarios flexibles que favorezcan el equilibrio entre la vida laboral y personal, siempre que las responsabilidades del puesto lo permitan.</a:t>
            </a:r>
          </a:p>
          <a:p>
            <a:endParaRPr lang="es-ES"/>
          </a:p>
          <a:p>
            <a:r>
              <a:rPr lang="es-ES"/>
              <a:t>Entre las actividades que pueden fomentar un mayor bienestar de los trabajadores —más allá de mejorar las políticas de comunicación y los programas de prevención y control de infecciones— se incluyen: facilitar la vacunación, incorporar nuevos temas a las charlas de salud y seguridad, y proporcionar recursos para facilitar el acceso a la atención médica.</a:t>
            </a:r>
          </a:p>
          <a:p>
            <a:endParaRPr lang="es-ES"/>
          </a:p>
          <a:p>
            <a:r>
              <a:rPr lang="es-ES"/>
              <a:t>Realizar encuestas periódicas a los trabajadores e incluir los temas de interés que surjan en las charlas de salud y seguridad puede ayudar a promover el bienestar de toda la plantilla. Estos temas no tienen por qué estar directamente relacionados con las labores en la industria láctea o con la prevención y control de infecciones, pero sí pueden contribuir a la salud general del trabajador, de su familia y de la comunidad.</a:t>
            </a:r>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103</a:t>
            </a:fld>
            <a:endParaRPr lang="en-US"/>
          </a:p>
        </p:txBody>
      </p:sp>
    </p:spTree>
    <p:extLst>
      <p:ext uri="{BB962C8B-B14F-4D97-AF65-F5344CB8AC3E}">
        <p14:creationId xmlns:p14="http://schemas.microsoft.com/office/powerpoint/2010/main" val="223321242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4" name="Google Shape;454;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S"/>
              <a:t>Además de estar expuestos a riesgos de enfermedades infecciosas, los trabajadores que intervienen en emergencias relacionadas con dichas enfermedades en explotaciones agrícolas y ganaderas también pueden verse afectados psicológicamente por el estrés.</a:t>
            </a:r>
          </a:p>
          <a:p>
            <a:pPr marL="0" lvl="0" indent="0" algn="l" rtl="0">
              <a:lnSpc>
                <a:spcPct val="100000"/>
              </a:lnSpc>
              <a:spcBef>
                <a:spcPts val="0"/>
              </a:spcBef>
              <a:spcAft>
                <a:spcPts val="0"/>
              </a:spcAft>
              <a:buSzPts val="1400"/>
              <a:buNone/>
            </a:pPr>
            <a:r>
              <a:rPr lang="es-ES"/>
              <a:t>Este estrés puede derivar de las repercusiones para la salud humana en la comunidad, el miedo y la ansiedad ante los posibles efectos en la salud personal, la enfermedad y muerte de los animales, así como de la pérdida de empleo y salarios.</a:t>
            </a:r>
            <a:br>
              <a:rPr lang="en-US"/>
            </a:br>
            <a:br>
              <a:rPr lang="en-US"/>
            </a:br>
            <a:br>
              <a:rPr lang="en-US"/>
            </a:br>
            <a:br>
              <a:rPr lang="en-US"/>
            </a:br>
            <a:br>
              <a:rPr lang="en-US"/>
            </a:br>
            <a:br>
              <a:rPr lang="en-US"/>
            </a:br>
            <a:endParaRPr/>
          </a:p>
        </p:txBody>
      </p:sp>
      <p:sp>
        <p:nvSpPr>
          <p:cNvPr id="455" name="Google Shape;455;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104</a:t>
            </a:fld>
            <a:endParaRPr/>
          </a:p>
        </p:txBody>
      </p:sp>
    </p:spTree>
    <p:extLst>
      <p:ext uri="{BB962C8B-B14F-4D97-AF65-F5344CB8AC3E}">
        <p14:creationId xmlns:p14="http://schemas.microsoft.com/office/powerpoint/2010/main" val="382763818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4" name="Google Shape;454;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5" name="Google Shape;455;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105</a:t>
            </a:fld>
            <a:endParaRPr/>
          </a:p>
        </p:txBody>
      </p:sp>
    </p:spTree>
    <p:extLst>
      <p:ext uri="{BB962C8B-B14F-4D97-AF65-F5344CB8AC3E}">
        <p14:creationId xmlns:p14="http://schemas.microsoft.com/office/powerpoint/2010/main" val="338945927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t>106</a:t>
            </a:fld>
            <a:endParaRPr lang="en-US"/>
          </a:p>
        </p:txBody>
      </p:sp>
    </p:spTree>
    <p:extLst>
      <p:ext uri="{BB962C8B-B14F-4D97-AF65-F5344CB8AC3E}">
        <p14:creationId xmlns:p14="http://schemas.microsoft.com/office/powerpoint/2010/main" val="13052433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175C0-4465-4964-3AA0-3644FD87151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EC7DE87-B5F1-0D36-9CB0-FC744750C25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526110F-5507-5F87-C959-CA837A8CE7D0}"/>
              </a:ext>
            </a:extLst>
          </p:cNvPr>
          <p:cNvSpPr>
            <a:spLocks noGrp="1"/>
          </p:cNvSpPr>
          <p:nvPr>
            <p:ph type="body" idx="1"/>
          </p:nvPr>
        </p:nvSpPr>
        <p:spPr/>
        <p:txBody>
          <a:bodyPr/>
          <a:lstStyle/>
          <a:p>
            <a:pPr lvl="0"/>
            <a:r>
              <a:rPr lang="es-ES" sz="1200" kern="1200">
                <a:solidFill>
                  <a:schemeClr val="tx1"/>
                </a:solidFill>
                <a:effectLst/>
                <a:latin typeface="Calibri"/>
                <a:ea typeface="Calibri"/>
                <a:cs typeface="Calibri"/>
              </a:rPr>
              <a:t>Mantener la confidencialidad, lo que incluye guardar bajo estricta reserva cualquier información médica compartida por un empleado o su proveedor de atención médica.</a:t>
            </a:r>
          </a:p>
          <a:p>
            <a:pPr lvl="0"/>
            <a:endParaRPr lang="es-ES" sz="1200" kern="1200">
              <a:solidFill>
                <a:schemeClr val="tx1"/>
              </a:solidFill>
              <a:effectLst/>
              <a:latin typeface="Calibri"/>
              <a:ea typeface="Calibri"/>
              <a:cs typeface="Calibri"/>
            </a:endParaRPr>
          </a:p>
          <a:p>
            <a:pPr lvl="0"/>
            <a:r>
              <a:rPr lang="es-ES" sz="1200" kern="1200">
                <a:solidFill>
                  <a:schemeClr val="tx1"/>
                </a:solidFill>
                <a:effectLst/>
                <a:latin typeface="Calibri"/>
                <a:ea typeface="Calibri"/>
                <a:cs typeface="Calibri"/>
              </a:rPr>
              <a:t>Garantizar el cumplimiento de:</a:t>
            </a:r>
          </a:p>
          <a:p>
            <a:pPr lvl="0"/>
            <a:r>
              <a:rPr lang="es-ES" sz="1200" kern="1200">
                <a:solidFill>
                  <a:schemeClr val="tx1"/>
                </a:solidFill>
                <a:effectLst/>
                <a:latin typeface="Calibri"/>
                <a:ea typeface="Calibri"/>
                <a:cs typeface="Calibri"/>
              </a:rPr>
              <a:t>las normas de OSHA,</a:t>
            </a:r>
          </a:p>
          <a:p>
            <a:pPr lvl="0"/>
            <a:r>
              <a:rPr lang="es-ES" sz="1200" kern="1200">
                <a:solidFill>
                  <a:schemeClr val="tx1"/>
                </a:solidFill>
                <a:effectLst/>
                <a:latin typeface="Calibri"/>
                <a:ea typeface="Calibri"/>
                <a:cs typeface="Calibri"/>
              </a:rPr>
              <a:t>las leyes laborales federales y estatales, y</a:t>
            </a:r>
          </a:p>
          <a:p>
            <a:pPr lvl="0"/>
            <a:r>
              <a:rPr lang="es-ES" sz="1200" kern="1200">
                <a:solidFill>
                  <a:schemeClr val="tx1"/>
                </a:solidFill>
                <a:effectLst/>
                <a:latin typeface="Calibri"/>
                <a:ea typeface="Calibri"/>
                <a:cs typeface="Calibri"/>
              </a:rPr>
              <a:t>otras normas de protección de los trabajadores.</a:t>
            </a:r>
          </a:p>
          <a:p>
            <a:pPr lvl="0"/>
            <a:r>
              <a:rPr lang="es-ES" sz="1200" kern="1200">
                <a:solidFill>
                  <a:schemeClr val="tx1"/>
                </a:solidFill>
                <a:effectLst/>
                <a:latin typeface="Calibri"/>
                <a:ea typeface="Calibri"/>
                <a:cs typeface="Calibri"/>
              </a:rPr>
              <a:t>El cumplimiento se demuestra durante inspecciones, auditorías o investigaciones (por ejemplo, relacionadas con la notificación de lesiones o la licencia por enfermedad remunerada).</a:t>
            </a:r>
          </a:p>
          <a:p>
            <a:pPr lvl="0"/>
            <a:endParaRPr lang="es-ES" sz="1200" kern="1200">
              <a:solidFill>
                <a:schemeClr val="tx1"/>
              </a:solidFill>
              <a:effectLst/>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a:solidFill>
                  <a:schemeClr val="tx1"/>
                </a:solidFill>
                <a:effectLst/>
                <a:latin typeface="Calibri"/>
                <a:ea typeface="Calibri"/>
                <a:cs typeface="Calibri"/>
              </a:rPr>
              <a:t>Cumplir con las normas de mantenimiento de registros de L&amp;I. Si una evaluación médica determina que la enfermedad infecciosa de un empleado está relacionada con el trabajo, es posible que el Gerente de Salud y Seguridad de la granja o la persona designada para llevar los registros deba documentar el caso en el registro OSHA 300 de la granja.</a:t>
            </a:r>
            <a:r>
              <a:rPr lang="en-US" sz="1200" kern="1200">
                <a:solidFill>
                  <a:schemeClr val="tx1"/>
                </a:solidFill>
                <a:effectLst/>
                <a:latin typeface="Calibri"/>
                <a:ea typeface="Calibri"/>
                <a:cs typeface="Calibri"/>
              </a:rPr>
              <a:t>🔗 </a:t>
            </a:r>
            <a:r>
              <a:rPr lang="es-ES" sz="1200" b="0" i="0" kern="1200">
                <a:solidFill>
                  <a:schemeClr val="tx1"/>
                </a:solidFill>
                <a:effectLst/>
                <a:latin typeface="Open Sans" panose="020B0606030504020204" pitchFamily="34" charset="0"/>
                <a:ea typeface="+mn-ea"/>
                <a:cs typeface="+mn-cs"/>
              </a:rPr>
              <a:t>Para más detalles</a:t>
            </a:r>
            <a:r>
              <a:rPr lang="en-US" sz="1200" kern="1200">
                <a:solidFill>
                  <a:schemeClr val="tx1"/>
                </a:solidFill>
                <a:effectLst/>
                <a:latin typeface="Calibri"/>
                <a:ea typeface="Calibri"/>
                <a:cs typeface="Calibri"/>
              </a:rPr>
              <a:t>: </a:t>
            </a:r>
            <a:r>
              <a:rPr lang="en-US" sz="1200" u="sng" kern="1200">
                <a:solidFill>
                  <a:schemeClr val="tx1"/>
                </a:solidFill>
                <a:effectLst/>
                <a:latin typeface="Calibri"/>
                <a:ea typeface="Calibri"/>
                <a:cs typeface="Calibri"/>
                <a:hlinkClick r:id="rId3"/>
              </a:rPr>
              <a:t>OSHA 300 Log – WA L&amp;I</a:t>
            </a:r>
            <a:endParaRPr lang="en-US" sz="1200" kern="1200">
              <a:solidFill>
                <a:schemeClr val="tx1"/>
              </a:solidFill>
              <a:effectLst/>
              <a:latin typeface="Calibri"/>
              <a:ea typeface="Calibri"/>
              <a:cs typeface="Calibri"/>
            </a:endParaRPr>
          </a:p>
          <a:p>
            <a:endParaRPr lang="en-US">
              <a:latin typeface="Calibri"/>
              <a:ea typeface="Calibri"/>
              <a:cs typeface="Calibri"/>
            </a:endParaRPr>
          </a:p>
          <a:p>
            <a:pPr lvl="0"/>
            <a:r>
              <a:rPr lang="es-ES" sz="1200" kern="1200">
                <a:solidFill>
                  <a:schemeClr val="tx1"/>
                </a:solidFill>
                <a:effectLst/>
                <a:latin typeface="Calibri"/>
                <a:ea typeface="Calibri"/>
                <a:cs typeface="Calibri"/>
              </a:rPr>
              <a:t>Siguiendo todas las normativas aplicables, asegúrese de cumplir con las regulaciones sobre enfermedades infecciosas en el lugar de trabajo. Consulte </a:t>
            </a:r>
            <a:r>
              <a:rPr lang="es-ES" sz="1200" b="1" kern="1200">
                <a:solidFill>
                  <a:schemeClr val="tx1"/>
                </a:solidFill>
                <a:effectLst/>
                <a:latin typeface="Calibri"/>
                <a:ea typeface="Calibri"/>
                <a:cs typeface="Calibri"/>
              </a:rPr>
              <a:t>el anexo </a:t>
            </a:r>
            <a:r>
              <a:rPr lang="es-ES" sz="1200" kern="1200">
                <a:solidFill>
                  <a:schemeClr val="tx1"/>
                </a:solidFill>
                <a:effectLst/>
                <a:latin typeface="Calibri"/>
                <a:ea typeface="Calibri"/>
                <a:cs typeface="Calibri"/>
              </a:rPr>
              <a:t>para obtener más información.</a:t>
            </a:r>
            <a:endParaRPr lang="zh-CN" altLang="en-US"/>
          </a:p>
        </p:txBody>
      </p:sp>
      <p:sp>
        <p:nvSpPr>
          <p:cNvPr id="4" name="灯片编号占位符 3">
            <a:extLst>
              <a:ext uri="{FF2B5EF4-FFF2-40B4-BE49-F238E27FC236}">
                <a16:creationId xmlns:a16="http://schemas.microsoft.com/office/drawing/2014/main" id="{6049B2C0-F7EA-1322-42F1-CD1AFFA922DD}"/>
              </a:ext>
            </a:extLst>
          </p:cNvPr>
          <p:cNvSpPr>
            <a:spLocks noGrp="1"/>
          </p:cNvSpPr>
          <p:nvPr>
            <p:ph type="sldNum" sz="quarter" idx="5"/>
          </p:nvPr>
        </p:nvSpPr>
        <p:spPr/>
        <p:txBody>
          <a:bodyPr/>
          <a:lstStyle/>
          <a:p>
            <a:fld id="{F3A2CB4D-BB8F-3B44-8786-9B45986695A6}" type="slidenum">
              <a:rPr lang="en-US" smtClean="0"/>
              <a:pPr/>
              <a:t>107</a:t>
            </a:fld>
            <a:endParaRPr lang="en-US"/>
          </a:p>
        </p:txBody>
      </p:sp>
    </p:spTree>
    <p:extLst>
      <p:ext uri="{BB962C8B-B14F-4D97-AF65-F5344CB8AC3E}">
        <p14:creationId xmlns:p14="http://schemas.microsoft.com/office/powerpoint/2010/main" val="233510177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881046-8D86-E9C1-1442-A3758746895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3085ECA-8598-0BCF-98E2-E4DCB1BE709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AC35D28-1CED-A9B0-49AC-4B639C6495A6}"/>
              </a:ext>
            </a:extLst>
          </p:cNvPr>
          <p:cNvSpPr>
            <a:spLocks noGrp="1"/>
          </p:cNvSpPr>
          <p:nvPr>
            <p:ph type="body" idx="1"/>
          </p:nvPr>
        </p:nvSpPr>
        <p:spPr/>
        <p:txBody>
          <a:bodyPr/>
          <a:lstStyle/>
          <a:p>
            <a:pPr>
              <a:buFontTx/>
              <a:buNone/>
            </a:pPr>
            <a:r>
              <a:rPr lang="es-ES" altLang="zh-CN" sz="1200"/>
              <a:t>El mantenimiento de registros ayuda a realizar un seguimiento de la participación de los empleados en la capacitación sobre prevención y control de infecciones (PCI), la higiene de manos y los protocolos de uso de equipos de protección individual (EPI) (por ejemplo, las pruebas de ajuste de respiradores para los empleados). Asimismo, garantiza que los trabajadores estén preparados para gestionar los riesgos de forma segura (como la manipulación de objetos punzocortantes o el trabajo en espacios confinados) y prepara a la explotación agrícola para identificar rápidamente a los trabajadores potencialmente expuestos durante brotes de enfermedades.</a:t>
            </a:r>
            <a:endParaRPr lang="zh-CN" altLang="en-US"/>
          </a:p>
        </p:txBody>
      </p:sp>
      <p:sp>
        <p:nvSpPr>
          <p:cNvPr id="4" name="灯片编号占位符 3">
            <a:extLst>
              <a:ext uri="{FF2B5EF4-FFF2-40B4-BE49-F238E27FC236}">
                <a16:creationId xmlns:a16="http://schemas.microsoft.com/office/drawing/2014/main" id="{352E5E68-C966-623A-5C96-CFBE50562FB6}"/>
              </a:ext>
            </a:extLst>
          </p:cNvPr>
          <p:cNvSpPr>
            <a:spLocks noGrp="1"/>
          </p:cNvSpPr>
          <p:nvPr>
            <p:ph type="sldNum" sz="quarter" idx="5"/>
          </p:nvPr>
        </p:nvSpPr>
        <p:spPr/>
        <p:txBody>
          <a:bodyPr/>
          <a:lstStyle/>
          <a:p>
            <a:fld id="{F3A2CB4D-BB8F-3B44-8786-9B45986695A6}" type="slidenum">
              <a:rPr lang="en-US" smtClean="0"/>
              <a:pPr/>
              <a:t>108</a:t>
            </a:fld>
            <a:endParaRPr lang="en-US"/>
          </a:p>
        </p:txBody>
      </p:sp>
    </p:spTree>
    <p:extLst>
      <p:ext uri="{BB962C8B-B14F-4D97-AF65-F5344CB8AC3E}">
        <p14:creationId xmlns:p14="http://schemas.microsoft.com/office/powerpoint/2010/main" val="340273217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FD67D8-2E4B-4604-300B-9F4B4F1DDE6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E05642F-4A37-4A40-38F0-3A2DB31D38E0}"/>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BED8EB8-46AE-F445-D248-7EAC6686CB46}"/>
              </a:ext>
            </a:extLst>
          </p:cNvPr>
          <p:cNvSpPr>
            <a:spLocks noGrp="1"/>
          </p:cNvSpPr>
          <p:nvPr>
            <p:ph type="body" idx="1"/>
          </p:nvPr>
        </p:nvSpPr>
        <p:spPr/>
        <p:txBody>
          <a:bodyPr/>
          <a:lstStyle/>
          <a:p>
            <a:pPr>
              <a:buFontTx/>
              <a:buNone/>
            </a:pPr>
            <a:endParaRPr lang="zh-CN" altLang="en-US"/>
          </a:p>
        </p:txBody>
      </p:sp>
      <p:sp>
        <p:nvSpPr>
          <p:cNvPr id="4" name="灯片编号占位符 3">
            <a:extLst>
              <a:ext uri="{FF2B5EF4-FFF2-40B4-BE49-F238E27FC236}">
                <a16:creationId xmlns:a16="http://schemas.microsoft.com/office/drawing/2014/main" id="{7306CBD5-3283-3063-0C6D-4A16FEF43B2C}"/>
              </a:ext>
            </a:extLst>
          </p:cNvPr>
          <p:cNvSpPr>
            <a:spLocks noGrp="1"/>
          </p:cNvSpPr>
          <p:nvPr>
            <p:ph type="sldNum" sz="quarter" idx="5"/>
          </p:nvPr>
        </p:nvSpPr>
        <p:spPr/>
        <p:txBody>
          <a:bodyPr/>
          <a:lstStyle/>
          <a:p>
            <a:fld id="{F3A2CB4D-BB8F-3B44-8786-9B45986695A6}" type="slidenum">
              <a:rPr lang="en-US" smtClean="0"/>
              <a:pPr/>
              <a:t>109</a:t>
            </a:fld>
            <a:endParaRPr lang="en-US"/>
          </a:p>
        </p:txBody>
      </p:sp>
    </p:spTree>
    <p:extLst>
      <p:ext uri="{BB962C8B-B14F-4D97-AF65-F5344CB8AC3E}">
        <p14:creationId xmlns:p14="http://schemas.microsoft.com/office/powerpoint/2010/main" val="36850180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21343-008A-D2B2-F814-B5193A5AD8E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1312E3B-783D-8917-6479-DF632EDB446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3ADE928-3031-A452-AF13-9EA6BC4D7BA1}"/>
              </a:ext>
            </a:extLst>
          </p:cNvPr>
          <p:cNvSpPr>
            <a:spLocks noGrp="1"/>
          </p:cNvSpPr>
          <p:nvPr>
            <p:ph type="body" idx="1"/>
          </p:nvPr>
        </p:nvSpPr>
        <p:spPr/>
        <p:txBody>
          <a:bodyPr/>
          <a:lstStyle/>
          <a:p>
            <a:r>
              <a:rPr lang="es-ES" sz="1200" kern="1200">
                <a:solidFill>
                  <a:schemeClr val="tx1"/>
                </a:solidFill>
                <a:effectLst/>
                <a:latin typeface="Calibri" panose="020F0502020204030204" pitchFamily="34" charset="0"/>
                <a:ea typeface="+mn-ea"/>
                <a:cs typeface="+mn-cs"/>
              </a:rPr>
              <a:t>Mantener los registros actualizados garantiza que el historial médico y los contactos de emergencia estén disponibles en caso de lesiones o enfermedades en el trabajo.</a:t>
            </a:r>
          </a:p>
          <a:p>
            <a:r>
              <a:rPr lang="es-ES" sz="1200" kern="1200">
                <a:solidFill>
                  <a:schemeClr val="tx1"/>
                </a:solidFill>
                <a:effectLst/>
                <a:latin typeface="Calibri" panose="020F0502020204030204" pitchFamily="34" charset="0"/>
                <a:ea typeface="+mn-ea"/>
                <a:cs typeface="+mn-cs"/>
              </a:rPr>
              <a:t>En la página </a:t>
            </a:r>
            <a:r>
              <a:rPr lang="es-ES" sz="1200" kern="1200">
                <a:solidFill>
                  <a:schemeClr val="tx1"/>
                </a:solidFill>
                <a:effectLst/>
                <a:highlight>
                  <a:srgbClr val="FFFF00"/>
                </a:highlight>
                <a:latin typeface="Calibri" panose="020F0502020204030204" pitchFamily="34" charset="0"/>
                <a:ea typeface="+mn-ea"/>
                <a:cs typeface="+mn-cs"/>
              </a:rPr>
              <a:t>10 </a:t>
            </a:r>
            <a:r>
              <a:rPr lang="es-ES" sz="1200" kern="1200">
                <a:solidFill>
                  <a:schemeClr val="tx1"/>
                </a:solidFill>
                <a:effectLst/>
                <a:latin typeface="Calibri" panose="020F0502020204030204" pitchFamily="34" charset="0"/>
                <a:ea typeface="+mn-ea"/>
                <a:cs typeface="+mn-cs"/>
              </a:rPr>
              <a:t>de la plantilla del Plan de IPC, marque la casilla correspondiente a las "Políticas del registro OSHA 300".</a:t>
            </a:r>
          </a:p>
          <a:p>
            <a:r>
              <a:rPr lang="es-ES" sz="1200" kern="1200">
                <a:solidFill>
                  <a:schemeClr val="tx1"/>
                </a:solidFill>
                <a:effectLst/>
                <a:latin typeface="Calibri" panose="020F0502020204030204" pitchFamily="34" charset="0"/>
                <a:ea typeface="+mn-ea"/>
                <a:cs typeface="+mn-cs"/>
              </a:rPr>
              <a:t>Aquí encontrará información adicional de WA L&amp;I sobre la prevención de enfermedades infecciosas en el lugar de trabajo.</a:t>
            </a:r>
            <a:r>
              <a:rPr lang="en-US" sz="1200" kern="1200">
                <a:solidFill>
                  <a:schemeClr val="tx1"/>
                </a:solidFill>
                <a:effectLst/>
                <a:latin typeface="Calibri" panose="020F0502020204030204" pitchFamily="34" charset="0"/>
                <a:ea typeface="+mn-ea"/>
                <a:cs typeface="+mn-cs"/>
              </a:rPr>
              <a:t>: </a:t>
            </a:r>
            <a:r>
              <a:rPr lang="en-US" sz="1200" u="sng" kern="1200">
                <a:solidFill>
                  <a:schemeClr val="tx1"/>
                </a:solidFill>
                <a:effectLst/>
                <a:latin typeface="Calibri" panose="020F0502020204030204" pitchFamily="34" charset="0"/>
                <a:ea typeface="+mn-ea"/>
                <a:cs typeface="+mn-cs"/>
                <a:hlinkClick r:id="rId3"/>
              </a:rPr>
              <a:t>https://lni.wa.gov/safety-health/safety-topics/topics/infectious-disease#requirements-and-policies</a:t>
            </a:r>
            <a:r>
              <a:rPr lang="en-US" sz="1200" kern="1200">
                <a:solidFill>
                  <a:schemeClr val="tx1"/>
                </a:solidFill>
                <a:effectLst/>
                <a:latin typeface="Calibri" panose="020F0502020204030204" pitchFamily="34" charset="0"/>
                <a:ea typeface="+mn-ea"/>
                <a:cs typeface="+mn-cs"/>
              </a:rPr>
              <a:t> </a:t>
            </a:r>
          </a:p>
          <a:p>
            <a:endParaRPr lang="zh-CN" altLang="en-US"/>
          </a:p>
        </p:txBody>
      </p:sp>
      <p:sp>
        <p:nvSpPr>
          <p:cNvPr id="4" name="灯片编号占位符 3">
            <a:extLst>
              <a:ext uri="{FF2B5EF4-FFF2-40B4-BE49-F238E27FC236}">
                <a16:creationId xmlns:a16="http://schemas.microsoft.com/office/drawing/2014/main" id="{A85FB6DB-215E-B485-DC69-259BA9D5F27F}"/>
              </a:ext>
            </a:extLst>
          </p:cNvPr>
          <p:cNvSpPr>
            <a:spLocks noGrp="1"/>
          </p:cNvSpPr>
          <p:nvPr>
            <p:ph type="sldNum" sz="quarter" idx="5"/>
          </p:nvPr>
        </p:nvSpPr>
        <p:spPr/>
        <p:txBody>
          <a:bodyPr/>
          <a:lstStyle/>
          <a:p>
            <a:fld id="{F3A2CB4D-BB8F-3B44-8786-9B45986695A6}" type="slidenum">
              <a:rPr lang="en-US" smtClean="0"/>
              <a:pPr/>
              <a:t>110</a:t>
            </a:fld>
            <a:endParaRPr lang="en-US"/>
          </a:p>
        </p:txBody>
      </p:sp>
    </p:spTree>
    <p:extLst>
      <p:ext uri="{BB962C8B-B14F-4D97-AF65-F5344CB8AC3E}">
        <p14:creationId xmlns:p14="http://schemas.microsoft.com/office/powerpoint/2010/main" val="277761312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85C04B-FDC1-81D6-1BD7-052A1042FC5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0103209-503C-7241-860F-B31126E1B6F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B6232D2-1ED7-20AF-AFD2-7D143EEFFEFC}"/>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6E6BD17A-E0BC-7332-3F26-B1CF913782B1}"/>
              </a:ext>
            </a:extLst>
          </p:cNvPr>
          <p:cNvSpPr>
            <a:spLocks noGrp="1"/>
          </p:cNvSpPr>
          <p:nvPr>
            <p:ph type="sldNum" sz="quarter" idx="5"/>
          </p:nvPr>
        </p:nvSpPr>
        <p:spPr/>
        <p:txBody>
          <a:bodyPr/>
          <a:lstStyle/>
          <a:p>
            <a:fld id="{F3A2CB4D-BB8F-3B44-8786-9B45986695A6}" type="slidenum">
              <a:rPr lang="en-US" smtClean="0"/>
              <a:pPr/>
              <a:t>111</a:t>
            </a:fld>
            <a:endParaRPr lang="en-US"/>
          </a:p>
        </p:txBody>
      </p:sp>
    </p:spTree>
    <p:extLst>
      <p:ext uri="{BB962C8B-B14F-4D97-AF65-F5344CB8AC3E}">
        <p14:creationId xmlns:p14="http://schemas.microsoft.com/office/powerpoint/2010/main" val="63365514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4D7DE-A4BE-07F2-94B9-579649E0D4D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252DA6A-9A67-83EE-1F85-553F0DD2E75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88D77AE-6E6C-8263-EF23-B89F737F4A2F}"/>
              </a:ext>
            </a:extLst>
          </p:cNvPr>
          <p:cNvSpPr>
            <a:spLocks noGrp="1"/>
          </p:cNvSpPr>
          <p:nvPr>
            <p:ph type="body" idx="1"/>
          </p:nvPr>
        </p:nvSpPr>
        <p:spPr/>
        <p:txBody>
          <a:bodyPr/>
          <a:lstStyle/>
          <a:p>
            <a:r>
              <a:rPr lang="es-ES" altLang="zh-CN"/>
              <a:t>En caso de enfermedad, el empleado debe comunicar los síntomas o el diagnóstico al contacto principal, tal como se indicó anteriormente. Los empleadores deben notificar a L&amp;I DOSH cualquier fallecimiento u hospitalización derivada de una enfermedad infecciosa de origen laboral en un plazo de ocho horas. Para obtener más información sobre cómo realizar estas notificaciones, consulte el sitio web de L&amp;I DOSH.</a:t>
            </a:r>
          </a:p>
          <a:p>
            <a:endParaRPr lang="es-ES" altLang="zh-CN"/>
          </a:p>
          <a:p>
            <a:r>
              <a:rPr lang="es-ES" altLang="zh-CN"/>
              <a:t>Cuando se detectan determinadas enfermedades infecciosas mediante pruebas de laboratorio, es obligatorio enviar un informe a las autoridades de salud pública; este trámite suele realizarse por vía electrónica. Asimismo, los profesionales de la salud que sospechen la presencia de ciertas enfermedades infecciosas o diagnostiquen casos de las mismas están obligados a notificarlo a dichas autoridades.</a:t>
            </a:r>
          </a:p>
          <a:p>
            <a:endParaRPr lang="es-ES" altLang="zh-CN"/>
          </a:p>
          <a:p>
            <a:r>
              <a:rPr lang="es-ES" altLang="zh-CN"/>
              <a:t>Es posible que se contacte a los empleadores si la autoridad sanitaria local lleva a cabo una investigación sobre un caso o brote de una enfermedad infecciosa sospechosa o confirmada. Ante la sospecha de un brote de enfermedad infecciosa entre los empleados, se debe notificar a la autoridad sanitaria local; consulte el Componente 7: Plan de acción ante emergencias, que aparece al final de este documento.</a:t>
            </a:r>
            <a:endParaRPr lang="zh-CN" altLang="en-US"/>
          </a:p>
        </p:txBody>
      </p:sp>
      <p:sp>
        <p:nvSpPr>
          <p:cNvPr id="4" name="灯片编号占位符 3">
            <a:extLst>
              <a:ext uri="{FF2B5EF4-FFF2-40B4-BE49-F238E27FC236}">
                <a16:creationId xmlns:a16="http://schemas.microsoft.com/office/drawing/2014/main" id="{F4246809-1EA4-5485-8A85-F89AE405B9FB}"/>
              </a:ext>
            </a:extLst>
          </p:cNvPr>
          <p:cNvSpPr>
            <a:spLocks noGrp="1"/>
          </p:cNvSpPr>
          <p:nvPr>
            <p:ph type="sldNum" sz="quarter" idx="5"/>
          </p:nvPr>
        </p:nvSpPr>
        <p:spPr/>
        <p:txBody>
          <a:bodyPr/>
          <a:lstStyle/>
          <a:p>
            <a:fld id="{F3A2CB4D-BB8F-3B44-8786-9B45986695A6}" type="slidenum">
              <a:rPr lang="en-US" smtClean="0"/>
              <a:pPr/>
              <a:t>112</a:t>
            </a:fld>
            <a:endParaRPr lang="en-US"/>
          </a:p>
        </p:txBody>
      </p:sp>
    </p:spTree>
    <p:extLst>
      <p:ext uri="{BB962C8B-B14F-4D97-AF65-F5344CB8AC3E}">
        <p14:creationId xmlns:p14="http://schemas.microsoft.com/office/powerpoint/2010/main" val="62411942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AE164-0491-BE41-FA5A-AC69B7F6E20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EE807D4-4ABD-61D2-5671-92BBD1ED87A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9B1F87C-7790-E3BC-8265-60CB25195687}"/>
              </a:ext>
            </a:extLst>
          </p:cNvPr>
          <p:cNvSpPr>
            <a:spLocks noGrp="1"/>
          </p:cNvSpPr>
          <p:nvPr>
            <p:ph type="body" idx="1"/>
          </p:nvPr>
        </p:nvSpPr>
        <p:spPr/>
        <p:txBody>
          <a:bodyPr/>
          <a:lstStyle/>
          <a:p>
            <a:r>
              <a:rPr lang="es-ES" altLang="zh-CN"/>
              <a:t>Los empleados deben informar de inmediato a la dirección sobre cualquier lesión por pinchazo con aguja. Ciertas ocupaciones conllevan un mayor riesgo de exposición a enfermedades infecciosas mediante pinchazos con agujas debido a su entorno laboral; entre ellas se incluyen los servicios de emergencia, los cuidadores de animales, etc. Las enfermedades infecciosas pueden transmitirse por diversas vías, incluidas, entre otras, la sangre, la saliva y otros fluidos corporales. Si un empleado se expone a una enfermedad infecciosa a través de un pinchazo con aguja, podría requerirse tratamiento médico inmediato para prevenir la infección.</a:t>
            </a:r>
          </a:p>
          <a:p>
            <a:endParaRPr lang="es-ES" altLang="zh-CN"/>
          </a:p>
          <a:p>
            <a:r>
              <a:rPr lang="es-ES" altLang="zh-CN" b="1" u="sng"/>
              <a:t>Profilaxis posexposición (PEP)</a:t>
            </a:r>
          </a:p>
          <a:p>
            <a:r>
              <a:rPr lang="es-ES" altLang="zh-CN"/>
              <a:t>La Ley de Seguros Industriales (RCW 51.36.010, WAC 296-20-03005) permite al Departamento de Trabajo e Industrias (Department of Labor &amp; Industries) o al empleador </a:t>
            </a:r>
            <a:r>
              <a:rPr lang="es-ES" altLang="zh-CN" err="1"/>
              <a:t>autoasegurado</a:t>
            </a:r>
            <a:r>
              <a:rPr lang="es-ES" altLang="zh-CN"/>
              <a:t> sufragar los gastos de un tratamiento médico preventivo (conocido también como profilaxis posexposición o PEP) cuando se produce una lesión (por ejemplo, un pinchazo con aguja o una laceración) y existe una posible exposición a una enfermedad infecciosa. Por lo general, la PEP conlleva la administración de medicamentos o de una vacuna para prevenir la infección.</a:t>
            </a:r>
          </a:p>
          <a:p>
            <a:endParaRPr lang="es-ES" altLang="zh-CN"/>
          </a:p>
          <a:p>
            <a:r>
              <a:rPr lang="es-ES" altLang="zh-CN"/>
              <a:t>La Ley de Seguros Industriales también contempla la PEP en casos en los que una actividad laboral ha dado lugar a una probable exposición del trabajador a una enfermedad infecciosa, aun sin que haya mediado lesión física. No obstante, debe existir una exposición laboral documentada o probable en una ocupación que conlleve una mayor probabilidad de contraer la enfermedad en el trabajo, así como una relación laboral entre empleado y empleador.</a:t>
            </a:r>
          </a:p>
          <a:p>
            <a:endParaRPr lang="es-ES" altLang="zh-CN"/>
          </a:p>
          <a:p>
            <a:r>
              <a:rPr lang="es-ES" altLang="zh-CN"/>
              <a:t>La autorización de la PEP no obliga al departamento ni al empleador </a:t>
            </a:r>
            <a:r>
              <a:rPr lang="es-ES" altLang="zh-CN" err="1"/>
              <a:t>autoasegurado</a:t>
            </a:r>
            <a:r>
              <a:rPr lang="es-ES" altLang="zh-CN"/>
              <a:t> a aprobar una reclamación en caso de que el trabajador contraiga la enfermedad; dicha reclamación requiere una evaluación independiente. La documentación adecuada de las pruebas y el tratamiento posteriores a la exposición puede facilitar la aprobación de la reclamación si el trabajador llegara a contraer la enfermedad más adelante.</a:t>
            </a:r>
            <a:endParaRPr lang="zh-CN" altLang="en-US"/>
          </a:p>
        </p:txBody>
      </p:sp>
      <p:sp>
        <p:nvSpPr>
          <p:cNvPr id="4" name="灯片编号占位符 3">
            <a:extLst>
              <a:ext uri="{FF2B5EF4-FFF2-40B4-BE49-F238E27FC236}">
                <a16:creationId xmlns:a16="http://schemas.microsoft.com/office/drawing/2014/main" id="{B3C7F2BA-2AE3-7903-B09C-0F50B3A06531}"/>
              </a:ext>
            </a:extLst>
          </p:cNvPr>
          <p:cNvSpPr>
            <a:spLocks noGrp="1"/>
          </p:cNvSpPr>
          <p:nvPr>
            <p:ph type="sldNum" sz="quarter" idx="5"/>
          </p:nvPr>
        </p:nvSpPr>
        <p:spPr/>
        <p:txBody>
          <a:bodyPr/>
          <a:lstStyle/>
          <a:p>
            <a:fld id="{F3A2CB4D-BB8F-3B44-8786-9B45986695A6}" type="slidenum">
              <a:rPr lang="en-US" smtClean="0"/>
              <a:pPr/>
              <a:t>113</a:t>
            </a:fld>
            <a:endParaRPr lang="en-US"/>
          </a:p>
        </p:txBody>
      </p:sp>
    </p:spTree>
    <p:extLst>
      <p:ext uri="{BB962C8B-B14F-4D97-AF65-F5344CB8AC3E}">
        <p14:creationId xmlns:p14="http://schemas.microsoft.com/office/powerpoint/2010/main" val="234723318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5C03D-50F0-B31C-6A27-BDBEEE8FFE8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48E449A-68AF-7E82-E119-1DFB7E8EB91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CFAF3A4-423F-8DB0-72ED-CEECF02F7C24}"/>
              </a:ext>
            </a:extLst>
          </p:cNvPr>
          <p:cNvSpPr>
            <a:spLocks noGrp="1"/>
          </p:cNvSpPr>
          <p:nvPr>
            <p:ph type="body" idx="1"/>
          </p:nvPr>
        </p:nvSpPr>
        <p:spPr/>
        <p:txBody>
          <a:bodyPr/>
          <a:lstStyle/>
          <a:p>
            <a:r>
              <a:rPr lang="es-ES" altLang="zh-CN"/>
              <a:t>Los empleados deben informar de inmediato a la dirección sobre cualquier lesión por pinchazo con aguja. Ciertas ocupaciones conllevan un mayor riesgo de exposición a enfermedades infecciosas mediante pinchazos con agujas debido a su entorno laboral; entre ellas se incluyen los servicios de emergencia, los cuidadores de animales, etc. Las enfermedades infecciosas pueden transmitirse por diversas vías, incluidas, entre otras, la sangre, la saliva y otros fluidos corporales. Si un empleado se expone a una enfermedad infecciosa a través de un pinchazo con aguja, podría requerirse tratamiento médico inmediato para prevenir la infección.</a:t>
            </a:r>
          </a:p>
          <a:p>
            <a:endParaRPr lang="es-ES" altLang="zh-CN"/>
          </a:p>
          <a:p>
            <a:r>
              <a:rPr lang="es-ES" altLang="zh-CN" b="1" u="sng"/>
              <a:t>Profilaxis posexposición (PEP)</a:t>
            </a:r>
          </a:p>
          <a:p>
            <a:r>
              <a:rPr lang="es-ES" altLang="zh-CN"/>
              <a:t>La Ley de Seguros Industriales (RCW 51.36.010, WAC 296-20-03005) permite al Departamento de Trabajo e Industrias (Department of Labor &amp; Industries) o al empleador </a:t>
            </a:r>
            <a:r>
              <a:rPr lang="es-ES" altLang="zh-CN" err="1"/>
              <a:t>autoasegurado</a:t>
            </a:r>
            <a:r>
              <a:rPr lang="es-ES" altLang="zh-CN"/>
              <a:t> sufragar los gastos de un tratamiento médico preventivo (conocido también como profilaxis posexposición o PEP) cuando se produce una lesión (por ejemplo, un pinchazo con aguja o una laceración) y existe una posible exposición a una enfermedad infecciosa. Por lo general, la PEP conlleva la administración de medicamentos o de una vacuna para prevenir la infección.</a:t>
            </a:r>
          </a:p>
          <a:p>
            <a:endParaRPr lang="es-ES" altLang="zh-CN"/>
          </a:p>
          <a:p>
            <a:r>
              <a:rPr lang="es-ES" altLang="zh-CN"/>
              <a:t>La Ley de Seguros Industriales también contempla la PEP en casos en los que una actividad laboral ha dado lugar a una probable exposición del trabajador a una enfermedad infecciosa, aun sin que haya mediado lesión física. No obstante, debe existir una exposición laboral documentada o probable en una ocupación que conlleve una mayor probabilidad de contraer la enfermedad en el trabajo, así como una relación laboral entre empleado y empleador.</a:t>
            </a:r>
          </a:p>
          <a:p>
            <a:endParaRPr lang="es-ES" altLang="zh-CN"/>
          </a:p>
          <a:p>
            <a:r>
              <a:rPr lang="es-ES" altLang="zh-CN"/>
              <a:t>La autorización de la PEP no obliga al departamento ni al empleador </a:t>
            </a:r>
            <a:r>
              <a:rPr lang="es-ES" altLang="zh-CN" err="1"/>
              <a:t>autoasegurado</a:t>
            </a:r>
            <a:r>
              <a:rPr lang="es-ES" altLang="zh-CN"/>
              <a:t> a aprobar una reclamación en caso de que el trabajador contraiga la enfermedad; dicha reclamación requiere una evaluación independiente. La documentación adecuada de las pruebas y el tratamiento posteriores a la exposición puede facilitar la aprobación de la reclamación si el trabajador llegara a contraer la enfermedad más adelante.</a:t>
            </a:r>
            <a:endParaRPr lang="zh-CN" altLang="en-US"/>
          </a:p>
        </p:txBody>
      </p:sp>
      <p:sp>
        <p:nvSpPr>
          <p:cNvPr id="4" name="灯片编号占位符 3">
            <a:extLst>
              <a:ext uri="{FF2B5EF4-FFF2-40B4-BE49-F238E27FC236}">
                <a16:creationId xmlns:a16="http://schemas.microsoft.com/office/drawing/2014/main" id="{2C01EB51-0766-62CE-60B2-8DEA04A31FBD}"/>
              </a:ext>
            </a:extLst>
          </p:cNvPr>
          <p:cNvSpPr>
            <a:spLocks noGrp="1"/>
          </p:cNvSpPr>
          <p:nvPr>
            <p:ph type="sldNum" sz="quarter" idx="5"/>
          </p:nvPr>
        </p:nvSpPr>
        <p:spPr/>
        <p:txBody>
          <a:bodyPr/>
          <a:lstStyle/>
          <a:p>
            <a:fld id="{F3A2CB4D-BB8F-3B44-8786-9B45986695A6}" type="slidenum">
              <a:rPr lang="en-US" smtClean="0"/>
              <a:pPr/>
              <a:t>114</a:t>
            </a:fld>
            <a:endParaRPr lang="en-US"/>
          </a:p>
        </p:txBody>
      </p:sp>
    </p:spTree>
    <p:extLst>
      <p:ext uri="{BB962C8B-B14F-4D97-AF65-F5344CB8AC3E}">
        <p14:creationId xmlns:p14="http://schemas.microsoft.com/office/powerpoint/2010/main" val="221716440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t>115</a:t>
            </a:fld>
            <a:endParaRPr lang="en-US"/>
          </a:p>
        </p:txBody>
      </p:sp>
    </p:spTree>
    <p:extLst>
      <p:ext uri="{BB962C8B-B14F-4D97-AF65-F5344CB8AC3E}">
        <p14:creationId xmlns:p14="http://schemas.microsoft.com/office/powerpoint/2010/main" val="86462362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7F50F-7CBB-ED79-502D-555733D4418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043C84E-4E91-3EE9-61DC-35E5B902F89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616684D-244A-6A88-6702-557AE1FDC725}"/>
              </a:ext>
            </a:extLst>
          </p:cNvPr>
          <p:cNvSpPr>
            <a:spLocks noGrp="1"/>
          </p:cNvSpPr>
          <p:nvPr>
            <p:ph type="body" idx="1"/>
          </p:nvPr>
        </p:nvSpPr>
        <p:spPr/>
        <p:txBody>
          <a:bodyPr/>
          <a:lstStyle/>
          <a:p>
            <a:pPr eaLnBrk="0" fontAlgn="base" hangingPunct="0">
              <a:spcBef>
                <a:spcPct val="0"/>
              </a:spcBef>
              <a:spcAft>
                <a:spcPct val="0"/>
              </a:spcAft>
            </a:pPr>
            <a:r>
              <a:rPr kumimoji="0" lang="es-ES" altLang="en-US" sz="1200" b="0" i="0" u="none" strike="noStrike" cap="none" normalizeH="0" baseline="0" bmk="">
                <a:ln>
                  <a:noFill/>
                </a:ln>
                <a:solidFill>
                  <a:schemeClr val="tx1"/>
                </a:solidFill>
                <a:effectLst/>
                <a:latin typeface="Calibri"/>
                <a:ea typeface="Calibri"/>
                <a:cs typeface="Calibri"/>
              </a:rPr>
              <a:t>Se debe solicitar y almacenar un suministro de emergencia de </a:t>
            </a:r>
            <a:r>
              <a:rPr lang="es-ES" altLang="en-US" bmk="">
                <a:latin typeface="Calibri"/>
                <a:ea typeface="Calibri"/>
                <a:cs typeface="Calibri"/>
              </a:rPr>
              <a:t>EPP</a:t>
            </a:r>
            <a:r>
              <a:rPr kumimoji="0" lang="es-ES" altLang="en-US" sz="1200" b="0" i="0" u="none" strike="noStrike" cap="none" normalizeH="0" baseline="0" bmk="">
                <a:ln>
                  <a:noFill/>
                </a:ln>
                <a:solidFill>
                  <a:schemeClr val="tx1"/>
                </a:solidFill>
                <a:effectLst/>
                <a:latin typeface="Calibri"/>
                <a:ea typeface="Calibri"/>
                <a:cs typeface="Calibri"/>
              </a:rPr>
              <a:t> en caso de brote de enfermedad infecciosa. Los trabajadores pueden utilizar este stock de </a:t>
            </a:r>
            <a:r>
              <a:rPr lang="es-ES" altLang="en-US" bmk="">
                <a:latin typeface="Calibri"/>
                <a:ea typeface="Calibri"/>
                <a:cs typeface="Calibri"/>
              </a:rPr>
              <a:t>EPP</a:t>
            </a:r>
            <a:r>
              <a:rPr kumimoji="0" lang="es-ES" altLang="en-US" sz="1200" b="0" i="0" u="none" strike="noStrike" cap="none" normalizeH="0" baseline="0" bmk="">
                <a:ln>
                  <a:noFill/>
                </a:ln>
                <a:solidFill>
                  <a:schemeClr val="tx1"/>
                </a:solidFill>
                <a:effectLst/>
                <a:latin typeface="Calibri"/>
                <a:ea typeface="Calibri"/>
                <a:cs typeface="Calibri"/>
              </a:rPr>
              <a:t> ante sospechas de pruebas de enfermedades infecciosas y mientras esperan resultados.  Utiliza esta fórmula para calcular </a:t>
            </a:r>
            <a:r>
              <a:rPr lang="es-ES" altLang="en-US" bmk="">
                <a:latin typeface="Calibri"/>
                <a:ea typeface="Calibri"/>
                <a:cs typeface="Calibri"/>
              </a:rPr>
              <a:t>cuánto</a:t>
            </a:r>
            <a:r>
              <a:rPr kumimoji="0" lang="es-ES" altLang="en-US" sz="1200" b="0" i="0" u="none" strike="noStrike" cap="none" normalizeH="0" baseline="0" bmk="">
                <a:ln>
                  <a:noFill/>
                </a:ln>
                <a:solidFill>
                  <a:schemeClr val="tx1"/>
                </a:solidFill>
                <a:effectLst/>
                <a:latin typeface="Calibri"/>
                <a:ea typeface="Calibri"/>
                <a:cs typeface="Calibri"/>
              </a:rPr>
              <a:t> </a:t>
            </a:r>
            <a:r>
              <a:rPr lang="es-ES" altLang="en-US" bmk="">
                <a:latin typeface="Calibri"/>
                <a:ea typeface="Calibri"/>
                <a:cs typeface="Calibri"/>
              </a:rPr>
              <a:t>PPE</a:t>
            </a:r>
            <a:r>
              <a:rPr kumimoji="0" lang="es-ES" altLang="en-US" sz="1200" b="0" i="0" u="none" strike="noStrike" cap="none" normalizeH="0" baseline="0" bmk="">
                <a:ln>
                  <a:noFill/>
                </a:ln>
                <a:solidFill>
                  <a:schemeClr val="tx1"/>
                </a:solidFill>
                <a:effectLst/>
                <a:latin typeface="Calibri"/>
                <a:ea typeface="Calibri"/>
                <a:cs typeface="Calibri"/>
              </a:rPr>
              <a:t> de emergencia deberías pedir:</a:t>
            </a:r>
            <a:endParaRPr lang="zh-CN" altLang="en-US">
              <a:latin typeface="Calibri"/>
              <a:cs typeface="Calibri"/>
            </a:endParaRPr>
          </a:p>
        </p:txBody>
      </p:sp>
      <p:sp>
        <p:nvSpPr>
          <p:cNvPr id="4" name="灯片编号占位符 3">
            <a:extLst>
              <a:ext uri="{FF2B5EF4-FFF2-40B4-BE49-F238E27FC236}">
                <a16:creationId xmlns:a16="http://schemas.microsoft.com/office/drawing/2014/main" id="{33671A0F-0F22-3B05-E7D6-A514499993E9}"/>
              </a:ext>
            </a:extLst>
          </p:cNvPr>
          <p:cNvSpPr>
            <a:spLocks noGrp="1"/>
          </p:cNvSpPr>
          <p:nvPr>
            <p:ph type="sldNum" sz="quarter" idx="5"/>
          </p:nvPr>
        </p:nvSpPr>
        <p:spPr/>
        <p:txBody>
          <a:bodyPr/>
          <a:lstStyle/>
          <a:p>
            <a:fld id="{F3A2CB4D-BB8F-3B44-8786-9B45986695A6}" type="slidenum">
              <a:rPr lang="en-US" smtClean="0"/>
              <a:t>116</a:t>
            </a:fld>
            <a:endParaRPr lang="en-US"/>
          </a:p>
        </p:txBody>
      </p:sp>
    </p:spTree>
    <p:extLst>
      <p:ext uri="{BB962C8B-B14F-4D97-AF65-F5344CB8AC3E}">
        <p14:creationId xmlns:p14="http://schemas.microsoft.com/office/powerpoint/2010/main" val="104234966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991-7B15-1088-118F-5AD7D200BA3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7079205-CF6A-B2EB-913F-6CB5E16DDCD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49E349BF-E19A-7E5F-99E0-1F8D0AE39B8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altLang="en-US" sz="1200" b="0" i="0" u="none" strike="noStrike" cap="none" normalizeH="0" baseline="0" bmk="">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En el manual, encontrarás un enlace a una lista de ejemplo de pedidos de productos de EPP que cumplen con los requisitos del CDC específicamente para la respuesta a la gripe aviar, pero que podrían utilizarse en los pedidos hasta que se proporcionen detalles adicionales</a:t>
            </a:r>
            <a:endParaRPr lang="zh-CN" altLang="en-US"/>
          </a:p>
        </p:txBody>
      </p:sp>
      <p:sp>
        <p:nvSpPr>
          <p:cNvPr id="4" name="灯片编号占位符 3">
            <a:extLst>
              <a:ext uri="{FF2B5EF4-FFF2-40B4-BE49-F238E27FC236}">
                <a16:creationId xmlns:a16="http://schemas.microsoft.com/office/drawing/2014/main" id="{C7B97903-5576-2BFE-8369-F9EC06268DD6}"/>
              </a:ext>
            </a:extLst>
          </p:cNvPr>
          <p:cNvSpPr>
            <a:spLocks noGrp="1"/>
          </p:cNvSpPr>
          <p:nvPr>
            <p:ph type="sldNum" sz="quarter" idx="5"/>
          </p:nvPr>
        </p:nvSpPr>
        <p:spPr/>
        <p:txBody>
          <a:bodyPr/>
          <a:lstStyle/>
          <a:p>
            <a:fld id="{F3A2CB4D-BB8F-3B44-8786-9B45986695A6}" type="slidenum">
              <a:rPr lang="en-US" smtClean="0"/>
              <a:t>117</a:t>
            </a:fld>
            <a:endParaRPr lang="en-US"/>
          </a:p>
        </p:txBody>
      </p:sp>
    </p:spTree>
    <p:extLst>
      <p:ext uri="{BB962C8B-B14F-4D97-AF65-F5344CB8AC3E}">
        <p14:creationId xmlns:p14="http://schemas.microsoft.com/office/powerpoint/2010/main" val="107655905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EE1E5-7236-D150-AAFC-510C0AD1BA7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3887F8F-02CC-AC49-AE4C-888512EC67F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A540062-3C7E-8445-B1BE-5E3D3AF71EB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a:t>ADD Link when available (~9/20)</a:t>
            </a:r>
            <a:endParaRPr lang="zh-CN" altLang="en-US"/>
          </a:p>
        </p:txBody>
      </p:sp>
      <p:sp>
        <p:nvSpPr>
          <p:cNvPr id="4" name="灯片编号占位符 3">
            <a:extLst>
              <a:ext uri="{FF2B5EF4-FFF2-40B4-BE49-F238E27FC236}">
                <a16:creationId xmlns:a16="http://schemas.microsoft.com/office/drawing/2014/main" id="{BA4AB70E-57EA-7B21-F78E-C6E7AAFC7F30}"/>
              </a:ext>
            </a:extLst>
          </p:cNvPr>
          <p:cNvSpPr>
            <a:spLocks noGrp="1"/>
          </p:cNvSpPr>
          <p:nvPr>
            <p:ph type="sldNum" sz="quarter" idx="5"/>
          </p:nvPr>
        </p:nvSpPr>
        <p:spPr/>
        <p:txBody>
          <a:bodyPr/>
          <a:lstStyle/>
          <a:p>
            <a:fld id="{F3A2CB4D-BB8F-3B44-8786-9B45986695A6}" type="slidenum">
              <a:rPr lang="en-US" smtClean="0"/>
              <a:t>118</a:t>
            </a:fld>
            <a:endParaRPr lang="en-US"/>
          </a:p>
        </p:txBody>
      </p:sp>
    </p:spTree>
    <p:extLst>
      <p:ext uri="{BB962C8B-B14F-4D97-AF65-F5344CB8AC3E}">
        <p14:creationId xmlns:p14="http://schemas.microsoft.com/office/powerpoint/2010/main" val="380778870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3BA1BA-9FCD-0BF9-A004-AE7BE1FFDBC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329C284-E7F5-1282-7253-6E182FF783E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93FE22F-5F31-E4CA-DFA2-DA57820CF2A5}"/>
              </a:ext>
            </a:extLst>
          </p:cNvPr>
          <p:cNvSpPr>
            <a:spLocks noGrp="1"/>
          </p:cNvSpPr>
          <p:nvPr>
            <p:ph type="body" idx="1"/>
          </p:nvPr>
        </p:nvSpPr>
        <p:spPr/>
        <p:txBody>
          <a:bodyPr/>
          <a:lstStyle/>
          <a:p>
            <a:pPr eaLnBrk="0" fontAlgn="base" hangingPunct="0">
              <a:spcBef>
                <a:spcPct val="0"/>
              </a:spcBef>
              <a:spcAft>
                <a:spcPct val="0"/>
              </a:spcAft>
            </a:pPr>
            <a:r>
              <a:rPr kumimoji="0" lang="es-ES" altLang="en-US" sz="1200" b="0" i="0" u="none" strike="noStrike" cap="none" normalizeH="0" baseline="0" bmk="">
                <a:ln>
                  <a:noFill/>
                </a:ln>
                <a:solidFill>
                  <a:schemeClr val="tx1"/>
                </a:solidFill>
                <a:effectLst/>
                <a:latin typeface="Calibri"/>
                <a:ea typeface="Calibri"/>
                <a:cs typeface="Calibri"/>
              </a:rPr>
              <a:t>Se debe solicitar y almacenar un suministro de emergencia de </a:t>
            </a:r>
            <a:r>
              <a:rPr lang="es-ES" altLang="en-US" bmk="">
                <a:latin typeface="Calibri"/>
                <a:ea typeface="Calibri"/>
                <a:cs typeface="Calibri"/>
              </a:rPr>
              <a:t>EPP</a:t>
            </a:r>
            <a:r>
              <a:rPr kumimoji="0" lang="es-ES" altLang="en-US" sz="1200" b="0" i="0" u="none" strike="noStrike" cap="none" normalizeH="0" baseline="0" bmk="">
                <a:ln>
                  <a:noFill/>
                </a:ln>
                <a:solidFill>
                  <a:schemeClr val="tx1"/>
                </a:solidFill>
                <a:effectLst/>
                <a:latin typeface="Calibri"/>
                <a:ea typeface="Calibri"/>
                <a:cs typeface="Calibri"/>
              </a:rPr>
              <a:t> en caso de brote de enfermedad infecciosa. Los trabajadores pueden utilizar este stock de </a:t>
            </a:r>
            <a:r>
              <a:rPr lang="es-ES" altLang="en-US" bmk="">
                <a:latin typeface="Calibri"/>
                <a:ea typeface="Calibri"/>
                <a:cs typeface="Calibri"/>
              </a:rPr>
              <a:t>EPP</a:t>
            </a:r>
            <a:r>
              <a:rPr kumimoji="0" lang="es-ES" altLang="en-US" sz="1200" b="0" i="0" u="none" strike="noStrike" cap="none" normalizeH="0" baseline="0" bmk="">
                <a:ln>
                  <a:noFill/>
                </a:ln>
                <a:solidFill>
                  <a:schemeClr val="tx1"/>
                </a:solidFill>
                <a:effectLst/>
                <a:latin typeface="Calibri"/>
                <a:ea typeface="Calibri"/>
                <a:cs typeface="Calibri"/>
              </a:rPr>
              <a:t> ante sospechas de pruebas de enfermedades infecciosas y mientras esperan resultados.  Utiliza esta fórmula para calcular </a:t>
            </a:r>
            <a:r>
              <a:rPr lang="es-ES" altLang="en-US" bmk="">
                <a:latin typeface="Calibri"/>
                <a:ea typeface="Calibri"/>
                <a:cs typeface="Calibri"/>
              </a:rPr>
              <a:t>cuánto</a:t>
            </a:r>
            <a:r>
              <a:rPr kumimoji="0" lang="es-ES" altLang="en-US" sz="1200" b="0" i="0" u="none" strike="noStrike" cap="none" normalizeH="0" baseline="0" bmk="">
                <a:ln>
                  <a:noFill/>
                </a:ln>
                <a:solidFill>
                  <a:schemeClr val="tx1"/>
                </a:solidFill>
                <a:effectLst/>
                <a:latin typeface="Calibri"/>
                <a:ea typeface="Calibri"/>
                <a:cs typeface="Calibri"/>
              </a:rPr>
              <a:t> </a:t>
            </a:r>
            <a:r>
              <a:rPr lang="es-ES" altLang="en-US" bmk="">
                <a:latin typeface="Calibri"/>
                <a:ea typeface="Calibri"/>
                <a:cs typeface="Calibri"/>
              </a:rPr>
              <a:t>PPE</a:t>
            </a:r>
            <a:r>
              <a:rPr kumimoji="0" lang="es-ES" altLang="en-US" sz="1200" b="0" i="0" u="none" strike="noStrike" cap="none" normalizeH="0" baseline="0" bmk="">
                <a:ln>
                  <a:noFill/>
                </a:ln>
                <a:solidFill>
                  <a:schemeClr val="tx1"/>
                </a:solidFill>
                <a:effectLst/>
                <a:latin typeface="Calibri"/>
                <a:ea typeface="Calibri"/>
                <a:cs typeface="Calibri"/>
              </a:rPr>
              <a:t> de emergencia deberías pedir:</a:t>
            </a:r>
            <a:endParaRPr lang="zh-CN" altLang="en-US">
              <a:latin typeface="Calibri"/>
              <a:cs typeface="Calibri"/>
            </a:endParaRPr>
          </a:p>
        </p:txBody>
      </p:sp>
      <p:sp>
        <p:nvSpPr>
          <p:cNvPr id="4" name="灯片编号占位符 3">
            <a:extLst>
              <a:ext uri="{FF2B5EF4-FFF2-40B4-BE49-F238E27FC236}">
                <a16:creationId xmlns:a16="http://schemas.microsoft.com/office/drawing/2014/main" id="{39D86C8B-C3B3-271D-84AC-78F630B70882}"/>
              </a:ext>
            </a:extLst>
          </p:cNvPr>
          <p:cNvSpPr>
            <a:spLocks noGrp="1"/>
          </p:cNvSpPr>
          <p:nvPr>
            <p:ph type="sldNum" sz="quarter" idx="5"/>
          </p:nvPr>
        </p:nvSpPr>
        <p:spPr/>
        <p:txBody>
          <a:bodyPr/>
          <a:lstStyle/>
          <a:p>
            <a:fld id="{F3A2CB4D-BB8F-3B44-8786-9B45986695A6}" type="slidenum">
              <a:rPr lang="en-US" smtClean="0"/>
              <a:t>119</a:t>
            </a:fld>
            <a:endParaRPr lang="en-US"/>
          </a:p>
        </p:txBody>
      </p:sp>
    </p:spTree>
    <p:extLst>
      <p:ext uri="{BB962C8B-B14F-4D97-AF65-F5344CB8AC3E}">
        <p14:creationId xmlns:p14="http://schemas.microsoft.com/office/powerpoint/2010/main" val="331350182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21343-008A-D2B2-F814-B5193A5AD8E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1312E3B-783D-8917-6479-DF632EDB446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3ADE928-3031-A452-AF13-9EA6BC4D7BA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Calibri" panose="020F0502020204030204" pitchFamily="34" charset="0"/>
                <a:ea typeface="+mn-ea"/>
                <a:cs typeface="+mn-cs"/>
              </a:rPr>
              <a:t> </a:t>
            </a:r>
            <a:r>
              <a:rPr lang="es-ES" sz="1200" kern="1200">
                <a:solidFill>
                  <a:schemeClr val="tx1"/>
                </a:solidFill>
                <a:effectLst/>
                <a:latin typeface="Calibri" panose="020F0502020204030204" pitchFamily="34" charset="0"/>
                <a:ea typeface="+mn-ea"/>
                <a:cs typeface="+mn-cs"/>
              </a:rPr>
              <a:t>Los planes de acción de emergencia agrícola incluyen una lista completa de contactos en caso de brote. Esta lista debe incluir nombres y números de teléfono de la Jurisdicción Local de Salud, el Departamento de Agricultura del Estado de Washington (WSDA), el Departamento de Salud (DOH), Entidades Tribales si procede, Grupos de Productores y Cooperativas con sede en la Universidad de Concesión de Tierras.</a:t>
            </a:r>
            <a:endParaRPr lang="zh-CN" altLang="en-US"/>
          </a:p>
        </p:txBody>
      </p:sp>
      <p:sp>
        <p:nvSpPr>
          <p:cNvPr id="4" name="灯片编号占位符 3">
            <a:extLst>
              <a:ext uri="{FF2B5EF4-FFF2-40B4-BE49-F238E27FC236}">
                <a16:creationId xmlns:a16="http://schemas.microsoft.com/office/drawing/2014/main" id="{A85FB6DB-215E-B485-DC69-259BA9D5F27F}"/>
              </a:ext>
            </a:extLst>
          </p:cNvPr>
          <p:cNvSpPr>
            <a:spLocks noGrp="1"/>
          </p:cNvSpPr>
          <p:nvPr>
            <p:ph type="sldNum" sz="quarter" idx="5"/>
          </p:nvPr>
        </p:nvSpPr>
        <p:spPr/>
        <p:txBody>
          <a:bodyPr/>
          <a:lstStyle/>
          <a:p>
            <a:fld id="{F3A2CB4D-BB8F-3B44-8786-9B45986695A6}" type="slidenum">
              <a:rPr lang="en-US" smtClean="0"/>
              <a:pPr/>
              <a:t>120</a:t>
            </a:fld>
            <a:endParaRPr lang="en-US"/>
          </a:p>
        </p:txBody>
      </p:sp>
    </p:spTree>
    <p:extLst>
      <p:ext uri="{BB962C8B-B14F-4D97-AF65-F5344CB8AC3E}">
        <p14:creationId xmlns:p14="http://schemas.microsoft.com/office/powerpoint/2010/main" val="2604095299"/>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43D42-1D93-0CC8-B79E-D848A659FBC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DA46194-26B1-5C9A-F4BB-77818B941D5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382E121-F5DC-8281-894A-8CEDDAA90D4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a:solidFill>
                  <a:schemeClr val="tx1"/>
                </a:solidFill>
                <a:effectLst/>
                <a:latin typeface="Calibri" panose="020F0502020204030204" pitchFamily="34" charset="0"/>
                <a:ea typeface="+mn-ea"/>
                <a:cs typeface="+mn-cs"/>
              </a:rPr>
              <a:t>Los planes de acción de emergencia agrícola incluyen una lista completa de contactos en caso de brote. Esta lista debe incluir nombres y números de teléfono de la Jurisdicción Local de Salud, el Departamento de Agricultura del Estado de Washington (WSDA), el Departamento de Salud (DOH), Grupos de Productores y Cooperativas con sede en la Universidad de Concesión de Tierras.</a:t>
            </a:r>
            <a:endParaRPr lang="zh-CN" altLang="en-US"/>
          </a:p>
        </p:txBody>
      </p:sp>
      <p:sp>
        <p:nvSpPr>
          <p:cNvPr id="4" name="灯片编号占位符 3">
            <a:extLst>
              <a:ext uri="{FF2B5EF4-FFF2-40B4-BE49-F238E27FC236}">
                <a16:creationId xmlns:a16="http://schemas.microsoft.com/office/drawing/2014/main" id="{F294D4E1-2F31-8AB0-F587-F0CC6891E800}"/>
              </a:ext>
            </a:extLst>
          </p:cNvPr>
          <p:cNvSpPr>
            <a:spLocks noGrp="1"/>
          </p:cNvSpPr>
          <p:nvPr>
            <p:ph type="sldNum" sz="quarter" idx="5"/>
          </p:nvPr>
        </p:nvSpPr>
        <p:spPr/>
        <p:txBody>
          <a:bodyPr/>
          <a:lstStyle/>
          <a:p>
            <a:fld id="{F3A2CB4D-BB8F-3B44-8786-9B45986695A6}" type="slidenum">
              <a:rPr lang="en-US" smtClean="0"/>
              <a:pPr/>
              <a:t>121</a:t>
            </a:fld>
            <a:endParaRPr lang="en-US"/>
          </a:p>
        </p:txBody>
      </p:sp>
    </p:spTree>
    <p:extLst>
      <p:ext uri="{BB962C8B-B14F-4D97-AF65-F5344CB8AC3E}">
        <p14:creationId xmlns:p14="http://schemas.microsoft.com/office/powerpoint/2010/main" val="349126322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175C0-4465-4964-3AA0-3644FD87151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EC7DE87-B5F1-0D36-9CB0-FC744750C25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526110F-5507-5F87-C959-CA837A8CE7D0}"/>
              </a:ext>
            </a:extLst>
          </p:cNvPr>
          <p:cNvSpPr>
            <a:spLocks noGrp="1"/>
          </p:cNvSpPr>
          <p:nvPr>
            <p:ph type="body" idx="1"/>
          </p:nvPr>
        </p:nvSpPr>
        <p:spPr/>
        <p:txBody>
          <a:bodyPr/>
          <a:lstStyle/>
          <a:p>
            <a:r>
              <a:rPr lang="es-ES" sz="1200" kern="1200">
                <a:solidFill>
                  <a:schemeClr val="tx1"/>
                </a:solidFill>
                <a:effectLst/>
                <a:latin typeface="Calibri" panose="020F0502020204030204" pitchFamily="34" charset="0"/>
                <a:ea typeface="+mn-ea"/>
                <a:cs typeface="+mn-cs"/>
              </a:rPr>
              <a:t>En caso de sospecha de brote de enfermedad infecciosa en empleados (varios empleados enfermos), el Responsable de Salud y Seguridad Agrícola debe contactar con la Jurisdicción Local de Salud para recibir asesoramiento sobre los procedimientos de acción de emergencia a seguir. Si también se sospecha infección animal, se debe contactar con el Departamento de Agricultura. 
En caso de que haya un patógeno específico de preocupación en la granja, próximamente habrá orientación de su Jurisdicción Local de Salud y/o del Departamento de Salud del Estado de Washington para esos eventos específicos. Las granjas deberían contar con un plan de comunicación de emergencia en ausencia de directrices estatales o federales. 
En el apéndice de este manual, encontrará la directiva de Labor e Industries del Estado de Washington (2025) que detalla un plan de acción de emergencia en caso de un brote de gripe aviar altamente patógena (HPAI) en la granja. Como se indica en la Sección IV D del Programa de Protección de Respiradores, dado que las infecciones aéreas pueden ocurrir sin previo aviso en una granja, es imprescindible contar con un Programa de Protección Respiratoria con antelación para que se pueda implementar rápidamente un Plan de Acción de Emergencia.</a:t>
            </a:r>
            <a:endParaRPr lang="zh-CN" altLang="en-US"/>
          </a:p>
        </p:txBody>
      </p:sp>
      <p:sp>
        <p:nvSpPr>
          <p:cNvPr id="4" name="灯片编号占位符 3">
            <a:extLst>
              <a:ext uri="{FF2B5EF4-FFF2-40B4-BE49-F238E27FC236}">
                <a16:creationId xmlns:a16="http://schemas.microsoft.com/office/drawing/2014/main" id="{6049B2C0-F7EA-1322-42F1-CD1AFFA922DD}"/>
              </a:ext>
            </a:extLst>
          </p:cNvPr>
          <p:cNvSpPr>
            <a:spLocks noGrp="1"/>
          </p:cNvSpPr>
          <p:nvPr>
            <p:ph type="sldNum" sz="quarter" idx="5"/>
          </p:nvPr>
        </p:nvSpPr>
        <p:spPr/>
        <p:txBody>
          <a:bodyPr/>
          <a:lstStyle/>
          <a:p>
            <a:fld id="{F3A2CB4D-BB8F-3B44-8786-9B45986695A6}" type="slidenum">
              <a:rPr lang="en-US" smtClean="0"/>
              <a:pPr/>
              <a:t>122</a:t>
            </a:fld>
            <a:endParaRPr lang="en-US"/>
          </a:p>
        </p:txBody>
      </p:sp>
    </p:spTree>
    <p:extLst>
      <p:ext uri="{BB962C8B-B14F-4D97-AF65-F5344CB8AC3E}">
        <p14:creationId xmlns:p14="http://schemas.microsoft.com/office/powerpoint/2010/main" val="1120310447"/>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5E342-BCD0-539A-B4D0-F835A0E9A4A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0941A5E-51D2-7230-F413-70A7CE5AA46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68C0433-604F-971A-773A-84FADD9440DF}"/>
              </a:ext>
            </a:extLst>
          </p:cNvPr>
          <p:cNvSpPr>
            <a:spLocks noGrp="1"/>
          </p:cNvSpPr>
          <p:nvPr>
            <p:ph type="body" idx="1"/>
          </p:nvPr>
        </p:nvSpPr>
        <p:spPr/>
        <p:txBody>
          <a:bodyPr/>
          <a:lstStyle/>
          <a:p>
            <a:r>
              <a:rPr lang="es-ES" sz="1200" kern="1200">
                <a:solidFill>
                  <a:schemeClr val="tx1"/>
                </a:solidFill>
                <a:effectLst/>
                <a:latin typeface="Calibri" panose="020F0502020204030204" pitchFamily="34" charset="0"/>
                <a:ea typeface="+mn-ea"/>
                <a:cs typeface="+mn-cs"/>
              </a:rPr>
              <a:t>En caso de sospecha de brote de enfermedad infecciosa en empleados (varios empleados enfermos), el Responsable de Salud y Seguridad Agrícola debe contactar con la Jurisdicción Local de Salud para recibir asesoramiento sobre los procedimientos de acción de emergencia a seguir. Si también se sospecha infección animal, se debe contactar con el Departamento de Agricultura. 
En caso de que haya un patógeno específico de preocupación en la granja, próximamente habrá orientación de su Jurisdicción Local de Salud y/o del Departamento de Salud del Estado de Washington para esos eventos específicos. Las granjas deberían contar con un plan de comunicación de emergencia en ausencia de directrices estatales o federales. 
En el apéndice de este manual, encontrará la directiva de Labor e Industries del Estado de Washington (2025) que detalla un plan de acción de emergencia en caso de un brote de gripe aviar altamente patógena (HPAI) en la granja. Como se indica en la Sección IV D del Programa de Protección de Respiradores, dado que las infecciones aéreas pueden ocurrir sin previo aviso en una granja, es imprescindible contar con un Programa de Protección Respiratoria con antelación para que se pueda implementar rápidamente un Plan de Acción de Emergencia.</a:t>
            </a:r>
            <a:endParaRPr lang="zh-CN" altLang="en-US"/>
          </a:p>
        </p:txBody>
      </p:sp>
      <p:sp>
        <p:nvSpPr>
          <p:cNvPr id="4" name="灯片编号占位符 3">
            <a:extLst>
              <a:ext uri="{FF2B5EF4-FFF2-40B4-BE49-F238E27FC236}">
                <a16:creationId xmlns:a16="http://schemas.microsoft.com/office/drawing/2014/main" id="{35379B2A-315B-003D-E996-AC53E69FD24A}"/>
              </a:ext>
            </a:extLst>
          </p:cNvPr>
          <p:cNvSpPr>
            <a:spLocks noGrp="1"/>
          </p:cNvSpPr>
          <p:nvPr>
            <p:ph type="sldNum" sz="quarter" idx="5"/>
          </p:nvPr>
        </p:nvSpPr>
        <p:spPr/>
        <p:txBody>
          <a:bodyPr/>
          <a:lstStyle/>
          <a:p>
            <a:fld id="{F3A2CB4D-BB8F-3B44-8786-9B45986695A6}" type="slidenum">
              <a:rPr lang="en-US" smtClean="0"/>
              <a:pPr/>
              <a:t>123</a:t>
            </a:fld>
            <a:endParaRPr lang="en-US"/>
          </a:p>
        </p:txBody>
      </p:sp>
    </p:spTree>
    <p:extLst>
      <p:ext uri="{BB962C8B-B14F-4D97-AF65-F5344CB8AC3E}">
        <p14:creationId xmlns:p14="http://schemas.microsoft.com/office/powerpoint/2010/main" val="188711742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t>124</a:t>
            </a:fld>
            <a:endParaRPr lang="en-US"/>
          </a:p>
        </p:txBody>
      </p:sp>
    </p:spTree>
    <p:extLst>
      <p:ext uri="{BB962C8B-B14F-4D97-AF65-F5344CB8AC3E}">
        <p14:creationId xmlns:p14="http://schemas.microsoft.com/office/powerpoint/2010/main" val="58318538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175C0-4465-4964-3AA0-3644FD87151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EC7DE87-B5F1-0D36-9CB0-FC744750C25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526110F-5507-5F87-C959-CA837A8CE7D0}"/>
              </a:ext>
            </a:extLst>
          </p:cNvPr>
          <p:cNvSpPr>
            <a:spLocks noGrp="1"/>
          </p:cNvSpPr>
          <p:nvPr>
            <p:ph type="body" idx="1"/>
          </p:nvPr>
        </p:nvSpPr>
        <p:spPr/>
        <p:txBody>
          <a:bodyPr/>
          <a:lstStyle/>
          <a:p>
            <a:r>
              <a:rPr lang="es-ES" altLang="zh-CN"/>
              <a:t>Es importante que la capacitación y los materiales de formación se proporcionen en el idioma preferido de los empleados. Esto garantiza que los empleados comprendan por qué la explotación agrícola sugiere determinadas mejores prácticas.</a:t>
            </a:r>
            <a:endParaRPr lang="zh-CN" altLang="en-US"/>
          </a:p>
        </p:txBody>
      </p:sp>
      <p:sp>
        <p:nvSpPr>
          <p:cNvPr id="4" name="灯片编号占位符 3">
            <a:extLst>
              <a:ext uri="{FF2B5EF4-FFF2-40B4-BE49-F238E27FC236}">
                <a16:creationId xmlns:a16="http://schemas.microsoft.com/office/drawing/2014/main" id="{6049B2C0-F7EA-1322-42F1-CD1AFFA922DD}"/>
              </a:ext>
            </a:extLst>
          </p:cNvPr>
          <p:cNvSpPr>
            <a:spLocks noGrp="1"/>
          </p:cNvSpPr>
          <p:nvPr>
            <p:ph type="sldNum" sz="quarter" idx="5"/>
          </p:nvPr>
        </p:nvSpPr>
        <p:spPr/>
        <p:txBody>
          <a:bodyPr/>
          <a:lstStyle/>
          <a:p>
            <a:fld id="{F3A2CB4D-BB8F-3B44-8786-9B45986695A6}" type="slidenum">
              <a:rPr lang="en-US" smtClean="0"/>
              <a:pPr/>
              <a:t>125</a:t>
            </a:fld>
            <a:endParaRPr lang="en-US"/>
          </a:p>
        </p:txBody>
      </p:sp>
    </p:spTree>
    <p:extLst>
      <p:ext uri="{BB962C8B-B14F-4D97-AF65-F5344CB8AC3E}">
        <p14:creationId xmlns:p14="http://schemas.microsoft.com/office/powerpoint/2010/main" val="118051736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D56F0-AD34-4B57-A37E-ACA78646D74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904989D-35DC-7332-48F0-FEC3F0C0127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F1EA5CE-549F-D0CB-BCC1-A02161CCC2EC}"/>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5F9E35B9-9BB6-05D3-C1FD-DC21560719F2}"/>
              </a:ext>
            </a:extLst>
          </p:cNvPr>
          <p:cNvSpPr>
            <a:spLocks noGrp="1"/>
          </p:cNvSpPr>
          <p:nvPr>
            <p:ph type="sldNum" sz="quarter" idx="5"/>
          </p:nvPr>
        </p:nvSpPr>
        <p:spPr/>
        <p:txBody>
          <a:bodyPr/>
          <a:lstStyle/>
          <a:p>
            <a:fld id="{F3A2CB4D-BB8F-3B44-8786-9B45986695A6}" type="slidenum">
              <a:rPr lang="en-US" smtClean="0"/>
              <a:pPr/>
              <a:t>126</a:t>
            </a:fld>
            <a:endParaRPr lang="en-US"/>
          </a:p>
        </p:txBody>
      </p:sp>
    </p:spTree>
    <p:extLst>
      <p:ext uri="{BB962C8B-B14F-4D97-AF65-F5344CB8AC3E}">
        <p14:creationId xmlns:p14="http://schemas.microsoft.com/office/powerpoint/2010/main" val="1323423369"/>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03E7A-31F3-B5DD-B5C6-C75EFCA7045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D020692-D1D0-813A-68DA-4B06425F955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DF27E3D-1F27-3C41-145C-00ECC746B15E}"/>
              </a:ext>
            </a:extLst>
          </p:cNvPr>
          <p:cNvSpPr>
            <a:spLocks noGrp="1"/>
          </p:cNvSpPr>
          <p:nvPr>
            <p:ph type="body" idx="1"/>
          </p:nvPr>
        </p:nvSpPr>
        <p:spPr/>
        <p:txBody>
          <a:bodyPr/>
          <a:lstStyle/>
          <a:p>
            <a:r>
              <a:rPr lang="es-ES" altLang="zh-CN" b="1"/>
              <a:t>Enfermedades zoonóticas, transmisión, impacto en la salud y medidas de control: </a:t>
            </a:r>
            <a:r>
              <a:rPr lang="es-ES" altLang="zh-CN"/>
              <a:t>Esta es la capacitación más importante para que los empleados comprendan cómo se transmiten las enfermedades, cómo se interrelacionan la salud de las vacas y la de los humanos, y cuáles son los mejores métodos para minimizar el riesgo de propagación de enfermedades.</a:t>
            </a:r>
          </a:p>
          <a:p>
            <a:r>
              <a:rPr lang="es-ES" altLang="zh-CN" b="1"/>
              <a:t>Higiene de manos y otras precauciones estándar: </a:t>
            </a:r>
            <a:r>
              <a:rPr lang="es-ES" altLang="zh-CN"/>
              <a:t>La higiene de manos es la forma más sencilla de evitar la propagación de gérmenes en la granja, pero es importante realizarla correctamente y con frecuencia.</a:t>
            </a:r>
          </a:p>
          <a:p>
            <a:r>
              <a:rPr lang="es-ES" altLang="zh-CN" b="1"/>
              <a:t>Uso de equipo de protección personal (EPP</a:t>
            </a:r>
            <a:r>
              <a:rPr lang="es-ES" altLang="zh-CN" b="0"/>
              <a:t>) (ajuste adecuado, colocación y retiro): </a:t>
            </a:r>
            <a:r>
              <a:rPr lang="es-ES" altLang="zh-CN"/>
              <a:t>Esta capacitación es importante tanto si el trabajador decide utilizar EPP como si la granja lo exige, y ayuda a preparar a la granja ante un posible brote. Saber qué EPP utilizar y cómo colocarlo y retirarlo correctamente ayudará a minimizar la propagación de enfermedades. El uso incorrecto del EPP puede, de hecho, aumentar el riesgo de propagar gérmenes.</a:t>
            </a:r>
          </a:p>
          <a:p>
            <a:r>
              <a:rPr lang="es-ES" altLang="zh-CN" b="1"/>
              <a:t>Salud y bienestar de los trabajadores: </a:t>
            </a:r>
            <a:r>
              <a:rPr lang="es-ES" altLang="zh-CN"/>
              <a:t>Promover la salud de los trabajadores más allá de la granja beneficia al trabajador, a la granja y a la comunidad. Hemos sugerido algunos temas de capacitación, pero es recomendable consultar a los trabajadores para conocer sus necesidades y organizar una breve capacitación centrada en esos temas.</a:t>
            </a:r>
          </a:p>
          <a:p>
            <a:r>
              <a:rPr lang="es-ES" altLang="zh-CN" b="1"/>
              <a:t>Departamento de Trabajo e Industrias del Estado de Washington (L&amp;I), derechos de los trabajadores y notificación de lesiones y enfermedades</a:t>
            </a:r>
            <a:r>
              <a:rPr lang="es-ES" altLang="zh-CN"/>
              <a:t>: Si los trabajadores saben cómo reportar enfermedades a tiempo, se reducirá el riesgo de propagación en la granja. Además, si conocen los recursos disponibles, sabrán cómo recibir el mejor apoyo tanto de la granja como del Estado de Washington. En el apéndice de este documento se incluyen recursos y normas (WAC) importantes del Departamento de Trabajo e Industrias del Estado de Washington.</a:t>
            </a:r>
            <a:endParaRPr lang="zh-CN" altLang="en-US"/>
          </a:p>
        </p:txBody>
      </p:sp>
      <p:sp>
        <p:nvSpPr>
          <p:cNvPr id="4" name="灯片编号占位符 3">
            <a:extLst>
              <a:ext uri="{FF2B5EF4-FFF2-40B4-BE49-F238E27FC236}">
                <a16:creationId xmlns:a16="http://schemas.microsoft.com/office/drawing/2014/main" id="{C60E4A02-8445-7DED-F61E-8B61F540980A}"/>
              </a:ext>
            </a:extLst>
          </p:cNvPr>
          <p:cNvSpPr>
            <a:spLocks noGrp="1"/>
          </p:cNvSpPr>
          <p:nvPr>
            <p:ph type="sldNum" sz="quarter" idx="5"/>
          </p:nvPr>
        </p:nvSpPr>
        <p:spPr/>
        <p:txBody>
          <a:bodyPr/>
          <a:lstStyle/>
          <a:p>
            <a:fld id="{F3A2CB4D-BB8F-3B44-8786-9B45986695A6}" type="slidenum">
              <a:rPr lang="en-US" smtClean="0"/>
              <a:pPr/>
              <a:t>127</a:t>
            </a:fld>
            <a:endParaRPr lang="en-US"/>
          </a:p>
        </p:txBody>
      </p:sp>
    </p:spTree>
    <p:extLst>
      <p:ext uri="{BB962C8B-B14F-4D97-AF65-F5344CB8AC3E}">
        <p14:creationId xmlns:p14="http://schemas.microsoft.com/office/powerpoint/2010/main" val="3516851422"/>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D43B2-2544-68FB-03BA-9DED97E665B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E61EF80-0854-60AE-C6B8-EB31A94C7A3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D885835-BE2D-3D10-6CCB-891098F2A2DE}"/>
              </a:ext>
            </a:extLst>
          </p:cNvPr>
          <p:cNvSpPr>
            <a:spLocks noGrp="1"/>
          </p:cNvSpPr>
          <p:nvPr>
            <p:ph type="body" idx="1"/>
          </p:nvPr>
        </p:nvSpPr>
        <p:spPr/>
        <p:txBody>
          <a:bodyPr/>
          <a:lstStyle/>
          <a:p>
            <a:r>
              <a:rPr lang="es-ES" altLang="zh-CN" b="1"/>
              <a:t>Mantenimiento y cuidado de respiradores: </a:t>
            </a:r>
            <a:r>
              <a:rPr lang="es-ES" altLang="zh-CN"/>
              <a:t>para los empleados inscritos en un programa de protección respiratoria, la capacitación periódica sobre mantenimiento y cuidado ayuda a mantener las habilidades actualizadas, incluso cuando no se están utilizando los respiradores. Además, la formación sobre el uso de respiradores debe impartirse anualmente, coincidiendo con las pruebas de ajuste obligatorias.</a:t>
            </a:r>
          </a:p>
          <a:p>
            <a:r>
              <a:rPr lang="es-ES" altLang="zh-CN" b="1"/>
              <a:t>Prevención de lesiones por objetos punzocortantes: </a:t>
            </a:r>
            <a:r>
              <a:rPr lang="es-ES" altLang="zh-CN"/>
              <a:t>para los empleados encargados de la salud del ganado, las medidas de prevención de lesiones por pinchazos de aguja y objetos punzocortantes no solo reducen el riesgo de infección en el punto de la lesión en el presente, sino que también preparan al trabajador ante posibles patógenos de transmisión hemática emergentes en el futuro.</a:t>
            </a:r>
          </a:p>
          <a:p>
            <a:r>
              <a:rPr lang="es-ES" altLang="zh-CN" b="1"/>
              <a:t>Gestión de residuos (materiales de parto, animales muertos o partes de animales y otros fluidos animales): </a:t>
            </a:r>
            <a:r>
              <a:rPr lang="es-ES" altLang="zh-CN"/>
              <a:t>los empleados responsables de asistir en partos o de retirar cadáveres deben recibir capacitación sobre prácticas seguras de manipulación, eliminación y prevención de infecciones; esto incluye la gestión de residuos —tales como materiales de parto, animales muertos o partes de animales y otros fluidos animales— para aquellos empleados que manipulan, trasladan o gestionan la eliminación o el tratamiento de desechos de origen animal.</a:t>
            </a:r>
            <a:endParaRPr lang="zh-CN" altLang="en-US"/>
          </a:p>
        </p:txBody>
      </p:sp>
      <p:sp>
        <p:nvSpPr>
          <p:cNvPr id="4" name="灯片编号占位符 3">
            <a:extLst>
              <a:ext uri="{FF2B5EF4-FFF2-40B4-BE49-F238E27FC236}">
                <a16:creationId xmlns:a16="http://schemas.microsoft.com/office/drawing/2014/main" id="{22ECF735-0F28-3B0A-023C-5A93CD1D5ECC}"/>
              </a:ext>
            </a:extLst>
          </p:cNvPr>
          <p:cNvSpPr>
            <a:spLocks noGrp="1"/>
          </p:cNvSpPr>
          <p:nvPr>
            <p:ph type="sldNum" sz="quarter" idx="5"/>
          </p:nvPr>
        </p:nvSpPr>
        <p:spPr/>
        <p:txBody>
          <a:bodyPr/>
          <a:lstStyle/>
          <a:p>
            <a:fld id="{F3A2CB4D-BB8F-3B44-8786-9B45986695A6}" type="slidenum">
              <a:rPr lang="en-US" smtClean="0"/>
              <a:pPr/>
              <a:t>128</a:t>
            </a:fld>
            <a:endParaRPr lang="en-US"/>
          </a:p>
        </p:txBody>
      </p:sp>
    </p:spTree>
    <p:extLst>
      <p:ext uri="{BB962C8B-B14F-4D97-AF65-F5344CB8AC3E}">
        <p14:creationId xmlns:p14="http://schemas.microsoft.com/office/powerpoint/2010/main" val="84002907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64E76-1930-96A5-C918-10CEE358EA5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B8123CC-6614-9AB6-EB74-2AB5812EE30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19FB1C4-AE2D-3080-FE93-33E055A8B9CC}"/>
              </a:ext>
            </a:extLst>
          </p:cNvPr>
          <p:cNvSpPr>
            <a:spLocks noGrp="1"/>
          </p:cNvSpPr>
          <p:nvPr>
            <p:ph type="body" idx="1"/>
          </p:nvPr>
        </p:nvSpPr>
        <p:spPr/>
        <p:txBody>
          <a:bodyPr/>
          <a:lstStyle/>
          <a:p>
            <a:r>
              <a:rPr lang="es-ES" altLang="zh-CN"/>
              <a:t>Para que los empleados sigan las pautas de mejores prácticas destinadas a reducir y controlar las infecciones en la granja, deben comprender la razón de dichas pautas. Se debe impartir capacitación a todos los empleados cuando:</a:t>
            </a:r>
            <a:endParaRPr lang="zh-CN" altLang="en-US"/>
          </a:p>
        </p:txBody>
      </p:sp>
      <p:sp>
        <p:nvSpPr>
          <p:cNvPr id="4" name="灯片编号占位符 3">
            <a:extLst>
              <a:ext uri="{FF2B5EF4-FFF2-40B4-BE49-F238E27FC236}">
                <a16:creationId xmlns:a16="http://schemas.microsoft.com/office/drawing/2014/main" id="{077E4D28-05EF-4C29-EBF2-3135732F57A0}"/>
              </a:ext>
            </a:extLst>
          </p:cNvPr>
          <p:cNvSpPr>
            <a:spLocks noGrp="1"/>
          </p:cNvSpPr>
          <p:nvPr>
            <p:ph type="sldNum" sz="quarter" idx="5"/>
          </p:nvPr>
        </p:nvSpPr>
        <p:spPr/>
        <p:txBody>
          <a:bodyPr/>
          <a:lstStyle/>
          <a:p>
            <a:fld id="{F3A2CB4D-BB8F-3B44-8786-9B45986695A6}" type="slidenum">
              <a:rPr lang="en-US" smtClean="0"/>
              <a:pPr/>
              <a:t>129</a:t>
            </a:fld>
            <a:endParaRPr lang="en-US"/>
          </a:p>
        </p:txBody>
      </p:sp>
    </p:spTree>
    <p:extLst>
      <p:ext uri="{BB962C8B-B14F-4D97-AF65-F5344CB8AC3E}">
        <p14:creationId xmlns:p14="http://schemas.microsoft.com/office/powerpoint/2010/main" val="2599625339"/>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AE243-71A1-4301-FA03-F199F51C2E1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7E6C2AE-8920-0056-73E5-2A66E7C7B9B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1D9D7FA-35D4-F0B1-6C35-EF54B3BB0405}"/>
              </a:ext>
            </a:extLst>
          </p:cNvPr>
          <p:cNvSpPr>
            <a:spLocks noGrp="1"/>
          </p:cNvSpPr>
          <p:nvPr>
            <p:ph type="body" idx="1"/>
          </p:nvPr>
        </p:nvSpPr>
        <p:spPr/>
        <p:txBody>
          <a:bodyPr/>
          <a:lstStyle/>
          <a:p>
            <a:r>
              <a:rPr lang="es-ES" altLang="zh-CN" b="1"/>
              <a:t>Enfermedades zoonóticas, transmisión, impacto en la salud y medidas de control: </a:t>
            </a:r>
            <a:r>
              <a:rPr lang="es-ES" altLang="zh-CN"/>
              <a:t>Esta es la capacitación más importante para que los empleados comprendan cómo se transmiten las enfermedades, cómo se interrelacionan la salud de las vacas y la de los humanos, y cuáles son los mejores métodos para minimizar el riesgo de propagación de enfermedades.</a:t>
            </a:r>
          </a:p>
          <a:p>
            <a:r>
              <a:rPr lang="es-ES" altLang="zh-CN" b="1"/>
              <a:t>Higiene de manos y otras precauciones estándar: </a:t>
            </a:r>
            <a:r>
              <a:rPr lang="es-ES" altLang="zh-CN"/>
              <a:t>La higiene de manos es la forma más sencilla de evitar la propagación de gérmenes en la granja, pero es importante realizarla correctamente y con frecuencia.</a:t>
            </a:r>
          </a:p>
          <a:p>
            <a:r>
              <a:rPr lang="es-ES" altLang="zh-CN" b="1"/>
              <a:t>Uso de equipo de protección personal (EPP</a:t>
            </a:r>
            <a:r>
              <a:rPr lang="es-ES" altLang="zh-CN" b="0"/>
              <a:t>) (ajuste adecuado, colocación y retiro): </a:t>
            </a:r>
            <a:r>
              <a:rPr lang="es-ES" altLang="zh-CN"/>
              <a:t>Esta capacitación es importante tanto si el trabajador decide utilizar EPP como si la granja lo exige, y ayuda a preparar a la granja ante un posible brote. Saber qué EPP utilizar y cómo colocarlo y retirarlo correctamente ayudará a minimizar la propagación de enfermedades. El uso incorrecto del EPP puede, de hecho, aumentar el riesgo de propagar gérmenes.</a:t>
            </a:r>
          </a:p>
          <a:p>
            <a:r>
              <a:rPr lang="es-ES" altLang="zh-CN" b="1"/>
              <a:t>Salud y bienestar de los trabajadores: </a:t>
            </a:r>
            <a:r>
              <a:rPr lang="es-ES" altLang="zh-CN"/>
              <a:t>Promover la salud de los trabajadores más allá de la granja beneficia al trabajador, a la granja y a la comunidad. Hemos sugerido algunos temas de capacitación, pero es recomendable consultar a los trabajadores para conocer sus necesidades y organizar una breve capacitación centrada en esos temas.</a:t>
            </a:r>
          </a:p>
          <a:p>
            <a:r>
              <a:rPr lang="es-ES" altLang="zh-CN" b="1"/>
              <a:t>Departamento de Trabajo e Industrias del Estado de Washington (L&amp;I), derechos de los trabajadores y notificación de lesiones y enfermedades</a:t>
            </a:r>
            <a:r>
              <a:rPr lang="es-ES" altLang="zh-CN"/>
              <a:t>: Si los trabajadores saben cómo reportar enfermedades a tiempo, se reducirá el riesgo de propagación en la granja. Además, si conocen los recursos disponibles, sabrán cómo recibir el mejor apoyo tanto de la granja como del Estado de Washington. En el apéndice de este documento se incluyen recursos y normas (WAC) importantes del Departamento de Trabajo e Industrias del Estado de Washington.</a:t>
            </a:r>
            <a:endParaRPr lang="zh-CN" altLang="en-US"/>
          </a:p>
        </p:txBody>
      </p:sp>
      <p:sp>
        <p:nvSpPr>
          <p:cNvPr id="4" name="灯片编号占位符 3">
            <a:extLst>
              <a:ext uri="{FF2B5EF4-FFF2-40B4-BE49-F238E27FC236}">
                <a16:creationId xmlns:a16="http://schemas.microsoft.com/office/drawing/2014/main" id="{CF319C5D-8DFB-01BB-DBF5-284025A064A5}"/>
              </a:ext>
            </a:extLst>
          </p:cNvPr>
          <p:cNvSpPr>
            <a:spLocks noGrp="1"/>
          </p:cNvSpPr>
          <p:nvPr>
            <p:ph type="sldNum" sz="quarter" idx="5"/>
          </p:nvPr>
        </p:nvSpPr>
        <p:spPr/>
        <p:txBody>
          <a:bodyPr/>
          <a:lstStyle/>
          <a:p>
            <a:fld id="{F3A2CB4D-BB8F-3B44-8786-9B45986695A6}" type="slidenum">
              <a:rPr lang="en-US" smtClean="0"/>
              <a:pPr/>
              <a:t>130</a:t>
            </a:fld>
            <a:endParaRPr lang="en-US"/>
          </a:p>
        </p:txBody>
      </p:sp>
    </p:spTree>
    <p:extLst>
      <p:ext uri="{BB962C8B-B14F-4D97-AF65-F5344CB8AC3E}">
        <p14:creationId xmlns:p14="http://schemas.microsoft.com/office/powerpoint/2010/main" val="485821050"/>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6D04B-9617-06FB-36B6-A0657F10DE8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18D5B0F-81B5-1D1B-750C-6E6E0085259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954C3C5-513B-6738-CC99-50B2623EFBBD}"/>
              </a:ext>
            </a:extLst>
          </p:cNvPr>
          <p:cNvSpPr>
            <a:spLocks noGrp="1"/>
          </p:cNvSpPr>
          <p:nvPr>
            <p:ph type="body" idx="1"/>
          </p:nvPr>
        </p:nvSpPr>
        <p:spPr/>
        <p:txBody>
          <a:bodyPr/>
          <a:lstStyle/>
          <a:p>
            <a:r>
              <a:rPr lang="es-ES" sz="1200" kern="1200">
                <a:solidFill>
                  <a:schemeClr val="tx1"/>
                </a:solidFill>
                <a:effectLst/>
                <a:latin typeface="Calibri" panose="020F0502020204030204" pitchFamily="34" charset="0"/>
                <a:ea typeface="+mn-ea"/>
                <a:cs typeface="+mn-cs"/>
              </a:rPr>
              <a:t>Por último, es importante que los empleados comprendan las expectativas relativas a la formación, así como la manera de acceder a los materiales y recursos formativos.</a:t>
            </a:r>
            <a:endParaRPr lang="zh-CN" altLang="en-US"/>
          </a:p>
        </p:txBody>
      </p:sp>
      <p:sp>
        <p:nvSpPr>
          <p:cNvPr id="4" name="灯片编号占位符 3">
            <a:extLst>
              <a:ext uri="{FF2B5EF4-FFF2-40B4-BE49-F238E27FC236}">
                <a16:creationId xmlns:a16="http://schemas.microsoft.com/office/drawing/2014/main" id="{6703AA6A-6904-84CC-7CF5-0671A86F513B}"/>
              </a:ext>
            </a:extLst>
          </p:cNvPr>
          <p:cNvSpPr>
            <a:spLocks noGrp="1"/>
          </p:cNvSpPr>
          <p:nvPr>
            <p:ph type="sldNum" sz="quarter" idx="5"/>
          </p:nvPr>
        </p:nvSpPr>
        <p:spPr/>
        <p:txBody>
          <a:bodyPr/>
          <a:lstStyle/>
          <a:p>
            <a:fld id="{F3A2CB4D-BB8F-3B44-8786-9B45986695A6}" type="slidenum">
              <a:rPr lang="en-US" smtClean="0"/>
              <a:pPr/>
              <a:t>131</a:t>
            </a:fld>
            <a:endParaRPr lang="en-US"/>
          </a:p>
        </p:txBody>
      </p:sp>
    </p:spTree>
    <p:extLst>
      <p:ext uri="{BB962C8B-B14F-4D97-AF65-F5344CB8AC3E}">
        <p14:creationId xmlns:p14="http://schemas.microsoft.com/office/powerpoint/2010/main" val="832574188"/>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806D8-6CFC-138E-29B0-7BDE8FFFD74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BFEC8FF-255B-4F7B-2395-9E9BF0756BF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BAC12ED-14DC-5789-2B0C-FE166AD8C414}"/>
              </a:ext>
            </a:extLst>
          </p:cNvPr>
          <p:cNvSpPr>
            <a:spLocks noGrp="1"/>
          </p:cNvSpPr>
          <p:nvPr>
            <p:ph type="body" idx="1"/>
          </p:nvPr>
        </p:nvSpPr>
        <p:spPr/>
        <p:txBody>
          <a:bodyPr/>
          <a:lstStyle/>
          <a:p>
            <a:r>
              <a:rPr lang="en-US"/>
              <a:t>Posters and fact sheets on infection prevention topics such as hand hygiene will be displayed on the farm</a:t>
            </a:r>
            <a:endParaRPr lang="zh-CN" altLang="en-US"/>
          </a:p>
        </p:txBody>
      </p:sp>
      <p:sp>
        <p:nvSpPr>
          <p:cNvPr id="4" name="灯片编号占位符 3">
            <a:extLst>
              <a:ext uri="{FF2B5EF4-FFF2-40B4-BE49-F238E27FC236}">
                <a16:creationId xmlns:a16="http://schemas.microsoft.com/office/drawing/2014/main" id="{C0A15EFA-0701-F189-6F65-0B9AAEB2A365}"/>
              </a:ext>
            </a:extLst>
          </p:cNvPr>
          <p:cNvSpPr>
            <a:spLocks noGrp="1"/>
          </p:cNvSpPr>
          <p:nvPr>
            <p:ph type="sldNum" sz="quarter" idx="5"/>
          </p:nvPr>
        </p:nvSpPr>
        <p:spPr/>
        <p:txBody>
          <a:bodyPr/>
          <a:lstStyle/>
          <a:p>
            <a:fld id="{F3A2CB4D-BB8F-3B44-8786-9B45986695A6}" type="slidenum">
              <a:rPr lang="en-US" smtClean="0"/>
              <a:pPr/>
              <a:t>132</a:t>
            </a:fld>
            <a:endParaRPr lang="en-US"/>
          </a:p>
        </p:txBody>
      </p:sp>
    </p:spTree>
    <p:extLst>
      <p:ext uri="{BB962C8B-B14F-4D97-AF65-F5344CB8AC3E}">
        <p14:creationId xmlns:p14="http://schemas.microsoft.com/office/powerpoint/2010/main" val="6960306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t>133</a:t>
            </a:fld>
            <a:endParaRPr lang="en-US"/>
          </a:p>
        </p:txBody>
      </p:sp>
    </p:spTree>
    <p:extLst>
      <p:ext uri="{BB962C8B-B14F-4D97-AF65-F5344CB8AC3E}">
        <p14:creationId xmlns:p14="http://schemas.microsoft.com/office/powerpoint/2010/main" val="346550094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s-ES" sz="1200" kern="1200">
                <a:solidFill>
                  <a:schemeClr val="tx1"/>
                </a:solidFill>
                <a:effectLst/>
                <a:latin typeface="Calibri" panose="020F0502020204030204" pitchFamily="34" charset="0"/>
                <a:ea typeface="+mn-ea"/>
                <a:cs typeface="+mn-cs"/>
              </a:rPr>
              <a:t>¡Ha completado la capacitación para elaborar el plan de prevención y control de infecciones (IPC) de su granja! Un componente clave para un plan IPC exitoso es el compromiso de la granja con la salud de los trabajadores. Para consolidar este compromiso, tómese un momento para revisar las dos últimas casillas de verificación; estas incluyen elementos de la capacitación en IPC que acaba de finalizar, su compromiso con la salud de los trabajadores y un resumen de las expectativas para los empleados.</a:t>
            </a:r>
            <a:endParaRPr lang="zh-CN" altLang="en-US"/>
          </a:p>
        </p:txBody>
      </p:sp>
      <p:sp>
        <p:nvSpPr>
          <p:cNvPr id="4" name="灯片编号占位符 3"/>
          <p:cNvSpPr>
            <a:spLocks noGrp="1"/>
          </p:cNvSpPr>
          <p:nvPr>
            <p:ph type="sldNum" sz="quarter" idx="5"/>
          </p:nvPr>
        </p:nvSpPr>
        <p:spPr/>
        <p:txBody>
          <a:bodyPr/>
          <a:lstStyle/>
          <a:p>
            <a:fld id="{F3A2CB4D-BB8F-3B44-8786-9B45986695A6}" type="slidenum">
              <a:rPr lang="en-US" smtClean="0"/>
              <a:t>134</a:t>
            </a:fld>
            <a:endParaRPr lang="en-US"/>
          </a:p>
        </p:txBody>
      </p:sp>
    </p:spTree>
    <p:extLst>
      <p:ext uri="{BB962C8B-B14F-4D97-AF65-F5344CB8AC3E}">
        <p14:creationId xmlns:p14="http://schemas.microsoft.com/office/powerpoint/2010/main" val="16420896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8E767-666A-279D-8953-9CE1A0CDE48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8B1352E-070E-CE0C-335A-2B9568FD769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335981F-FB60-2864-05FF-4B0BD621F454}"/>
              </a:ext>
            </a:extLst>
          </p:cNvPr>
          <p:cNvSpPr>
            <a:spLocks noGrp="1"/>
          </p:cNvSpPr>
          <p:nvPr>
            <p:ph type="body" idx="1"/>
          </p:nvPr>
        </p:nvSpPr>
        <p:spPr/>
        <p:txBody>
          <a:bodyPr/>
          <a:lstStyle/>
          <a:p>
            <a:r>
              <a:rPr lang="es-ES" sz="1200" kern="1200">
                <a:solidFill>
                  <a:schemeClr val="tx1"/>
                </a:solidFill>
                <a:effectLst/>
                <a:latin typeface="Calibri" panose="020F0502020204030204" pitchFamily="34" charset="0"/>
                <a:ea typeface="+mn-ea"/>
                <a:cs typeface="+mn-cs"/>
              </a:rPr>
              <a:t>¡Ha completado la capacitación para elaborar el plan de prevención y control de infecciones (IPC) de su granja! Un componente clave para un plan IPC exitoso es el compromiso de la granja con la salud de los trabajadores. Para consolidar este compromiso, tómese un momento para revisar las dos últimas casillas de verificación; estas incluyen elementos de la capacitación en IPC que acaba de finalizar, su compromiso con la salud de los trabajadores y un resumen de las expectativas para los empleados.</a:t>
            </a:r>
            <a:endParaRPr lang="zh-CN" altLang="en-US"/>
          </a:p>
        </p:txBody>
      </p:sp>
      <p:sp>
        <p:nvSpPr>
          <p:cNvPr id="4" name="灯片编号占位符 3">
            <a:extLst>
              <a:ext uri="{FF2B5EF4-FFF2-40B4-BE49-F238E27FC236}">
                <a16:creationId xmlns:a16="http://schemas.microsoft.com/office/drawing/2014/main" id="{B48ABD4E-1B30-B286-CADD-C5A85FF673E3}"/>
              </a:ext>
            </a:extLst>
          </p:cNvPr>
          <p:cNvSpPr>
            <a:spLocks noGrp="1"/>
          </p:cNvSpPr>
          <p:nvPr>
            <p:ph type="sldNum" sz="quarter" idx="5"/>
          </p:nvPr>
        </p:nvSpPr>
        <p:spPr/>
        <p:txBody>
          <a:bodyPr/>
          <a:lstStyle/>
          <a:p>
            <a:fld id="{F3A2CB4D-BB8F-3B44-8786-9B45986695A6}" type="slidenum">
              <a:rPr lang="en-US" smtClean="0"/>
              <a:t>135</a:t>
            </a:fld>
            <a:endParaRPr lang="en-US"/>
          </a:p>
        </p:txBody>
      </p:sp>
    </p:spTree>
    <p:extLst>
      <p:ext uri="{BB962C8B-B14F-4D97-AF65-F5344CB8AC3E}">
        <p14:creationId xmlns:p14="http://schemas.microsoft.com/office/powerpoint/2010/main" val="267615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b="0" i="0">
                <a:solidFill>
                  <a:srgbClr val="85754D"/>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AF3CEC78-99AB-F64C-B799-A5C0DA5B2EBD}" type="datetimeFigureOut">
              <a:rPr lang="en-US" smtClean="0">
                <a:ea typeface="Open Sans" panose="020B0606030504020204" pitchFamily="34" charset="0"/>
              </a:rPr>
              <a:pPr/>
              <a:t>10/12/2026</a:t>
            </a:fld>
            <a:endParaRPr lang="en-US">
              <a:ea typeface="Open Sans" panose="020B0606030504020204" pitchFamily="34" charset="0"/>
            </a:endParaRPr>
          </a:p>
        </p:txBody>
      </p:sp>
      <p:sp>
        <p:nvSpPr>
          <p:cNvPr id="5" name="Footer Placeholder 4"/>
          <p:cNvSpPr>
            <a:spLocks noGrp="1"/>
          </p:cNvSpPr>
          <p:nvPr>
            <p:ph type="ftr" sz="quarter" idx="11"/>
          </p:nvPr>
        </p:nvSpPr>
        <p:spPr/>
        <p:txBody>
          <a:bodyPr/>
          <a:lstStyle>
            <a:lvl1pPr>
              <a:defRPr/>
            </a:lvl1pPr>
          </a:lstStyle>
          <a:p>
            <a:endParaRPr lang="en-US">
              <a:ea typeface="Open Sans" panose="020B0606030504020204" pitchFamily="34" charset="0"/>
            </a:endParaRPr>
          </a:p>
        </p:txBody>
      </p:sp>
      <p:sp>
        <p:nvSpPr>
          <p:cNvPr id="6" name="Slide Number Placeholder 5"/>
          <p:cNvSpPr>
            <a:spLocks noGrp="1"/>
          </p:cNvSpPr>
          <p:nvPr>
            <p:ph type="sldNum" sz="quarter" idx="12"/>
          </p:nvPr>
        </p:nvSpPr>
        <p:spPr/>
        <p:txBody>
          <a:bodyPr/>
          <a:lstStyle>
            <a:lvl1pPr>
              <a:defRPr/>
            </a:lvl1pPr>
          </a:lstStyle>
          <a:p>
            <a:fld id="{DEF251C0-5F5D-1D48-AF68-357D4B71CCA1}" type="slidenum">
              <a:rPr lang="en-US" smtClean="0">
                <a:ea typeface="Open Sans" panose="020B0606030504020204" pitchFamily="34" charset="0"/>
              </a:rPr>
              <a:pPr/>
              <a:t>‹#›</a:t>
            </a:fld>
            <a:endParaRPr lang="en-US">
              <a:ea typeface="Open Sans" panose="020B0606030504020204" pitchFamily="34" charset="0"/>
            </a:endParaRPr>
          </a:p>
        </p:txBody>
      </p:sp>
    </p:spTree>
    <p:extLst>
      <p:ext uri="{BB962C8B-B14F-4D97-AF65-F5344CB8AC3E}">
        <p14:creationId xmlns:p14="http://schemas.microsoft.com/office/powerpoint/2010/main" val="846930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DDA70226-64FD-7C47-97DA-53BF38C96DF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spTree>
    <p:extLst>
      <p:ext uri="{BB962C8B-B14F-4D97-AF65-F5344CB8AC3E}">
        <p14:creationId xmlns:p14="http://schemas.microsoft.com/office/powerpoint/2010/main" val="424238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AF3CEC78-99AB-F64C-B799-A5C0DA5B2EBD}" type="datetimeFigureOut">
              <a:rPr lang="en-US" smtClean="0">
                <a:ea typeface="Open Sans" panose="020B0606030504020204" pitchFamily="34" charset="0"/>
              </a:rPr>
              <a:pPr/>
              <a:t>10/12/2026</a:t>
            </a:fld>
            <a:endParaRPr lang="en-US">
              <a:ea typeface="Open Sans" panose="020B0606030504020204" pitchFamily="34" charset="0"/>
            </a:endParaRPr>
          </a:p>
        </p:txBody>
      </p:sp>
      <p:sp>
        <p:nvSpPr>
          <p:cNvPr id="5" name="Footer Placeholder 4"/>
          <p:cNvSpPr>
            <a:spLocks noGrp="1"/>
          </p:cNvSpPr>
          <p:nvPr>
            <p:ph type="ftr" sz="quarter" idx="11"/>
          </p:nvPr>
        </p:nvSpPr>
        <p:spPr/>
        <p:txBody>
          <a:bodyPr/>
          <a:lstStyle>
            <a:lvl1pPr>
              <a:defRPr/>
            </a:lvl1pPr>
          </a:lstStyle>
          <a:p>
            <a:endParaRPr lang="en-US">
              <a:ea typeface="Open Sans" panose="020B0606030504020204" pitchFamily="34" charset="0"/>
            </a:endParaRPr>
          </a:p>
        </p:txBody>
      </p:sp>
      <p:sp>
        <p:nvSpPr>
          <p:cNvPr id="6" name="Slide Number Placeholder 5"/>
          <p:cNvSpPr>
            <a:spLocks noGrp="1"/>
          </p:cNvSpPr>
          <p:nvPr>
            <p:ph type="sldNum" sz="quarter" idx="12"/>
          </p:nvPr>
        </p:nvSpPr>
        <p:spPr/>
        <p:txBody>
          <a:bodyPr/>
          <a:lstStyle>
            <a:lvl1pPr>
              <a:defRPr/>
            </a:lvl1pPr>
          </a:lstStyle>
          <a:p>
            <a:fld id="{DEF251C0-5F5D-1D48-AF68-357D4B71CCA1}" type="slidenum">
              <a:rPr lang="en-US" smtClean="0">
                <a:ea typeface="Open Sans" panose="020B0606030504020204" pitchFamily="34" charset="0"/>
              </a:rPr>
              <a:pPr/>
              <a:t>‹#›</a:t>
            </a:fld>
            <a:endParaRPr lang="en-US">
              <a:ea typeface="Open Sans" panose="020B0606030504020204" pitchFamily="34" charset="0"/>
            </a:endParaRPr>
          </a:p>
        </p:txBody>
      </p:sp>
    </p:spTree>
    <p:extLst>
      <p:ext uri="{BB962C8B-B14F-4D97-AF65-F5344CB8AC3E}">
        <p14:creationId xmlns:p14="http://schemas.microsoft.com/office/powerpoint/2010/main" val="719885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AF3CEC78-99AB-F64C-B799-A5C0DA5B2EBD}" type="datetimeFigureOut">
              <a:rPr lang="en-US" smtClean="0">
                <a:ea typeface="Open Sans" panose="020B0606030504020204" pitchFamily="34" charset="0"/>
              </a:rPr>
              <a:pPr/>
              <a:t>10/12/2026</a:t>
            </a:fld>
            <a:endParaRPr lang="en-US">
              <a:ea typeface="Open Sans" panose="020B0606030504020204" pitchFamily="34" charset="0"/>
            </a:endParaRPr>
          </a:p>
        </p:txBody>
      </p:sp>
      <p:sp>
        <p:nvSpPr>
          <p:cNvPr id="6" name="Footer Placeholder 5"/>
          <p:cNvSpPr>
            <a:spLocks noGrp="1"/>
          </p:cNvSpPr>
          <p:nvPr>
            <p:ph type="ftr" sz="quarter" idx="11"/>
          </p:nvPr>
        </p:nvSpPr>
        <p:spPr/>
        <p:txBody>
          <a:bodyPr/>
          <a:lstStyle>
            <a:lvl1pPr>
              <a:defRPr/>
            </a:lvl1pPr>
          </a:lstStyle>
          <a:p>
            <a:endParaRPr lang="en-US">
              <a:ea typeface="Open Sans" panose="020B0606030504020204" pitchFamily="34" charset="0"/>
            </a:endParaRPr>
          </a:p>
        </p:txBody>
      </p:sp>
      <p:sp>
        <p:nvSpPr>
          <p:cNvPr id="7" name="Slide Number Placeholder 6"/>
          <p:cNvSpPr>
            <a:spLocks noGrp="1"/>
          </p:cNvSpPr>
          <p:nvPr>
            <p:ph type="sldNum" sz="quarter" idx="12"/>
          </p:nvPr>
        </p:nvSpPr>
        <p:spPr/>
        <p:txBody>
          <a:bodyPr/>
          <a:lstStyle>
            <a:lvl1pPr>
              <a:defRPr/>
            </a:lvl1pPr>
          </a:lstStyle>
          <a:p>
            <a:fld id="{DEF251C0-5F5D-1D48-AF68-357D4B71CCA1}" type="slidenum">
              <a:rPr lang="en-US" smtClean="0">
                <a:ea typeface="Open Sans" panose="020B0606030504020204" pitchFamily="34" charset="0"/>
              </a:rPr>
              <a:pPr/>
              <a:t>‹#›</a:t>
            </a:fld>
            <a:endParaRPr lang="en-US">
              <a:ea typeface="Open Sans" panose="020B0606030504020204" pitchFamily="34" charset="0"/>
            </a:endParaRPr>
          </a:p>
        </p:txBody>
      </p:sp>
    </p:spTree>
    <p:extLst>
      <p:ext uri="{BB962C8B-B14F-4D97-AF65-F5344CB8AC3E}">
        <p14:creationId xmlns:p14="http://schemas.microsoft.com/office/powerpoint/2010/main" val="1649760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AF3CEC78-99AB-F64C-B799-A5C0DA5B2EBD}" type="datetimeFigureOut">
              <a:rPr lang="en-US" smtClean="0">
                <a:ea typeface="Open Sans" panose="020B0606030504020204" pitchFamily="34" charset="0"/>
              </a:rPr>
              <a:pPr/>
              <a:t>10/12/2026</a:t>
            </a:fld>
            <a:endParaRPr lang="en-US">
              <a:ea typeface="Open Sans" panose="020B0606030504020204" pitchFamily="34" charset="0"/>
            </a:endParaRPr>
          </a:p>
        </p:txBody>
      </p:sp>
      <p:sp>
        <p:nvSpPr>
          <p:cNvPr id="8" name="Footer Placeholder 7"/>
          <p:cNvSpPr>
            <a:spLocks noGrp="1"/>
          </p:cNvSpPr>
          <p:nvPr>
            <p:ph type="ftr" sz="quarter" idx="11"/>
          </p:nvPr>
        </p:nvSpPr>
        <p:spPr/>
        <p:txBody>
          <a:bodyPr/>
          <a:lstStyle>
            <a:lvl1pPr>
              <a:defRPr/>
            </a:lvl1pPr>
          </a:lstStyle>
          <a:p>
            <a:endParaRPr lang="en-US">
              <a:ea typeface="Open Sans" panose="020B0606030504020204" pitchFamily="34" charset="0"/>
            </a:endParaRPr>
          </a:p>
        </p:txBody>
      </p:sp>
      <p:sp>
        <p:nvSpPr>
          <p:cNvPr id="9" name="Slide Number Placeholder 8"/>
          <p:cNvSpPr>
            <a:spLocks noGrp="1"/>
          </p:cNvSpPr>
          <p:nvPr>
            <p:ph type="sldNum" sz="quarter" idx="12"/>
          </p:nvPr>
        </p:nvSpPr>
        <p:spPr/>
        <p:txBody>
          <a:bodyPr/>
          <a:lstStyle>
            <a:lvl1pPr>
              <a:defRPr/>
            </a:lvl1pPr>
          </a:lstStyle>
          <a:p>
            <a:fld id="{DEF251C0-5F5D-1D48-AF68-357D4B71CCA1}" type="slidenum">
              <a:rPr lang="en-US" smtClean="0">
                <a:ea typeface="Open Sans" panose="020B0606030504020204" pitchFamily="34" charset="0"/>
              </a:rPr>
              <a:pPr/>
              <a:t>‹#›</a:t>
            </a:fld>
            <a:endParaRPr lang="en-US">
              <a:ea typeface="Open Sans" panose="020B0606030504020204" pitchFamily="34" charset="0"/>
            </a:endParaRPr>
          </a:p>
        </p:txBody>
      </p:sp>
    </p:spTree>
    <p:extLst>
      <p:ext uri="{BB962C8B-B14F-4D97-AF65-F5344CB8AC3E}">
        <p14:creationId xmlns:p14="http://schemas.microsoft.com/office/powerpoint/2010/main" val="596516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AF3CEC78-99AB-F64C-B799-A5C0DA5B2EBD}" type="datetimeFigureOut">
              <a:rPr lang="en-US" smtClean="0">
                <a:ea typeface="Open Sans" panose="020B0606030504020204" pitchFamily="34" charset="0"/>
              </a:rPr>
              <a:pPr/>
              <a:t>10/12/2026</a:t>
            </a:fld>
            <a:endParaRPr lang="en-US">
              <a:ea typeface="Open Sans" panose="020B0606030504020204" pitchFamily="34" charset="0"/>
            </a:endParaRPr>
          </a:p>
        </p:txBody>
      </p:sp>
      <p:sp>
        <p:nvSpPr>
          <p:cNvPr id="4" name="Footer Placeholder 3"/>
          <p:cNvSpPr>
            <a:spLocks noGrp="1"/>
          </p:cNvSpPr>
          <p:nvPr>
            <p:ph type="ftr" sz="quarter" idx="11"/>
          </p:nvPr>
        </p:nvSpPr>
        <p:spPr/>
        <p:txBody>
          <a:bodyPr/>
          <a:lstStyle>
            <a:lvl1pPr>
              <a:defRPr/>
            </a:lvl1pPr>
          </a:lstStyle>
          <a:p>
            <a:endParaRPr lang="en-US">
              <a:ea typeface="Open Sans" panose="020B0606030504020204" pitchFamily="34" charset="0"/>
            </a:endParaRPr>
          </a:p>
        </p:txBody>
      </p:sp>
      <p:sp>
        <p:nvSpPr>
          <p:cNvPr id="5" name="Slide Number Placeholder 4"/>
          <p:cNvSpPr>
            <a:spLocks noGrp="1"/>
          </p:cNvSpPr>
          <p:nvPr>
            <p:ph type="sldNum" sz="quarter" idx="12"/>
          </p:nvPr>
        </p:nvSpPr>
        <p:spPr/>
        <p:txBody>
          <a:bodyPr/>
          <a:lstStyle>
            <a:lvl1pPr>
              <a:defRPr/>
            </a:lvl1pPr>
          </a:lstStyle>
          <a:p>
            <a:fld id="{DEF251C0-5F5D-1D48-AF68-357D4B71CCA1}" type="slidenum">
              <a:rPr lang="en-US" smtClean="0">
                <a:ea typeface="Open Sans" panose="020B0606030504020204" pitchFamily="34" charset="0"/>
              </a:rPr>
              <a:pPr/>
              <a:t>‹#›</a:t>
            </a:fld>
            <a:endParaRPr lang="en-US">
              <a:ea typeface="Open Sans" panose="020B0606030504020204" pitchFamily="34" charset="0"/>
            </a:endParaRPr>
          </a:p>
        </p:txBody>
      </p:sp>
    </p:spTree>
    <p:extLst>
      <p:ext uri="{BB962C8B-B14F-4D97-AF65-F5344CB8AC3E}">
        <p14:creationId xmlns:p14="http://schemas.microsoft.com/office/powerpoint/2010/main" val="1189641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AF3CEC78-99AB-F64C-B799-A5C0DA5B2EBD}" type="datetimeFigureOut">
              <a:rPr lang="en-US" smtClean="0">
                <a:ea typeface="Open Sans" panose="020B0606030504020204" pitchFamily="34" charset="0"/>
              </a:rPr>
              <a:pPr/>
              <a:t>10/12/2026</a:t>
            </a:fld>
            <a:endParaRPr lang="en-US">
              <a:ea typeface="Open Sans" panose="020B0606030504020204" pitchFamily="34" charset="0"/>
            </a:endParaRPr>
          </a:p>
        </p:txBody>
      </p:sp>
      <p:sp>
        <p:nvSpPr>
          <p:cNvPr id="3" name="Footer Placeholder 2"/>
          <p:cNvSpPr>
            <a:spLocks noGrp="1"/>
          </p:cNvSpPr>
          <p:nvPr>
            <p:ph type="ftr" sz="quarter" idx="11"/>
          </p:nvPr>
        </p:nvSpPr>
        <p:spPr/>
        <p:txBody>
          <a:bodyPr/>
          <a:lstStyle>
            <a:lvl1pPr>
              <a:defRPr/>
            </a:lvl1pPr>
          </a:lstStyle>
          <a:p>
            <a:endParaRPr lang="en-US">
              <a:ea typeface="Open Sans" panose="020B0606030504020204" pitchFamily="34" charset="0"/>
            </a:endParaRPr>
          </a:p>
        </p:txBody>
      </p:sp>
      <p:sp>
        <p:nvSpPr>
          <p:cNvPr id="4" name="Slide Number Placeholder 3"/>
          <p:cNvSpPr>
            <a:spLocks noGrp="1"/>
          </p:cNvSpPr>
          <p:nvPr>
            <p:ph type="sldNum" sz="quarter" idx="12"/>
          </p:nvPr>
        </p:nvSpPr>
        <p:spPr/>
        <p:txBody>
          <a:bodyPr/>
          <a:lstStyle>
            <a:lvl1pPr>
              <a:defRPr/>
            </a:lvl1pPr>
          </a:lstStyle>
          <a:p>
            <a:fld id="{DEF251C0-5F5D-1D48-AF68-357D4B71CCA1}" type="slidenum">
              <a:rPr lang="en-US" smtClean="0">
                <a:ea typeface="Open Sans" panose="020B0606030504020204" pitchFamily="34" charset="0"/>
              </a:rPr>
              <a:pPr/>
              <a:t>‹#›</a:t>
            </a:fld>
            <a:endParaRPr lang="en-US">
              <a:ea typeface="Open Sans" panose="020B0606030504020204" pitchFamily="34" charset="0"/>
            </a:endParaRPr>
          </a:p>
        </p:txBody>
      </p:sp>
    </p:spTree>
    <p:extLst>
      <p:ext uri="{BB962C8B-B14F-4D97-AF65-F5344CB8AC3E}">
        <p14:creationId xmlns:p14="http://schemas.microsoft.com/office/powerpoint/2010/main" val="1025202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AF3CEC78-99AB-F64C-B799-A5C0DA5B2EBD}" type="datetimeFigureOut">
              <a:rPr lang="en-US" smtClean="0">
                <a:ea typeface="Open Sans" panose="020B0606030504020204" pitchFamily="34" charset="0"/>
              </a:rPr>
              <a:pPr/>
              <a:t>10/12/2026</a:t>
            </a:fld>
            <a:endParaRPr lang="en-US">
              <a:ea typeface="Open Sans" panose="020B0606030504020204" pitchFamily="34" charset="0"/>
            </a:endParaRPr>
          </a:p>
        </p:txBody>
      </p:sp>
      <p:sp>
        <p:nvSpPr>
          <p:cNvPr id="6" name="Footer Placeholder 5"/>
          <p:cNvSpPr>
            <a:spLocks noGrp="1"/>
          </p:cNvSpPr>
          <p:nvPr>
            <p:ph type="ftr" sz="quarter" idx="11"/>
          </p:nvPr>
        </p:nvSpPr>
        <p:spPr/>
        <p:txBody>
          <a:bodyPr/>
          <a:lstStyle>
            <a:lvl1pPr>
              <a:defRPr/>
            </a:lvl1pPr>
          </a:lstStyle>
          <a:p>
            <a:endParaRPr lang="en-US">
              <a:ea typeface="Open Sans" panose="020B0606030504020204" pitchFamily="34" charset="0"/>
            </a:endParaRPr>
          </a:p>
        </p:txBody>
      </p:sp>
      <p:sp>
        <p:nvSpPr>
          <p:cNvPr id="7" name="Slide Number Placeholder 6"/>
          <p:cNvSpPr>
            <a:spLocks noGrp="1"/>
          </p:cNvSpPr>
          <p:nvPr>
            <p:ph type="sldNum" sz="quarter" idx="12"/>
          </p:nvPr>
        </p:nvSpPr>
        <p:spPr/>
        <p:txBody>
          <a:bodyPr/>
          <a:lstStyle>
            <a:lvl1pPr>
              <a:defRPr/>
            </a:lvl1pPr>
          </a:lstStyle>
          <a:p>
            <a:fld id="{DEF251C0-5F5D-1D48-AF68-357D4B71CCA1}" type="slidenum">
              <a:rPr lang="en-US" smtClean="0">
                <a:ea typeface="Open Sans" panose="020B0606030504020204" pitchFamily="34" charset="0"/>
              </a:rPr>
              <a:pPr/>
              <a:t>‹#›</a:t>
            </a:fld>
            <a:endParaRPr lang="en-US">
              <a:ea typeface="Open Sans" panose="020B0606030504020204" pitchFamily="34" charset="0"/>
            </a:endParaRPr>
          </a:p>
        </p:txBody>
      </p:sp>
    </p:spTree>
    <p:extLst>
      <p:ext uri="{BB962C8B-B14F-4D97-AF65-F5344CB8AC3E}">
        <p14:creationId xmlns:p14="http://schemas.microsoft.com/office/powerpoint/2010/main" val="1350490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AF3CEC78-99AB-F64C-B799-A5C0DA5B2EBD}" type="datetimeFigureOut">
              <a:rPr lang="en-US" smtClean="0">
                <a:ea typeface="Open Sans" panose="020B0606030504020204" pitchFamily="34" charset="0"/>
              </a:rPr>
              <a:pPr/>
              <a:t>10/12/2026</a:t>
            </a:fld>
            <a:endParaRPr lang="en-US">
              <a:ea typeface="Open Sans" panose="020B0606030504020204" pitchFamily="34" charset="0"/>
            </a:endParaRPr>
          </a:p>
        </p:txBody>
      </p:sp>
      <p:sp>
        <p:nvSpPr>
          <p:cNvPr id="6" name="Footer Placeholder 5"/>
          <p:cNvSpPr>
            <a:spLocks noGrp="1"/>
          </p:cNvSpPr>
          <p:nvPr>
            <p:ph type="ftr" sz="quarter" idx="11"/>
          </p:nvPr>
        </p:nvSpPr>
        <p:spPr/>
        <p:txBody>
          <a:bodyPr/>
          <a:lstStyle>
            <a:lvl1pPr>
              <a:defRPr/>
            </a:lvl1pPr>
          </a:lstStyle>
          <a:p>
            <a:endParaRPr lang="en-US">
              <a:ea typeface="Open Sans" panose="020B0606030504020204" pitchFamily="34" charset="0"/>
            </a:endParaRPr>
          </a:p>
        </p:txBody>
      </p:sp>
      <p:sp>
        <p:nvSpPr>
          <p:cNvPr id="7" name="Slide Number Placeholder 6"/>
          <p:cNvSpPr>
            <a:spLocks noGrp="1"/>
          </p:cNvSpPr>
          <p:nvPr>
            <p:ph type="sldNum" sz="quarter" idx="12"/>
          </p:nvPr>
        </p:nvSpPr>
        <p:spPr/>
        <p:txBody>
          <a:bodyPr/>
          <a:lstStyle>
            <a:lvl1pPr>
              <a:defRPr/>
            </a:lvl1pPr>
          </a:lstStyle>
          <a:p>
            <a:fld id="{DEF251C0-5F5D-1D48-AF68-357D4B71CCA1}" type="slidenum">
              <a:rPr lang="en-US" smtClean="0">
                <a:ea typeface="Open Sans" panose="020B0606030504020204" pitchFamily="34" charset="0"/>
              </a:rPr>
              <a:pPr/>
              <a:t>‹#›</a:t>
            </a:fld>
            <a:endParaRPr lang="en-US">
              <a:ea typeface="Open Sans" panose="020B0606030504020204" pitchFamily="34" charset="0"/>
            </a:endParaRPr>
          </a:p>
        </p:txBody>
      </p:sp>
    </p:spTree>
    <p:extLst>
      <p:ext uri="{BB962C8B-B14F-4D97-AF65-F5344CB8AC3E}">
        <p14:creationId xmlns:p14="http://schemas.microsoft.com/office/powerpoint/2010/main" val="7833686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AF3CEC78-99AB-F64C-B799-A5C0DA5B2EBD}" type="datetimeFigureOut">
              <a:rPr lang="en-US" smtClean="0">
                <a:ea typeface="Open Sans" panose="020B0606030504020204" pitchFamily="34" charset="0"/>
              </a:rPr>
              <a:pPr/>
              <a:t>10/12/2026</a:t>
            </a:fld>
            <a:endParaRPr lang="en-US">
              <a:ea typeface="Open Sans" panose="020B0606030504020204" pitchFamily="34" charset="0"/>
            </a:endParaRPr>
          </a:p>
        </p:txBody>
      </p:sp>
      <p:sp>
        <p:nvSpPr>
          <p:cNvPr id="5" name="Footer Placeholder 4"/>
          <p:cNvSpPr>
            <a:spLocks noGrp="1"/>
          </p:cNvSpPr>
          <p:nvPr>
            <p:ph type="ftr" sz="quarter" idx="11"/>
          </p:nvPr>
        </p:nvSpPr>
        <p:spPr/>
        <p:txBody>
          <a:bodyPr/>
          <a:lstStyle>
            <a:lvl1pPr>
              <a:defRPr/>
            </a:lvl1pPr>
          </a:lstStyle>
          <a:p>
            <a:endParaRPr lang="en-US">
              <a:ea typeface="Open Sans" panose="020B0606030504020204" pitchFamily="34" charset="0"/>
            </a:endParaRPr>
          </a:p>
        </p:txBody>
      </p:sp>
      <p:sp>
        <p:nvSpPr>
          <p:cNvPr id="6" name="Slide Number Placeholder 5"/>
          <p:cNvSpPr>
            <a:spLocks noGrp="1"/>
          </p:cNvSpPr>
          <p:nvPr>
            <p:ph type="sldNum" sz="quarter" idx="12"/>
          </p:nvPr>
        </p:nvSpPr>
        <p:spPr/>
        <p:txBody>
          <a:bodyPr/>
          <a:lstStyle>
            <a:lvl1pPr>
              <a:defRPr/>
            </a:lvl1pPr>
          </a:lstStyle>
          <a:p>
            <a:fld id="{DEF251C0-5F5D-1D48-AF68-357D4B71CCA1}" type="slidenum">
              <a:rPr lang="en-US" smtClean="0">
                <a:ea typeface="Open Sans" panose="020B0606030504020204" pitchFamily="34" charset="0"/>
              </a:rPr>
              <a:pPr/>
              <a:t>‹#›</a:t>
            </a:fld>
            <a:endParaRPr lang="en-US">
              <a:ea typeface="Open Sans" panose="020B0606030504020204" pitchFamily="34" charset="0"/>
            </a:endParaRPr>
          </a:p>
        </p:txBody>
      </p:sp>
    </p:spTree>
    <p:extLst>
      <p:ext uri="{BB962C8B-B14F-4D97-AF65-F5344CB8AC3E}">
        <p14:creationId xmlns:p14="http://schemas.microsoft.com/office/powerpoint/2010/main" val="11025200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AF3CEC78-99AB-F64C-B799-A5C0DA5B2EBD}" type="datetimeFigureOut">
              <a:rPr lang="en-US" smtClean="0">
                <a:ea typeface="Open Sans" panose="020B0606030504020204" pitchFamily="34" charset="0"/>
              </a:rPr>
              <a:pPr/>
              <a:t>10/12/2026</a:t>
            </a:fld>
            <a:endParaRPr lang="en-US">
              <a:ea typeface="Open Sans" panose="020B0606030504020204" pitchFamily="34" charset="0"/>
            </a:endParaRPr>
          </a:p>
        </p:txBody>
      </p:sp>
      <p:sp>
        <p:nvSpPr>
          <p:cNvPr id="5" name="Footer Placeholder 4"/>
          <p:cNvSpPr>
            <a:spLocks noGrp="1"/>
          </p:cNvSpPr>
          <p:nvPr>
            <p:ph type="ftr" sz="quarter" idx="11"/>
          </p:nvPr>
        </p:nvSpPr>
        <p:spPr/>
        <p:txBody>
          <a:bodyPr/>
          <a:lstStyle>
            <a:lvl1pPr>
              <a:defRPr/>
            </a:lvl1pPr>
          </a:lstStyle>
          <a:p>
            <a:endParaRPr lang="en-US">
              <a:ea typeface="Open Sans" panose="020B0606030504020204" pitchFamily="34" charset="0"/>
            </a:endParaRPr>
          </a:p>
        </p:txBody>
      </p:sp>
      <p:sp>
        <p:nvSpPr>
          <p:cNvPr id="6" name="Slide Number Placeholder 5"/>
          <p:cNvSpPr>
            <a:spLocks noGrp="1"/>
          </p:cNvSpPr>
          <p:nvPr>
            <p:ph type="sldNum" sz="quarter" idx="12"/>
          </p:nvPr>
        </p:nvSpPr>
        <p:spPr/>
        <p:txBody>
          <a:bodyPr/>
          <a:lstStyle>
            <a:lvl1pPr>
              <a:defRPr/>
            </a:lvl1pPr>
          </a:lstStyle>
          <a:p>
            <a:fld id="{DEF251C0-5F5D-1D48-AF68-357D4B71CCA1}" type="slidenum">
              <a:rPr lang="en-US" smtClean="0">
                <a:ea typeface="Open Sans" panose="020B0606030504020204" pitchFamily="34" charset="0"/>
              </a:rPr>
              <a:pPr/>
              <a:t>‹#›</a:t>
            </a:fld>
            <a:endParaRPr lang="en-US">
              <a:ea typeface="Open Sans" panose="020B0606030504020204" pitchFamily="34" charset="0"/>
            </a:endParaRPr>
          </a:p>
        </p:txBody>
      </p:sp>
    </p:spTree>
    <p:extLst>
      <p:ext uri="{BB962C8B-B14F-4D97-AF65-F5344CB8AC3E}">
        <p14:creationId xmlns:p14="http://schemas.microsoft.com/office/powerpoint/2010/main" val="20448977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Header + Graphic">
    <p:bg>
      <p:bgPr>
        <a:solidFill>
          <a:schemeClr val="tx2"/>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E45275E-83DD-502B-A1B6-F8E351E6D696}"/>
              </a:ext>
            </a:extLst>
          </p:cNvPr>
          <p:cNvSpPr>
            <a:spLocks noGrp="1"/>
          </p:cNvSpPr>
          <p:nvPr>
            <p:ph type="title" hasCustomPrompt="1"/>
          </p:nvPr>
        </p:nvSpPr>
        <p:spPr>
          <a:xfrm>
            <a:off x="588885" y="365069"/>
            <a:ext cx="10841116" cy="998440"/>
          </a:xfrm>
          <a:prstGeom prst="rect">
            <a:avLst/>
          </a:prstGeom>
        </p:spPr>
        <p:txBody>
          <a:bodyPr anchor="b"/>
          <a:lstStyle>
            <a:lvl1pPr algn="l">
              <a:defRPr sz="2800" b="1" i="0">
                <a:solidFill>
                  <a:schemeClr val="bg2"/>
                </a:solidFill>
                <a:latin typeface="Encode Sans Normal Black" charset="0"/>
                <a:ea typeface="Encode Sans Normal Black" charset="0"/>
                <a:cs typeface="Encode Sans Normal Black" charset="0"/>
              </a:defRPr>
            </a:lvl1pPr>
          </a:lstStyle>
          <a:p>
            <a:pPr lvl="0"/>
            <a:r>
              <a:rPr lang="en-US"/>
              <a:t>HEADER HERE </a:t>
            </a:r>
          </a:p>
        </p:txBody>
      </p:sp>
      <p:sp>
        <p:nvSpPr>
          <p:cNvPr id="11" name="Content Placeholder 10">
            <a:extLst>
              <a:ext uri="{FF2B5EF4-FFF2-40B4-BE49-F238E27FC236}">
                <a16:creationId xmlns:a16="http://schemas.microsoft.com/office/drawing/2014/main" id="{1BE9221D-B410-ECB7-2D3F-C65A453F668E}"/>
              </a:ext>
            </a:extLst>
          </p:cNvPr>
          <p:cNvSpPr>
            <a:spLocks noGrp="1"/>
          </p:cNvSpPr>
          <p:nvPr>
            <p:ph sz="quarter" idx="14" hasCustomPrompt="1"/>
          </p:nvPr>
        </p:nvSpPr>
        <p:spPr>
          <a:xfrm>
            <a:off x="719138" y="1734740"/>
            <a:ext cx="10710863" cy="3808337"/>
          </a:xfrm>
          <a:prstGeom prst="rect">
            <a:avLst/>
          </a:prstGeom>
        </p:spPr>
        <p:txBody>
          <a:bodyPr/>
          <a:lstStyle>
            <a:lvl1pPr marL="0" indent="0">
              <a:buNone/>
              <a:defRPr sz="1800">
                <a:solidFill>
                  <a:schemeClr val="bg1"/>
                </a:solidFill>
              </a:defRPr>
            </a:lvl1pPr>
            <a:lvl2pPr marL="457200" indent="0">
              <a:buNone/>
              <a:defRPr sz="1800">
                <a:solidFill>
                  <a:schemeClr val="tx2"/>
                </a:solidFill>
              </a:defRPr>
            </a:lvl2pPr>
            <a:lvl3pPr marL="914400" indent="0">
              <a:buNone/>
              <a:defRPr sz="1800">
                <a:solidFill>
                  <a:schemeClr val="tx2"/>
                </a:solidFill>
              </a:defRPr>
            </a:lvl3pPr>
            <a:lvl4pPr marL="1371600" indent="0">
              <a:buNone/>
              <a:defRPr sz="1800">
                <a:solidFill>
                  <a:schemeClr val="tx2"/>
                </a:solidFill>
              </a:defRPr>
            </a:lvl4pPr>
            <a:lvl5pPr marL="1828800" indent="0">
              <a:buNone/>
              <a:defRPr sz="1800">
                <a:solidFill>
                  <a:schemeClr val="tx2"/>
                </a:solidFill>
              </a:defRPr>
            </a:lvl5pPr>
          </a:lstStyle>
          <a:p>
            <a:pPr lvl="0"/>
            <a:r>
              <a:rPr lang="en-US"/>
              <a:t>Replace this with your image or chart</a:t>
            </a:r>
          </a:p>
        </p:txBody>
      </p:sp>
      <p:sp>
        <p:nvSpPr>
          <p:cNvPr id="7" name="Text Placeholder 9">
            <a:extLst>
              <a:ext uri="{FF2B5EF4-FFF2-40B4-BE49-F238E27FC236}">
                <a16:creationId xmlns:a16="http://schemas.microsoft.com/office/drawing/2014/main" id="{FDEEB5EE-C364-610D-B110-75867A265253}"/>
              </a:ext>
            </a:extLst>
          </p:cNvPr>
          <p:cNvSpPr>
            <a:spLocks noGrp="1"/>
          </p:cNvSpPr>
          <p:nvPr>
            <p:ph type="body" sz="quarter" idx="13" hasCustomPrompt="1"/>
          </p:nvPr>
        </p:nvSpPr>
        <p:spPr>
          <a:xfrm>
            <a:off x="719138" y="5658983"/>
            <a:ext cx="10710863" cy="266700"/>
          </a:xfrm>
          <a:prstGeom prst="rect">
            <a:avLst/>
          </a:prstGeom>
        </p:spPr>
        <p:txBody>
          <a:bodyPr/>
          <a:lstStyle>
            <a:lvl1pPr marL="0" indent="0">
              <a:buFont typeface="Arial" panose="020B0604020202020204" pitchFamily="34" charset="0"/>
              <a:buNone/>
              <a:defRPr sz="1400" b="0" i="0" baseline="0">
                <a:solidFill>
                  <a:schemeClr val="bg1">
                    <a:lumMod val="65000"/>
                    <a:lumOff val="35000"/>
                  </a:schemeClr>
                </a:solidFill>
                <a:latin typeface="Open Sans"/>
                <a:cs typeface="Open Sans"/>
              </a:defRPr>
            </a:lvl1pPr>
            <a:lvl2pPr marL="457200" indent="0">
              <a:buFont typeface="Arial" panose="020B0604020202020204" pitchFamily="34" charset="0"/>
              <a:buNone/>
              <a:defRPr sz="1800" b="0" i="0" baseline="0">
                <a:solidFill>
                  <a:schemeClr val="tx1"/>
                </a:solidFill>
                <a:latin typeface="Open Sans"/>
                <a:cs typeface="Open Sans"/>
              </a:defRPr>
            </a:lvl2pPr>
            <a:lvl3pPr marL="914400" indent="0">
              <a:buSzPct val="100000"/>
              <a:buFont typeface="Encode Sans Normal Black"/>
              <a:buNone/>
              <a:defRPr sz="1800" b="0" i="0" baseline="0">
                <a:solidFill>
                  <a:schemeClr val="tx1"/>
                </a:solidFill>
                <a:latin typeface="Open Sans"/>
                <a:cs typeface="Open Sans"/>
              </a:defRPr>
            </a:lvl3pPr>
            <a:lvl4pPr marL="1371600" indent="0">
              <a:buFont typeface="Arial" panose="020B0604020202020204" pitchFamily="34" charset="0"/>
              <a:buNone/>
              <a:defRPr sz="1800" b="0" i="0" baseline="0">
                <a:solidFill>
                  <a:schemeClr val="tx1"/>
                </a:solidFill>
                <a:latin typeface="Open Sans"/>
                <a:cs typeface="Open Sans"/>
              </a:defRPr>
            </a:lvl4pPr>
            <a:lvl5pPr marL="1828800" indent="0">
              <a:buFont typeface="Encode Sans Normal Black"/>
              <a:buNone/>
              <a:defRPr sz="1800" b="0" i="0" baseline="0">
                <a:solidFill>
                  <a:schemeClr val="tx1"/>
                </a:solidFill>
                <a:latin typeface="Open Sans"/>
                <a:cs typeface="Open Sans"/>
              </a:defRPr>
            </a:lvl5pPr>
          </a:lstStyle>
          <a:p>
            <a:pPr lvl="0"/>
            <a:r>
              <a:rPr lang="en-US"/>
              <a:t>Caption</a:t>
            </a:r>
          </a:p>
        </p:txBody>
      </p:sp>
      <p:sp>
        <p:nvSpPr>
          <p:cNvPr id="2" name="Rectangle 1">
            <a:extLst>
              <a:ext uri="{FF2B5EF4-FFF2-40B4-BE49-F238E27FC236}">
                <a16:creationId xmlns:a16="http://schemas.microsoft.com/office/drawing/2014/main" id="{E252A790-CF8B-B900-5138-7F7D00885E3D}"/>
              </a:ext>
              <a:ext uri="{C183D7F6-B498-43B3-948B-1728B52AA6E4}">
                <adec:decorative xmlns:adec="http://schemas.microsoft.com/office/drawing/2017/decorative" val="1"/>
              </a:ext>
            </a:extLst>
          </p:cNvPr>
          <p:cNvSpPr/>
          <p:nvPr userDrawn="1"/>
        </p:nvSpPr>
        <p:spPr>
          <a:xfrm>
            <a:off x="1" y="6038850"/>
            <a:ext cx="12192001" cy="819150"/>
          </a:xfrm>
          <a:prstGeom prst="rect">
            <a:avLst/>
          </a:prstGeom>
          <a:solidFill>
            <a:schemeClr val="bg2"/>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1800"/>
          </a:p>
        </p:txBody>
      </p:sp>
      <p:pic>
        <p:nvPicPr>
          <p:cNvPr id="13" name="Graphic 12">
            <a:extLst>
              <a:ext uri="{FF2B5EF4-FFF2-40B4-BE49-F238E27FC236}">
                <a16:creationId xmlns:a16="http://schemas.microsoft.com/office/drawing/2014/main" id="{1CAAEE94-0823-53BA-BA18-54231E943F6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333556" y="6242482"/>
            <a:ext cx="858445" cy="435184"/>
          </a:xfrm>
          <a:prstGeom prst="rect">
            <a:avLst/>
          </a:prstGeom>
        </p:spPr>
      </p:pic>
    </p:spTree>
    <p:extLst>
      <p:ext uri="{BB962C8B-B14F-4D97-AF65-F5344CB8AC3E}">
        <p14:creationId xmlns:p14="http://schemas.microsoft.com/office/powerpoint/2010/main" val="41356791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Slide 3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AFAFA">
              <a:alpha val="95000"/>
            </a:srgbClr>
          </a:solidFill>
          <a:ln/>
        </p:spPr>
        <p:txBody>
          <a:bodyPr/>
          <a:lstStyle/>
          <a:p>
            <a:endParaRPr lang="en-US"/>
          </a:p>
        </p:txBody>
      </p:sp>
    </p:spTree>
    <p:extLst>
      <p:ext uri="{BB962C8B-B14F-4D97-AF65-F5344CB8AC3E}">
        <p14:creationId xmlns:p14="http://schemas.microsoft.com/office/powerpoint/2010/main" val="30139494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Open Sans" panose="020B0606030504020204" pitchFamily="34" charset="0"/>
              </a:defRPr>
            </a:lvl1pPr>
          </a:lstStyle>
          <a:p>
            <a:fld id="{AF3CEC78-99AB-F64C-B799-A5C0DA5B2EBD}" type="datetimeFigureOut">
              <a:rPr lang="en-US" smtClean="0">
                <a:ea typeface="Open Sans" panose="020B0606030504020204" pitchFamily="34" charset="0"/>
              </a:rPr>
              <a:pPr/>
              <a:t>10/12/2026</a:t>
            </a:fld>
            <a:endParaRPr lang="en-US">
              <a:ea typeface="Open Sans" panose="020B0606030504020204" pitchFamily="34" charset="0"/>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Open Sans" panose="020B0606030504020204" pitchFamily="34" charset="0"/>
              </a:defRPr>
            </a:lvl1pPr>
          </a:lstStyle>
          <a:p>
            <a:endParaRPr lang="en-US">
              <a:ea typeface="Open Sans" panose="020B0606030504020204" pitchFamily="34" charset="0"/>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Open Sans" panose="020B0606030504020204" pitchFamily="34" charset="0"/>
              </a:defRPr>
            </a:lvl1pPr>
          </a:lstStyle>
          <a:p>
            <a:fld id="{DEF251C0-5F5D-1D48-AF68-357D4B71CCA1}" type="slidenum">
              <a:rPr lang="en-US" smtClean="0">
                <a:ea typeface="Open Sans" panose="020B0606030504020204" pitchFamily="34" charset="0"/>
              </a:rPr>
              <a:pPr/>
              <a:t>‹#›</a:t>
            </a:fld>
            <a:endParaRPr lang="en-US">
              <a:ea typeface="Open Sans" panose="020B0606030504020204" pitchFamily="34" charset="0"/>
            </a:endParaRPr>
          </a:p>
        </p:txBody>
      </p:sp>
    </p:spTree>
    <p:extLst>
      <p:ext uri="{BB962C8B-B14F-4D97-AF65-F5344CB8AC3E}">
        <p14:creationId xmlns:p14="http://schemas.microsoft.com/office/powerpoint/2010/main" val="18042893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b="1" i="0" kern="1200">
          <a:solidFill>
            <a:srgbClr val="4B2E83"/>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a:buChar char="•"/>
        <a:defRPr sz="24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2000" b="0" i="0" kern="1200">
          <a:solidFill>
            <a:schemeClr val="tx1"/>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600" b="0" i="0" kern="1200">
          <a:solidFill>
            <a:schemeClr val="tx1"/>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8.jpeg"/><Relationship Id="rId4" Type="http://schemas.openxmlformats.org/officeDocument/2006/relationships/diagramLayout" Target="../diagrams/layout1.xml"/><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5.svg"/><Relationship Id="rId5" Type="http://schemas.openxmlformats.org/officeDocument/2006/relationships/image" Target="../media/image14.svg"/><Relationship Id="rId4" Type="http://schemas.openxmlformats.org/officeDocument/2006/relationships/image" Target="../media/image13.sv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30.jpe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jpeg"/></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hyperlink" Target="https://urldefense.com/v3/__https:/www.cfsph.iastate.edu/zoonoses/__;!!K-Hz7m0Vt54!iQURMXc0yZaN4ghK9aBBTyedtxNAuyqmMD5rWvULKvyYFY-rNZXFxtHiejTBzC9VAWiyXLO-oeIVFVLgSyMZWDBmRcVD$"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jpeg"/></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48.jpeg"/><Relationship Id="rId4" Type="http://schemas.openxmlformats.org/officeDocument/2006/relationships/image" Target="../media/image47.pn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3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55.jpeg"/><Relationship Id="rId4" Type="http://schemas.openxmlformats.org/officeDocument/2006/relationships/image" Target="../media/image54.jpeg"/></Relationships>
</file>

<file path=ppt/slides/_rels/slide3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58.jpeg"/><Relationship Id="rId4" Type="http://schemas.openxmlformats.org/officeDocument/2006/relationships/image" Target="../media/image57.jpeg"/></Relationships>
</file>

<file path=ppt/slides/_rels/slide4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60.jpeg"/></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46.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5.png"/><Relationship Id="rId7" Type="http://schemas.openxmlformats.org/officeDocument/2006/relationships/image" Target="../media/image72.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jpeg"/><Relationship Id="rId4" Type="http://schemas.openxmlformats.org/officeDocument/2006/relationships/image" Target="../media/image69.png"/></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74.jpeg"/></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76.png"/><Relationship Id="rId4" Type="http://schemas.openxmlformats.org/officeDocument/2006/relationships/image" Target="../media/image75.jpeg"/></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image" Target="../media/image78.jpeg"/><Relationship Id="rId4" Type="http://schemas.openxmlformats.org/officeDocument/2006/relationships/image" Target="../media/image77.jpeg"/></Relationships>
</file>

<file path=ppt/slides/_rels/slide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80.jpeg"/></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83.jpeg"/><Relationship Id="rId5" Type="http://schemas.openxmlformats.org/officeDocument/2006/relationships/image" Target="../media/image55.jpeg"/><Relationship Id="rId4" Type="http://schemas.openxmlformats.org/officeDocument/2006/relationships/image" Target="../media/image82.png"/></Relationships>
</file>

<file path=ppt/slides/_rels/slide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5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png"/></Relationships>
</file>

<file path=ppt/slides/_rels/slide5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5.png"/></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image" Target="../media/image86.png"/><Relationship Id="rId4" Type="http://schemas.openxmlformats.org/officeDocument/2006/relationships/image" Target="../media/image5.png"/></Relationships>
</file>

<file path=ppt/slides/_rels/slide6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png"/></Relationships>
</file>

<file path=ppt/slides/_rels/slide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3.xml"/><Relationship Id="rId1" Type="http://schemas.openxmlformats.org/officeDocument/2006/relationships/slideLayout" Target="../slideLayouts/slideLayout4.xml"/><Relationship Id="rId5" Type="http://schemas.openxmlformats.org/officeDocument/2006/relationships/image" Target="../media/image91.png"/><Relationship Id="rId4" Type="http://schemas.openxmlformats.org/officeDocument/2006/relationships/image" Target="../media/image90.png"/></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4.xml"/><Relationship Id="rId1" Type="http://schemas.openxmlformats.org/officeDocument/2006/relationships/slideLayout" Target="../slideLayouts/slideLayout4.xml"/><Relationship Id="rId5" Type="http://schemas.openxmlformats.org/officeDocument/2006/relationships/image" Target="../media/image92.png"/><Relationship Id="rId4" Type="http://schemas.openxmlformats.org/officeDocument/2006/relationships/image" Target="../media/image90.png"/></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5.xml"/><Relationship Id="rId1" Type="http://schemas.openxmlformats.org/officeDocument/2006/relationships/slideLayout" Target="../slideLayouts/slideLayout4.xml"/><Relationship Id="rId5" Type="http://schemas.openxmlformats.org/officeDocument/2006/relationships/image" Target="../media/image93.jpeg"/><Relationship Id="rId4" Type="http://schemas.openxmlformats.org/officeDocument/2006/relationships/image" Target="../media/image90.png"/></Relationships>
</file>

<file path=ppt/slides/_rels/slide66.xml.rels><?xml version="1.0" encoding="UTF-8" standalone="yes"?>
<Relationships xmlns="http://schemas.openxmlformats.org/package/2006/relationships"><Relationship Id="rId3" Type="http://schemas.openxmlformats.org/officeDocument/2006/relationships/image" Target="../media/image94.svg"/><Relationship Id="rId2" Type="http://schemas.openxmlformats.org/officeDocument/2006/relationships/notesSlide" Target="../notesSlides/notesSlide66.xml"/><Relationship Id="rId1" Type="http://schemas.openxmlformats.org/officeDocument/2006/relationships/slideLayout" Target="../slideLayouts/slideLayout4.xml"/><Relationship Id="rId5" Type="http://schemas.openxmlformats.org/officeDocument/2006/relationships/hyperlink" Target="https://www.youtube.com/watch?v=QYwW_7qCep0" TargetMode="External"/><Relationship Id="rId4" Type="http://schemas.openxmlformats.org/officeDocument/2006/relationships/hyperlink" Target="https://www.youtube.com/watch?v=fpXh2XHwMmE" TargetMode="External"/></Relationships>
</file>

<file path=ppt/slides/_rels/slide6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67.xml"/><Relationship Id="rId1" Type="http://schemas.openxmlformats.org/officeDocument/2006/relationships/slideLayout" Target="../slideLayouts/slideLayout4.xml"/><Relationship Id="rId5" Type="http://schemas.openxmlformats.org/officeDocument/2006/relationships/image" Target="../media/image97.png"/><Relationship Id="rId4" Type="http://schemas.openxmlformats.org/officeDocument/2006/relationships/image" Target="../media/image96.png"/></Relationships>
</file>

<file path=ppt/slides/_rels/slide68.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68.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99.svg"/><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0.xml"/><Relationship Id="rId1" Type="http://schemas.openxmlformats.org/officeDocument/2006/relationships/slideLayout" Target="../slideLayouts/slideLayout4.xml"/><Relationship Id="rId6" Type="http://schemas.openxmlformats.org/officeDocument/2006/relationships/image" Target="../media/image101.jpeg"/><Relationship Id="rId5" Type="http://schemas.openxmlformats.org/officeDocument/2006/relationships/image" Target="../media/image90.png"/><Relationship Id="rId4" Type="http://schemas.openxmlformats.org/officeDocument/2006/relationships/image" Target="../media/image100.png"/></Relationships>
</file>

<file path=ppt/slides/_rels/slide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1.xml"/><Relationship Id="rId1" Type="http://schemas.openxmlformats.org/officeDocument/2006/relationships/slideLayout" Target="../slideLayouts/slideLayout4.xml"/><Relationship Id="rId6" Type="http://schemas.openxmlformats.org/officeDocument/2006/relationships/image" Target="../media/image101.jpeg"/><Relationship Id="rId5" Type="http://schemas.openxmlformats.org/officeDocument/2006/relationships/image" Target="../media/image90.png"/><Relationship Id="rId4" Type="http://schemas.openxmlformats.org/officeDocument/2006/relationships/image" Target="../media/image100.png"/></Relationships>
</file>

<file path=ppt/slides/_rels/slide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2.xml"/><Relationship Id="rId1" Type="http://schemas.openxmlformats.org/officeDocument/2006/relationships/slideLayout" Target="../slideLayouts/slideLayout4.xml"/><Relationship Id="rId4" Type="http://schemas.openxmlformats.org/officeDocument/2006/relationships/image" Target="../media/image102.png"/></Relationships>
</file>

<file path=ppt/slides/_rels/slide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3.xml"/><Relationship Id="rId1" Type="http://schemas.openxmlformats.org/officeDocument/2006/relationships/slideLayout" Target="../slideLayouts/slideLayout4.xml"/><Relationship Id="rId4" Type="http://schemas.openxmlformats.org/officeDocument/2006/relationships/image" Target="../media/image102.png"/></Relationships>
</file>

<file path=ppt/slides/_rels/slide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4.xml"/><Relationship Id="rId1" Type="http://schemas.openxmlformats.org/officeDocument/2006/relationships/slideLayout" Target="../slideLayouts/slideLayout4.xml"/><Relationship Id="rId5" Type="http://schemas.openxmlformats.org/officeDocument/2006/relationships/image" Target="../media/image91.png"/><Relationship Id="rId4" Type="http://schemas.openxmlformats.org/officeDocument/2006/relationships/image" Target="../media/image90.png"/></Relationships>
</file>

<file path=ppt/slides/_rels/slide7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6.xml"/><Relationship Id="rId1" Type="http://schemas.openxmlformats.org/officeDocument/2006/relationships/slideLayout" Target="../slideLayouts/slideLayout4.xml"/><Relationship Id="rId6" Type="http://schemas.openxmlformats.org/officeDocument/2006/relationships/image" Target="../media/image103.png"/><Relationship Id="rId5" Type="http://schemas.openxmlformats.org/officeDocument/2006/relationships/image" Target="../media/image100.png"/><Relationship Id="rId4" Type="http://schemas.openxmlformats.org/officeDocument/2006/relationships/image" Target="../media/image90.png"/></Relationships>
</file>

<file path=ppt/slides/_rels/slide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7.xml"/><Relationship Id="rId1" Type="http://schemas.openxmlformats.org/officeDocument/2006/relationships/slideLayout" Target="../slideLayouts/slideLayout4.xml"/><Relationship Id="rId6" Type="http://schemas.openxmlformats.org/officeDocument/2006/relationships/image" Target="../media/image104.jpeg"/><Relationship Id="rId5" Type="http://schemas.openxmlformats.org/officeDocument/2006/relationships/image" Target="../media/image100.png"/><Relationship Id="rId4" Type="http://schemas.openxmlformats.org/officeDocument/2006/relationships/image" Target="../media/image90.png"/></Relationships>
</file>

<file path=ppt/slides/_rels/slide78.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78.xml"/><Relationship Id="rId1" Type="http://schemas.openxmlformats.org/officeDocument/2006/relationships/slideLayout" Target="../slideLayouts/slideLayout2.xml"/><Relationship Id="rId5" Type="http://schemas.openxmlformats.org/officeDocument/2006/relationships/image" Target="../media/image106.jpeg"/><Relationship Id="rId4" Type="http://schemas.openxmlformats.org/officeDocument/2006/relationships/hyperlink" Target="https://chemm.nlm.nih.gov/ppe.htm#limitations" TargetMode="External"/></Relationships>
</file>

<file path=ppt/slides/_rels/slide79.xml.rels><?xml version="1.0" encoding="UTF-8" standalone="yes"?>
<Relationships xmlns="http://schemas.openxmlformats.org/package/2006/relationships"><Relationship Id="rId3" Type="http://schemas.openxmlformats.org/officeDocument/2006/relationships/image" Target="../media/image107.svg"/><Relationship Id="rId2" Type="http://schemas.openxmlformats.org/officeDocument/2006/relationships/notesSlide" Target="../notesSlides/notesSlide79.xml"/><Relationship Id="rId1" Type="http://schemas.openxmlformats.org/officeDocument/2006/relationships/slideLayout" Target="../slideLayouts/slideLayout4.xml"/><Relationship Id="rId4" Type="http://schemas.openxmlformats.org/officeDocument/2006/relationships/image" Target="../media/image108.png"/></Relationships>
</file>

<file path=ppt/slides/_rels/slide80.xml.rels><?xml version="1.0" encoding="UTF-8" standalone="yes"?>
<Relationships xmlns="http://schemas.openxmlformats.org/package/2006/relationships"><Relationship Id="rId3" Type="http://schemas.openxmlformats.org/officeDocument/2006/relationships/image" Target="../media/image107.svg"/><Relationship Id="rId2" Type="http://schemas.openxmlformats.org/officeDocument/2006/relationships/notesSlide" Target="../notesSlides/notesSlide80.xml"/><Relationship Id="rId1" Type="http://schemas.openxmlformats.org/officeDocument/2006/relationships/slideLayout" Target="../slideLayouts/slideLayout4.xml"/><Relationship Id="rId4" Type="http://schemas.openxmlformats.org/officeDocument/2006/relationships/image" Target="../media/image108.png"/></Relationships>
</file>

<file path=ppt/slides/_rels/slide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1.xml"/><Relationship Id="rId1" Type="http://schemas.openxmlformats.org/officeDocument/2006/relationships/slideLayout" Target="../slideLayouts/slideLayout4.xml"/><Relationship Id="rId4" Type="http://schemas.openxmlformats.org/officeDocument/2006/relationships/image" Target="../media/image109.jpeg"/></Relationships>
</file>

<file path=ppt/slides/_rels/slide8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82.xml"/><Relationship Id="rId1" Type="http://schemas.openxmlformats.org/officeDocument/2006/relationships/slideLayout" Target="../slideLayouts/slideLayout4.xml"/><Relationship Id="rId4" Type="http://schemas.openxmlformats.org/officeDocument/2006/relationships/image" Target="../media/image110.png"/></Relationships>
</file>

<file path=ppt/slides/_rels/slide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3.xml"/><Relationship Id="rId1" Type="http://schemas.openxmlformats.org/officeDocument/2006/relationships/slideLayout" Target="../slideLayouts/slideLayout4.xml"/><Relationship Id="rId4" Type="http://schemas.openxmlformats.org/officeDocument/2006/relationships/image" Target="../media/image111.png"/></Relationships>
</file>

<file path=ppt/slides/_rels/slide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4.xml"/><Relationship Id="rId1" Type="http://schemas.openxmlformats.org/officeDocument/2006/relationships/slideLayout" Target="../slideLayouts/slideLayout4.xml"/><Relationship Id="rId4" Type="http://schemas.openxmlformats.org/officeDocument/2006/relationships/image" Target="../media/image111.png"/></Relationships>
</file>

<file path=ppt/slides/_rels/slide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5.xml"/><Relationship Id="rId1" Type="http://schemas.openxmlformats.org/officeDocument/2006/relationships/slideLayout" Target="../slideLayouts/slideLayout4.xml"/><Relationship Id="rId5" Type="http://schemas.openxmlformats.org/officeDocument/2006/relationships/image" Target="../media/image112.png"/><Relationship Id="rId4" Type="http://schemas.openxmlformats.org/officeDocument/2006/relationships/image" Target="../media/image90.png"/></Relationships>
</file>

<file path=ppt/slides/_rels/slide8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6.xml"/><Relationship Id="rId1" Type="http://schemas.openxmlformats.org/officeDocument/2006/relationships/slideLayout" Target="../slideLayouts/slideLayout4.xml"/><Relationship Id="rId5" Type="http://schemas.openxmlformats.org/officeDocument/2006/relationships/image" Target="../media/image112.png"/><Relationship Id="rId4" Type="http://schemas.openxmlformats.org/officeDocument/2006/relationships/image" Target="../media/image90.png"/></Relationships>
</file>

<file path=ppt/slides/_rels/slide87.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87.xml"/><Relationship Id="rId1" Type="http://schemas.openxmlformats.org/officeDocument/2006/relationships/slideLayout" Target="../slideLayouts/slideLayout2.xml"/><Relationship Id="rId4" Type="http://schemas.openxmlformats.org/officeDocument/2006/relationships/image" Target="../media/image114.png"/></Relationships>
</file>

<file path=ppt/slides/_rels/slide8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9.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0.xml"/><Relationship Id="rId1" Type="http://schemas.openxmlformats.org/officeDocument/2006/relationships/slideLayout" Target="../slideLayouts/slideLayout2.xml"/><Relationship Id="rId5" Type="http://schemas.openxmlformats.org/officeDocument/2006/relationships/image" Target="../media/image118.png"/><Relationship Id="rId4" Type="http://schemas.openxmlformats.org/officeDocument/2006/relationships/image" Target="../media/image117.jpeg"/></Relationships>
</file>

<file path=ppt/slides/_rels/slide9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92.xml"/><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93.xml"/><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4.xml"/><Relationship Id="rId1" Type="http://schemas.openxmlformats.org/officeDocument/2006/relationships/slideLayout" Target="../slideLayouts/slideLayout2.xml"/><Relationship Id="rId4" Type="http://schemas.openxmlformats.org/officeDocument/2006/relationships/image" Target="../media/image121.png"/></Relationships>
</file>

<file path=ppt/slides/_rels/slide95.xml.rels><?xml version="1.0" encoding="UTF-8" standalone="yes"?>
<Relationships xmlns="http://schemas.openxmlformats.org/package/2006/relationships"><Relationship Id="rId3" Type="http://schemas.openxmlformats.org/officeDocument/2006/relationships/image" Target="../media/image122.svg"/><Relationship Id="rId2" Type="http://schemas.openxmlformats.org/officeDocument/2006/relationships/notesSlide" Target="../notesSlides/notesSlide95.xml"/><Relationship Id="rId1" Type="http://schemas.openxmlformats.org/officeDocument/2006/relationships/slideLayout" Target="../slideLayouts/slideLayout2.xml"/><Relationship Id="rId4" Type="http://schemas.openxmlformats.org/officeDocument/2006/relationships/image" Target="../media/image123.svg"/></Relationships>
</file>

<file path=ppt/slides/_rels/slide96.xml.rels><?xml version="1.0" encoding="UTF-8" standalone="yes"?>
<Relationships xmlns="http://schemas.openxmlformats.org/package/2006/relationships"><Relationship Id="rId3" Type="http://schemas.openxmlformats.org/officeDocument/2006/relationships/image" Target="../media/image124.svg"/><Relationship Id="rId2" Type="http://schemas.openxmlformats.org/officeDocument/2006/relationships/notesSlide" Target="../notesSlides/notesSlide96.xml"/><Relationship Id="rId1" Type="http://schemas.openxmlformats.org/officeDocument/2006/relationships/slideLayout" Target="../slideLayouts/slideLayout2.xml"/><Relationship Id="rId4" Type="http://schemas.openxmlformats.org/officeDocument/2006/relationships/image" Target="../media/image125.svg"/></Relationships>
</file>

<file path=ppt/slides/_rels/slide97.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97.xml"/><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98.xml"/><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3" Type="http://schemas.openxmlformats.org/officeDocument/2006/relationships/image" Target="../media/image127.svg"/><Relationship Id="rId2" Type="http://schemas.openxmlformats.org/officeDocument/2006/relationships/notesSlide" Target="../notesSlides/notesSlide99.xml"/><Relationship Id="rId1" Type="http://schemas.openxmlformats.org/officeDocument/2006/relationships/slideLayout" Target="../slideLayouts/slideLayout2.xml"/><Relationship Id="rId4" Type="http://schemas.openxmlformats.org/officeDocument/2006/relationships/image" Target="../media/image128.svg"/></Relationships>
</file>

<file path=ppt/slides/_rels/slide100.xml.rels><?xml version="1.0" encoding="UTF-8" standalone="yes"?>
<Relationships xmlns="http://schemas.openxmlformats.org/package/2006/relationships"><Relationship Id="rId3" Type="http://schemas.openxmlformats.org/officeDocument/2006/relationships/image" Target="../media/image129.svg"/><Relationship Id="rId2" Type="http://schemas.openxmlformats.org/officeDocument/2006/relationships/notesSlide" Target="../notesSlides/notesSlide100.xml"/><Relationship Id="rId1" Type="http://schemas.openxmlformats.org/officeDocument/2006/relationships/slideLayout" Target="../slideLayouts/slideLayout2.xml"/><Relationship Id="rId4" Type="http://schemas.openxmlformats.org/officeDocument/2006/relationships/image" Target="../media/image130.svg"/></Relationships>
</file>

<file path=ppt/slides/_rels/slide101.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34.sv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33.png"/><Relationship Id="rId5" Type="http://schemas.openxmlformats.org/officeDocument/2006/relationships/image" Target="../media/image105.png"/><Relationship Id="rId4"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35.sv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33.png"/><Relationship Id="rId5" Type="http://schemas.openxmlformats.org/officeDocument/2006/relationships/image" Target="../media/image105.png"/><Relationship Id="rId4"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07.xml"/><Relationship Id="rId1" Type="http://schemas.openxmlformats.org/officeDocument/2006/relationships/slideLayout" Target="../slideLayouts/slideLayout2.xml"/><Relationship Id="rId4" Type="http://schemas.openxmlformats.org/officeDocument/2006/relationships/image" Target="../media/image137.jpeg"/></Relationships>
</file>

<file path=ppt/slides/_rels/slide108.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08.xml"/><Relationship Id="rId1" Type="http://schemas.openxmlformats.org/officeDocument/2006/relationships/slideLayout" Target="../slideLayouts/slideLayout2.xml"/><Relationship Id="rId4" Type="http://schemas.openxmlformats.org/officeDocument/2006/relationships/image" Target="../media/image138.svg"/></Relationships>
</file>

<file path=ppt/slides/_rels/slide109.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10.xml"/><Relationship Id="rId1" Type="http://schemas.openxmlformats.org/officeDocument/2006/relationships/slideLayout" Target="../slideLayouts/slideLayout2.xml"/><Relationship Id="rId4" Type="http://schemas.openxmlformats.org/officeDocument/2006/relationships/image" Target="../media/image139.png"/></Relationships>
</file>

<file path=ppt/slides/_rels/slide111.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11.xml"/><Relationship Id="rId1" Type="http://schemas.openxmlformats.org/officeDocument/2006/relationships/slideLayout" Target="../slideLayouts/slideLayout2.xml"/><Relationship Id="rId4" Type="http://schemas.openxmlformats.org/officeDocument/2006/relationships/image" Target="../media/image139.png"/></Relationships>
</file>

<file path=ppt/slides/_rels/slide112.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12.xml"/><Relationship Id="rId1" Type="http://schemas.openxmlformats.org/officeDocument/2006/relationships/slideLayout" Target="../slideLayouts/slideLayout2.xml"/><Relationship Id="rId4" Type="http://schemas.openxmlformats.org/officeDocument/2006/relationships/image" Target="../media/image140.svg"/></Relationships>
</file>

<file path=ppt/slides/_rels/slide113.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13.xml"/><Relationship Id="rId1" Type="http://schemas.openxmlformats.org/officeDocument/2006/relationships/slideLayout" Target="../slideLayouts/slideLayout2.xml"/><Relationship Id="rId4" Type="http://schemas.openxmlformats.org/officeDocument/2006/relationships/image" Target="../media/image141.jpeg"/></Relationships>
</file>

<file path=ppt/slides/_rels/slide114.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14.xml"/><Relationship Id="rId1" Type="http://schemas.openxmlformats.org/officeDocument/2006/relationships/slideLayout" Target="../slideLayouts/slideLayout2.xml"/><Relationship Id="rId4" Type="http://schemas.openxmlformats.org/officeDocument/2006/relationships/image" Target="../media/image141.jpeg"/></Relationships>
</file>

<file path=ppt/slides/_rels/slide1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6.xml"/><Relationship Id="rId1" Type="http://schemas.openxmlformats.org/officeDocument/2006/relationships/slideLayout" Target="../slideLayouts/slideLayout1.xml"/><Relationship Id="rId4" Type="http://schemas.openxmlformats.org/officeDocument/2006/relationships/image" Target="../media/image142.png"/></Relationships>
</file>

<file path=ppt/slides/_rels/slide1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7.xml"/><Relationship Id="rId1" Type="http://schemas.openxmlformats.org/officeDocument/2006/relationships/slideLayout" Target="../slideLayouts/slideLayout1.xml"/><Relationship Id="rId4" Type="http://schemas.openxmlformats.org/officeDocument/2006/relationships/image" Target="../media/image143.png"/></Relationships>
</file>

<file path=ppt/slides/_rels/slide1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8.xml"/><Relationship Id="rId1" Type="http://schemas.openxmlformats.org/officeDocument/2006/relationships/slideLayout" Target="../slideLayouts/slideLayout1.xml"/><Relationship Id="rId4" Type="http://schemas.openxmlformats.org/officeDocument/2006/relationships/image" Target="../media/image144.png"/></Relationships>
</file>

<file path=ppt/slides/_rels/slide1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9.xml"/><Relationship Id="rId1" Type="http://schemas.openxmlformats.org/officeDocument/2006/relationships/slideLayout" Target="../slideLayouts/slideLayout1.xml"/><Relationship Id="rId4" Type="http://schemas.openxmlformats.org/officeDocument/2006/relationships/image" Target="../media/image142.png"/></Relationships>
</file>

<file path=ppt/slides/_rels/slide120.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20.xml"/><Relationship Id="rId1" Type="http://schemas.openxmlformats.org/officeDocument/2006/relationships/slideLayout" Target="../slideLayouts/slideLayout4.xml"/><Relationship Id="rId4" Type="http://schemas.openxmlformats.org/officeDocument/2006/relationships/image" Target="../media/image145.jpeg"/></Relationships>
</file>

<file path=ppt/slides/_rels/slide121.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21.xml"/><Relationship Id="rId1" Type="http://schemas.openxmlformats.org/officeDocument/2006/relationships/slideLayout" Target="../slideLayouts/slideLayout4.xml"/><Relationship Id="rId4" Type="http://schemas.openxmlformats.org/officeDocument/2006/relationships/image" Target="../media/image145.jpeg"/></Relationships>
</file>

<file path=ppt/slides/_rels/slide122.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image" Target="../media/image136.png"/><Relationship Id="rId7" Type="http://schemas.openxmlformats.org/officeDocument/2006/relationships/image" Target="../media/image149.svg"/><Relationship Id="rId2" Type="http://schemas.openxmlformats.org/officeDocument/2006/relationships/notesSlide" Target="../notesSlides/notesSlide122.xml"/><Relationship Id="rId1" Type="http://schemas.openxmlformats.org/officeDocument/2006/relationships/slideLayout" Target="../slideLayouts/slideLayout2.xml"/><Relationship Id="rId6" Type="http://schemas.openxmlformats.org/officeDocument/2006/relationships/image" Target="../media/image148.svg"/><Relationship Id="rId11" Type="http://schemas.openxmlformats.org/officeDocument/2006/relationships/image" Target="../media/image153.svg"/><Relationship Id="rId5" Type="http://schemas.openxmlformats.org/officeDocument/2006/relationships/image" Target="../media/image147.svg"/><Relationship Id="rId10" Type="http://schemas.openxmlformats.org/officeDocument/2006/relationships/image" Target="../media/image152.svg"/><Relationship Id="rId4" Type="http://schemas.openxmlformats.org/officeDocument/2006/relationships/image" Target="../media/image146.svg"/><Relationship Id="rId9" Type="http://schemas.openxmlformats.org/officeDocument/2006/relationships/image" Target="../media/image151.svg"/></Relationships>
</file>

<file path=ppt/slides/_rels/slide123.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image" Target="../media/image136.png"/><Relationship Id="rId7" Type="http://schemas.openxmlformats.org/officeDocument/2006/relationships/image" Target="../media/image149.svg"/><Relationship Id="rId2" Type="http://schemas.openxmlformats.org/officeDocument/2006/relationships/notesSlide" Target="../notesSlides/notesSlide123.xml"/><Relationship Id="rId1" Type="http://schemas.openxmlformats.org/officeDocument/2006/relationships/slideLayout" Target="../slideLayouts/slideLayout2.xml"/><Relationship Id="rId6" Type="http://schemas.openxmlformats.org/officeDocument/2006/relationships/image" Target="../media/image148.svg"/><Relationship Id="rId11" Type="http://schemas.openxmlformats.org/officeDocument/2006/relationships/image" Target="../media/image153.svg"/><Relationship Id="rId5" Type="http://schemas.openxmlformats.org/officeDocument/2006/relationships/image" Target="../media/image147.svg"/><Relationship Id="rId10" Type="http://schemas.openxmlformats.org/officeDocument/2006/relationships/image" Target="../media/image152.svg"/><Relationship Id="rId4" Type="http://schemas.openxmlformats.org/officeDocument/2006/relationships/image" Target="../media/image146.svg"/><Relationship Id="rId9" Type="http://schemas.openxmlformats.org/officeDocument/2006/relationships/image" Target="../media/image151.svg"/></Relationships>
</file>

<file path=ppt/slides/_rels/slide1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25.xml"/><Relationship Id="rId1" Type="http://schemas.openxmlformats.org/officeDocument/2006/relationships/slideLayout" Target="../slideLayouts/slideLayout2.xml"/><Relationship Id="rId5" Type="http://schemas.openxmlformats.org/officeDocument/2006/relationships/image" Target="../media/image155.svg"/><Relationship Id="rId4" Type="http://schemas.openxmlformats.org/officeDocument/2006/relationships/image" Target="../media/image154.jpeg"/></Relationships>
</file>

<file path=ppt/slides/_rels/slide126.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126.xml"/><Relationship Id="rId1" Type="http://schemas.openxmlformats.org/officeDocument/2006/relationships/slideLayout" Target="../slideLayouts/slideLayout2.xml"/><Relationship Id="rId5" Type="http://schemas.openxmlformats.org/officeDocument/2006/relationships/image" Target="../media/image155.svg"/><Relationship Id="rId4" Type="http://schemas.openxmlformats.org/officeDocument/2006/relationships/image" Target="../media/image136.png"/></Relationships>
</file>

<file path=ppt/slides/_rels/slide127.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27.xml"/><Relationship Id="rId1" Type="http://schemas.openxmlformats.org/officeDocument/2006/relationships/slideLayout" Target="../slideLayouts/slideLayout4.xml"/><Relationship Id="rId4" Type="http://schemas.openxmlformats.org/officeDocument/2006/relationships/image" Target="../media/image156.jpeg"/></Relationships>
</file>

<file path=ppt/slides/_rels/slide128.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28.xml"/><Relationship Id="rId1" Type="http://schemas.openxmlformats.org/officeDocument/2006/relationships/slideLayout" Target="../slideLayouts/slideLayout4.xml"/></Relationships>
</file>

<file path=ppt/slides/_rels/slide129.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36.png"/><Relationship Id="rId7" Type="http://schemas.openxmlformats.org/officeDocument/2006/relationships/diagramColors" Target="../diagrams/colors5.xml"/><Relationship Id="rId2" Type="http://schemas.openxmlformats.org/officeDocument/2006/relationships/notesSlide" Target="../notesSlides/notesSlide129.xml"/><Relationship Id="rId1" Type="http://schemas.openxmlformats.org/officeDocument/2006/relationships/slideLayout" Target="../slideLayouts/slideLayout4.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30.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30.xml"/><Relationship Id="rId1" Type="http://schemas.openxmlformats.org/officeDocument/2006/relationships/slideLayout" Target="../slideLayouts/slideLayout4.xml"/><Relationship Id="rId4" Type="http://schemas.openxmlformats.org/officeDocument/2006/relationships/image" Target="../media/image156.jpeg"/></Relationships>
</file>

<file path=ppt/slides/_rels/slide131.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31.xml"/><Relationship Id="rId1" Type="http://schemas.openxmlformats.org/officeDocument/2006/relationships/slideLayout" Target="../slideLayouts/slideLayout4.xml"/><Relationship Id="rId4" Type="http://schemas.openxmlformats.org/officeDocument/2006/relationships/image" Target="../media/image162.jpeg"/></Relationships>
</file>

<file path=ppt/slides/_rels/slide132.xml.rels><?xml version="1.0" encoding="UTF-8" standalone="yes"?>
<Relationships xmlns="http://schemas.openxmlformats.org/package/2006/relationships"><Relationship Id="rId3" Type="http://schemas.openxmlformats.org/officeDocument/2006/relationships/image" Target="../media/image163.png"/><Relationship Id="rId7" Type="http://schemas.openxmlformats.org/officeDocument/2006/relationships/image" Target="../media/image95.png"/><Relationship Id="rId2" Type="http://schemas.openxmlformats.org/officeDocument/2006/relationships/notesSlide" Target="../notesSlides/notesSlide132.xml"/><Relationship Id="rId1" Type="http://schemas.openxmlformats.org/officeDocument/2006/relationships/slideLayout" Target="../slideLayouts/slideLayout2.xml"/><Relationship Id="rId6" Type="http://schemas.openxmlformats.org/officeDocument/2006/relationships/image" Target="../media/image164.png"/><Relationship Id="rId5" Type="http://schemas.openxmlformats.org/officeDocument/2006/relationships/image" Target="../media/image114.png"/><Relationship Id="rId4" Type="http://schemas.openxmlformats.org/officeDocument/2006/relationships/image" Target="../media/image136.png"/></Relationships>
</file>

<file path=ppt/slides/_rels/slide1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4.xml"/><Relationship Id="rId1" Type="http://schemas.openxmlformats.org/officeDocument/2006/relationships/slideLayout" Target="../slideLayouts/slideLayout1.xml"/><Relationship Id="rId4" Type="http://schemas.openxmlformats.org/officeDocument/2006/relationships/image" Target="../media/image165.jpeg"/></Relationships>
</file>

<file path=ppt/slides/_rels/slide1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5.xml"/><Relationship Id="rId1" Type="http://schemas.openxmlformats.org/officeDocument/2006/relationships/slideLayout" Target="../slideLayouts/slideLayout1.xml"/><Relationship Id="rId4" Type="http://schemas.openxmlformats.org/officeDocument/2006/relationships/image" Target="../media/image165.jpeg"/></Relationships>
</file>

<file path=ppt/slides/_rels/slide1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A45F5E-3F76-CF67-AE52-9E09F7728483}"/>
              </a:ext>
            </a:extLst>
          </p:cNvPr>
          <p:cNvPicPr>
            <a:picLocks noChangeAspect="1"/>
          </p:cNvPicPr>
          <p:nvPr/>
        </p:nvPicPr>
        <p:blipFill>
          <a:blip r:embed="rId3"/>
          <a:srcRect t="19"/>
          <a:stretch>
            <a:fillRect/>
          </a:stretch>
        </p:blipFill>
        <p:spPr>
          <a:xfrm>
            <a:off x="1524" y="1282"/>
            <a:ext cx="12191980" cy="6856718"/>
          </a:xfrm>
          <a:prstGeom prst="rect">
            <a:avLst/>
          </a:prstGeom>
          <a:solidFill>
            <a:srgbClr val="4B2E83"/>
          </a:solidFill>
        </p:spPr>
      </p:pic>
      <p:sp>
        <p:nvSpPr>
          <p:cNvPr id="4" name="TextBox 3">
            <a:extLst>
              <a:ext uri="{FF2B5EF4-FFF2-40B4-BE49-F238E27FC236}">
                <a16:creationId xmlns:a16="http://schemas.microsoft.com/office/drawing/2014/main" id="{7EA5EB2D-160E-5267-CE0D-651F1D449818}"/>
              </a:ext>
            </a:extLst>
          </p:cNvPr>
          <p:cNvSpPr txBox="1"/>
          <p:nvPr/>
        </p:nvSpPr>
        <p:spPr>
          <a:xfrm>
            <a:off x="5417" y="3982828"/>
            <a:ext cx="6016519" cy="2123658"/>
          </a:xfrm>
          <a:prstGeom prst="rect">
            <a:avLst/>
          </a:prstGeom>
          <a:noFill/>
        </p:spPr>
        <p:txBody>
          <a:bodyPr wrap="square" lIns="91440" tIns="45720" rIns="91440" bIns="45720" rtlCol="0" anchor="t">
            <a:spAutoFit/>
          </a:bodyPr>
          <a:lstStyle/>
          <a:p>
            <a:r>
              <a:rPr lang="en-US" sz="4400" b="1" err="1">
                <a:solidFill>
                  <a:schemeClr val="bg1"/>
                </a:solidFill>
                <a:latin typeface="Open Sans"/>
                <a:ea typeface="Open Sans"/>
                <a:cs typeface="Open Sans"/>
              </a:rPr>
              <a:t>Prevención</a:t>
            </a:r>
            <a:r>
              <a:rPr lang="en-US" sz="4400" b="1">
                <a:solidFill>
                  <a:schemeClr val="bg1"/>
                </a:solidFill>
                <a:latin typeface="Open Sans"/>
                <a:ea typeface="Open Sans"/>
                <a:cs typeface="Open Sans"/>
              </a:rPr>
              <a:t> y control de </a:t>
            </a:r>
            <a:r>
              <a:rPr lang="en-US" sz="4400" b="1" err="1">
                <a:solidFill>
                  <a:schemeClr val="bg1"/>
                </a:solidFill>
                <a:latin typeface="Open Sans"/>
                <a:ea typeface="Open Sans"/>
                <a:cs typeface="Open Sans"/>
              </a:rPr>
              <a:t>infecciones</a:t>
            </a:r>
            <a:br>
              <a:rPr lang="en-US" sz="4400" b="1">
                <a:latin typeface="Open Sans"/>
                <a:ea typeface="Open Sans"/>
                <a:cs typeface="Open Sans"/>
              </a:rPr>
            </a:br>
            <a:r>
              <a:rPr lang="en-US" sz="4400" b="1" err="1">
                <a:solidFill>
                  <a:schemeClr val="bg1"/>
                </a:solidFill>
                <a:latin typeface="Open Sans"/>
                <a:ea typeface="Open Sans"/>
                <a:cs typeface="Open Sans"/>
              </a:rPr>
              <a:t>en</a:t>
            </a:r>
            <a:r>
              <a:rPr lang="en-US" sz="4400" b="1">
                <a:solidFill>
                  <a:schemeClr val="bg1"/>
                </a:solidFill>
                <a:latin typeface="Open Sans"/>
                <a:ea typeface="Open Sans"/>
                <a:cs typeface="Open Sans"/>
              </a:rPr>
              <a:t> </a:t>
            </a:r>
            <a:r>
              <a:rPr lang="en-US" sz="4400" b="1" err="1">
                <a:solidFill>
                  <a:schemeClr val="bg1"/>
                </a:solidFill>
                <a:latin typeface="Open Sans"/>
                <a:ea typeface="Open Sans"/>
                <a:cs typeface="Open Sans"/>
              </a:rPr>
              <a:t>granjas</a:t>
            </a:r>
            <a:r>
              <a:rPr lang="en-US" sz="4400" b="1">
                <a:solidFill>
                  <a:schemeClr val="bg1"/>
                </a:solidFill>
                <a:latin typeface="Open Sans"/>
                <a:ea typeface="Open Sans"/>
                <a:cs typeface="Open Sans"/>
              </a:rPr>
              <a:t> </a:t>
            </a:r>
            <a:r>
              <a:rPr lang="en-US" sz="4400" b="1" err="1">
                <a:solidFill>
                  <a:schemeClr val="bg1"/>
                </a:solidFill>
                <a:latin typeface="Open Sans"/>
                <a:ea typeface="Open Sans"/>
                <a:cs typeface="Open Sans"/>
              </a:rPr>
              <a:t>lecheras</a:t>
            </a:r>
          </a:p>
        </p:txBody>
      </p:sp>
      <p:sp>
        <p:nvSpPr>
          <p:cNvPr id="5" name="TextBox 4"/>
          <p:cNvSpPr txBox="1"/>
          <p:nvPr/>
        </p:nvSpPr>
        <p:spPr>
          <a:xfrm>
            <a:off x="7859" y="2943001"/>
            <a:ext cx="7200900" cy="830997"/>
          </a:xfrm>
          <a:prstGeom prst="rect">
            <a:avLst/>
          </a:prstGeom>
          <a:noFill/>
        </p:spPr>
        <p:txBody>
          <a:bodyPr wrap="square" lIns="91440" tIns="45720" rIns="91440" bIns="45720" rtlCol="0" anchor="t">
            <a:spAutoFit/>
          </a:bodyPr>
          <a:lstStyle/>
          <a:p>
            <a:r>
              <a:rPr lang="en-US" sz="2400" spc="300">
                <a:solidFill>
                  <a:schemeClr val="bg1"/>
                </a:solidFill>
                <a:latin typeface="Open Sans"/>
                <a:ea typeface="Open Sans"/>
                <a:cs typeface="Open Sans"/>
              </a:rPr>
              <a:t>PROTEGIENDO LA SALUD DEL </a:t>
            </a:r>
          </a:p>
          <a:p>
            <a:r>
              <a:rPr lang="en-US" sz="2400" spc="300">
                <a:solidFill>
                  <a:schemeClr val="bg1"/>
                </a:solidFill>
                <a:latin typeface="Open Sans"/>
                <a:ea typeface="Open Sans"/>
                <a:cs typeface="Open Sans"/>
              </a:rPr>
              <a:t>TRABAJADOR</a:t>
            </a:r>
            <a:endParaRPr lang="en-US" sz="2400">
              <a:solidFill>
                <a:schemeClr val="bg1"/>
              </a:solidFill>
            </a:endParaRPr>
          </a:p>
        </p:txBody>
      </p:sp>
    </p:spTree>
    <p:extLst>
      <p:ext uri="{BB962C8B-B14F-4D97-AF65-F5344CB8AC3E}">
        <p14:creationId xmlns:p14="http://schemas.microsoft.com/office/powerpoint/2010/main" val="3981599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5C9BF-0C5B-4044-9C90-769AE49AF039}"/>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54145E5D-93CB-A6CA-1D3B-5855F418AAA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92236"/>
            <a:ext cx="11836641" cy="365227"/>
          </a:xfrm>
          <a:prstGeom prst="rect">
            <a:avLst/>
          </a:prstGeom>
        </p:spPr>
      </p:pic>
      <p:sp>
        <p:nvSpPr>
          <p:cNvPr id="2" name="Title 1">
            <a:extLst>
              <a:ext uri="{FF2B5EF4-FFF2-40B4-BE49-F238E27FC236}">
                <a16:creationId xmlns:a16="http://schemas.microsoft.com/office/drawing/2014/main" id="{E4999428-41F0-8D4C-E1C6-03C0F586F09A}"/>
              </a:ext>
            </a:extLst>
          </p:cNvPr>
          <p:cNvSpPr>
            <a:spLocks noGrp="1"/>
          </p:cNvSpPr>
          <p:nvPr>
            <p:ph type="title"/>
          </p:nvPr>
        </p:nvSpPr>
        <p:spPr>
          <a:xfrm>
            <a:off x="220133" y="28720"/>
            <a:ext cx="10515600" cy="821418"/>
          </a:xfrm>
        </p:spPr>
        <p:txBody>
          <a:bodyPr>
            <a:normAutofit/>
          </a:bodyPr>
          <a:lstStyle/>
          <a:p>
            <a:r>
              <a:rPr lang="en-US" altLang="zh-CN" err="1"/>
              <a:t>Objetivos</a:t>
            </a:r>
            <a:endParaRPr lang="en-US"/>
          </a:p>
        </p:txBody>
      </p:sp>
      <p:sp>
        <p:nvSpPr>
          <p:cNvPr id="9" name="TextBox 8">
            <a:extLst>
              <a:ext uri="{FF2B5EF4-FFF2-40B4-BE49-F238E27FC236}">
                <a16:creationId xmlns:a16="http://schemas.microsoft.com/office/drawing/2014/main" id="{41C0DADA-9E81-6A3E-ECB4-B8CF4214A163}"/>
              </a:ext>
            </a:extLst>
          </p:cNvPr>
          <p:cNvSpPr txBox="1"/>
          <p:nvPr/>
        </p:nvSpPr>
        <p:spPr>
          <a:xfrm>
            <a:off x="909512" y="2324313"/>
            <a:ext cx="10592463" cy="1569660"/>
          </a:xfrm>
          <a:prstGeom prst="rect">
            <a:avLst/>
          </a:prstGeom>
          <a:solidFill>
            <a:schemeClr val="accent3">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stStyle>
          <a:p>
            <a:pPr marL="342900" indent="-342900">
              <a:buFont typeface="+mj-lt"/>
              <a:buAutoNum type="arabicPeriod"/>
            </a:pPr>
            <a:r>
              <a:rPr lang="en-US" sz="2400" b="1" err="1"/>
              <a:t>Reconocer</a:t>
            </a:r>
            <a:r>
              <a:rPr lang="en-US" sz="2400" b="1"/>
              <a:t> la </a:t>
            </a:r>
            <a:r>
              <a:rPr lang="en-US" sz="2400" b="1" err="1"/>
              <a:t>importancia</a:t>
            </a:r>
            <a:r>
              <a:rPr lang="en-US" sz="2400" b="1"/>
              <a:t> de la </a:t>
            </a:r>
            <a:r>
              <a:rPr lang="en-US" sz="2400" b="1" err="1"/>
              <a:t>prevención</a:t>
            </a:r>
            <a:r>
              <a:rPr lang="en-US" sz="2400" b="1"/>
              <a:t> y </a:t>
            </a:r>
            <a:r>
              <a:rPr lang="en-US" sz="2400" b="1" err="1"/>
              <a:t>el</a:t>
            </a:r>
            <a:r>
              <a:rPr lang="en-US" sz="2400" b="1"/>
              <a:t> control de </a:t>
            </a:r>
            <a:r>
              <a:rPr lang="en-US" sz="2400" b="1" err="1"/>
              <a:t>infecciones</a:t>
            </a:r>
            <a:r>
              <a:rPr lang="en-US" sz="2400" b="1"/>
              <a:t> </a:t>
            </a:r>
            <a:r>
              <a:rPr lang="en-US" sz="2400" b="1" err="1"/>
              <a:t>en</a:t>
            </a:r>
            <a:r>
              <a:rPr lang="en-US" sz="2400" b="1"/>
              <a:t> la </a:t>
            </a:r>
            <a:r>
              <a:rPr lang="en-US" sz="2400" b="1" err="1"/>
              <a:t>granja</a:t>
            </a:r>
            <a:r>
              <a:rPr lang="en-US" sz="2400" b="1"/>
              <a:t>.</a:t>
            </a:r>
          </a:p>
          <a:p>
            <a:pPr marL="342900" indent="-342900">
              <a:buFont typeface="+mj-lt"/>
              <a:buAutoNum type="arabicPeriod"/>
            </a:pPr>
            <a:r>
              <a:rPr lang="en-US" sz="2400" b="1"/>
              <a:t>Tener un plan </a:t>
            </a:r>
            <a:r>
              <a:rPr lang="en-US" sz="2400" b="1" err="1"/>
              <a:t>completo</a:t>
            </a:r>
            <a:r>
              <a:rPr lang="en-US" sz="2400" b="1"/>
              <a:t> para l</a:t>
            </a:r>
            <a:r>
              <a:rPr lang="es-ES" sz="2400" b="1"/>
              <a:t>a prevención y el control de infecciones (PCI) en la granja</a:t>
            </a:r>
            <a:endParaRPr lang="en-US" sz="2400" b="1"/>
          </a:p>
        </p:txBody>
      </p:sp>
    </p:spTree>
    <p:extLst>
      <p:ext uri="{BB962C8B-B14F-4D97-AF65-F5344CB8AC3E}">
        <p14:creationId xmlns:p14="http://schemas.microsoft.com/office/powerpoint/2010/main" val="2933315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B1377-96D1-FCA5-3614-ADEC1D4CA1DE}"/>
            </a:ext>
          </a:extLst>
        </p:cNvPr>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2A0581EE-3142-D6FE-BA0B-F95F4EF2502D}"/>
              </a:ext>
            </a:extLst>
          </p:cNvPr>
          <p:cNvGraphicFramePr/>
          <p:nvPr>
            <p:extLst>
              <p:ext uri="{D42A27DB-BD31-4B8C-83A1-F6EECF244321}">
                <p14:modId xmlns:p14="http://schemas.microsoft.com/office/powerpoint/2010/main" val="2170101879"/>
              </p:ext>
            </p:extLst>
          </p:nvPr>
        </p:nvGraphicFramePr>
        <p:xfrm>
          <a:off x="844369" y="982000"/>
          <a:ext cx="10996864" cy="48744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1">
            <a:extLst>
              <a:ext uri="{FF2B5EF4-FFF2-40B4-BE49-F238E27FC236}">
                <a16:creationId xmlns:a16="http://schemas.microsoft.com/office/drawing/2014/main" id="{8646D283-B45B-323F-8B59-09DA418734F2}"/>
              </a:ext>
            </a:extLst>
          </p:cNvPr>
          <p:cNvSpPr>
            <a:spLocks noGrp="1"/>
          </p:cNvSpPr>
          <p:nvPr>
            <p:ph type="title"/>
          </p:nvPr>
        </p:nvSpPr>
        <p:spPr>
          <a:xfrm>
            <a:off x="768015" y="124409"/>
            <a:ext cx="10655969" cy="910306"/>
          </a:xfrm>
        </p:spPr>
        <p:txBody>
          <a:bodyPr>
            <a:normAutofit fontScale="90000"/>
          </a:bodyPr>
          <a:lstStyle/>
          <a:p>
            <a:r>
              <a:rPr lang="en-US" err="1">
                <a:latin typeface="Open Sans"/>
                <a:ea typeface="Open Sans"/>
                <a:cs typeface="Open Sans"/>
              </a:rPr>
              <a:t>Quiénes</a:t>
            </a:r>
            <a:r>
              <a:rPr lang="en-US">
                <a:latin typeface="Open Sans"/>
                <a:ea typeface="Open Sans"/>
                <a:cs typeface="Open Sans"/>
              </a:rPr>
              <a:t> </a:t>
            </a:r>
            <a:r>
              <a:rPr lang="en-US" err="1">
                <a:latin typeface="Open Sans"/>
                <a:ea typeface="Open Sans"/>
                <a:cs typeface="Open Sans"/>
              </a:rPr>
              <a:t>somos</a:t>
            </a:r>
            <a:r>
              <a:rPr lang="en-US">
                <a:latin typeface="Open Sans"/>
                <a:ea typeface="Open Sans"/>
                <a:cs typeface="Open Sans"/>
              </a:rPr>
              <a:t> y </a:t>
            </a:r>
            <a:r>
              <a:rPr lang="en-US" err="1">
                <a:latin typeface="Open Sans"/>
                <a:ea typeface="Open Sans"/>
                <a:cs typeface="Open Sans"/>
              </a:rPr>
              <a:t>nuestra</a:t>
            </a:r>
            <a:r>
              <a:rPr lang="en-US">
                <a:latin typeface="Open Sans"/>
                <a:ea typeface="Open Sans"/>
                <a:cs typeface="Open Sans"/>
              </a:rPr>
              <a:t> </a:t>
            </a:r>
            <a:r>
              <a:rPr lang="en-US" err="1">
                <a:latin typeface="Open Sans"/>
                <a:ea typeface="Open Sans"/>
                <a:cs typeface="Open Sans"/>
              </a:rPr>
              <a:t>historia</a:t>
            </a:r>
            <a:r>
              <a:rPr lang="en-US">
                <a:latin typeface="Open Sans"/>
                <a:ea typeface="Open Sans"/>
                <a:cs typeface="Open Sans"/>
              </a:rPr>
              <a:t> </a:t>
            </a:r>
            <a:r>
              <a:rPr lang="en-US" err="1">
                <a:latin typeface="Open Sans"/>
                <a:ea typeface="Open Sans"/>
                <a:cs typeface="Open Sans"/>
              </a:rPr>
              <a:t>trabajando</a:t>
            </a:r>
            <a:r>
              <a:rPr lang="en-US">
                <a:latin typeface="Open Sans"/>
                <a:ea typeface="Open Sans"/>
                <a:cs typeface="Open Sans"/>
              </a:rPr>
              <a:t> con </a:t>
            </a:r>
            <a:r>
              <a:rPr lang="en-US" err="1">
                <a:latin typeface="Open Sans"/>
                <a:ea typeface="Open Sans"/>
                <a:cs typeface="Open Sans"/>
              </a:rPr>
              <a:t>granjas</a:t>
            </a:r>
            <a:r>
              <a:rPr lang="en-US">
                <a:latin typeface="Open Sans"/>
                <a:ea typeface="Open Sans"/>
                <a:cs typeface="Open Sans"/>
              </a:rPr>
              <a:t> </a:t>
            </a:r>
            <a:r>
              <a:rPr lang="en-US" err="1">
                <a:latin typeface="Open Sans"/>
                <a:ea typeface="Open Sans"/>
                <a:cs typeface="Open Sans"/>
              </a:rPr>
              <a:t>lecheras</a:t>
            </a:r>
            <a:r>
              <a:rPr lang="en-US">
                <a:latin typeface="Open Sans"/>
                <a:ea typeface="Open Sans"/>
                <a:cs typeface="Open Sans"/>
              </a:rPr>
              <a:t> o </a:t>
            </a:r>
            <a:r>
              <a:rPr lang="en-US" err="1">
                <a:latin typeface="Open Sans"/>
                <a:ea typeface="Open Sans"/>
                <a:cs typeface="Open Sans"/>
              </a:rPr>
              <a:t>lecherías</a:t>
            </a:r>
          </a:p>
        </p:txBody>
      </p:sp>
      <p:pic>
        <p:nvPicPr>
          <p:cNvPr id="6" name="Picture 5" descr="A black background with purple text&#10;&#10;AI-generated content may be incorrect.">
            <a:extLst>
              <a:ext uri="{FF2B5EF4-FFF2-40B4-BE49-F238E27FC236}">
                <a16:creationId xmlns:a16="http://schemas.microsoft.com/office/drawing/2014/main" id="{D537388C-9095-D1D9-F2E4-8561CCDE085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19841" y="5745715"/>
            <a:ext cx="3338765" cy="685801"/>
          </a:xfrm>
          <a:prstGeom prst="rect">
            <a:avLst/>
          </a:prstGeom>
        </p:spPr>
      </p:pic>
      <p:pic>
        <p:nvPicPr>
          <p:cNvPr id="7" name="Picture 6" descr="A black text on a black background&#10;&#10;AI-generated content may be incorrect.">
            <a:extLst>
              <a:ext uri="{FF2B5EF4-FFF2-40B4-BE49-F238E27FC236}">
                <a16:creationId xmlns:a16="http://schemas.microsoft.com/office/drawing/2014/main" id="{4A4EC2F6-92E0-5742-BAFC-C10F2AA692A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036070" y="5843993"/>
            <a:ext cx="3387914" cy="555944"/>
          </a:xfrm>
          <a:prstGeom prst="rect">
            <a:avLst/>
          </a:prstGeom>
        </p:spPr>
      </p:pic>
      <p:pic>
        <p:nvPicPr>
          <p:cNvPr id="8" name="Picture 7" descr="A close-up of a logo&#10;&#10;AI-generated content may be incorrect.">
            <a:extLst>
              <a:ext uri="{FF2B5EF4-FFF2-40B4-BE49-F238E27FC236}">
                <a16:creationId xmlns:a16="http://schemas.microsoft.com/office/drawing/2014/main" id="{732AFE40-A1DE-05C1-F5BD-5CC1365383C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850982" y="5745715"/>
            <a:ext cx="3384186" cy="752501"/>
          </a:xfrm>
          <a:prstGeom prst="rect">
            <a:avLst/>
          </a:prstGeom>
        </p:spPr>
      </p:pic>
    </p:spTree>
    <p:extLst>
      <p:ext uri="{BB962C8B-B14F-4D97-AF65-F5344CB8AC3E}">
        <p14:creationId xmlns:p14="http://schemas.microsoft.com/office/powerpoint/2010/main" val="18012198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6EFED-4546-B675-B1AB-801943403403}"/>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61DD3774-0C8B-1BFA-A7EC-F2331A689AEB}"/>
              </a:ext>
            </a:extLst>
          </p:cNvPr>
          <p:cNvGraphicFramePr>
            <a:graphicFrameLocks noGrp="1"/>
          </p:cNvGraphicFramePr>
          <p:nvPr>
            <p:ph idx="1"/>
            <p:extLst>
              <p:ext uri="{D42A27DB-BD31-4B8C-83A1-F6EECF244321}">
                <p14:modId xmlns:p14="http://schemas.microsoft.com/office/powerpoint/2010/main" val="146361675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0CE49A53-7579-1966-7F47-960F9166123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30866" y="1166338"/>
            <a:ext cx="10515601" cy="324466"/>
          </a:xfrm>
          <a:prstGeom prst="rect">
            <a:avLst/>
          </a:prstGeom>
        </p:spPr>
      </p:pic>
      <p:sp>
        <p:nvSpPr>
          <p:cNvPr id="2" name="Title 1">
            <a:extLst>
              <a:ext uri="{FF2B5EF4-FFF2-40B4-BE49-F238E27FC236}">
                <a16:creationId xmlns:a16="http://schemas.microsoft.com/office/drawing/2014/main" id="{5F3C366D-44A2-2BB1-D6BA-E9C517491BAE}"/>
              </a:ext>
            </a:extLst>
          </p:cNvPr>
          <p:cNvSpPr>
            <a:spLocks noGrp="1"/>
          </p:cNvSpPr>
          <p:nvPr>
            <p:ph type="title"/>
          </p:nvPr>
        </p:nvSpPr>
        <p:spPr>
          <a:xfrm>
            <a:off x="773517" y="13536"/>
            <a:ext cx="11775830" cy="1315794"/>
          </a:xfrm>
        </p:spPr>
        <p:txBody>
          <a:bodyPr anchor="ctr">
            <a:noAutofit/>
          </a:bodyPr>
          <a:lstStyle/>
          <a:p>
            <a:pPr fontAlgn="base"/>
            <a:r>
              <a:rPr lang="en-US" sz="3200" err="1">
                <a:latin typeface="Open Sans"/>
                <a:ea typeface="Open Sans"/>
                <a:cs typeface="Open Sans"/>
              </a:rPr>
              <a:t>Encuesta</a:t>
            </a:r>
            <a:r>
              <a:rPr lang="en-US" sz="3200">
                <a:latin typeface="Open Sans"/>
                <a:ea typeface="Open Sans"/>
                <a:cs typeface="Open Sans"/>
              </a:rPr>
              <a:t> </a:t>
            </a:r>
            <a:r>
              <a:rPr lang="en-US" sz="3200" err="1">
                <a:latin typeface="Open Sans"/>
                <a:ea typeface="Open Sans"/>
                <a:cs typeface="Open Sans"/>
              </a:rPr>
              <a:t>sobre</a:t>
            </a:r>
            <a:r>
              <a:rPr lang="en-US" sz="3200">
                <a:latin typeface="Open Sans"/>
                <a:ea typeface="Open Sans"/>
                <a:cs typeface="Open Sans"/>
              </a:rPr>
              <a:t> </a:t>
            </a:r>
            <a:r>
              <a:rPr lang="en-US" sz="3200" err="1">
                <a:latin typeface="Open Sans"/>
                <a:ea typeface="Open Sans"/>
                <a:cs typeface="Open Sans"/>
              </a:rPr>
              <a:t>conocimiento</a:t>
            </a:r>
            <a:r>
              <a:rPr lang="en-US" sz="3200">
                <a:latin typeface="Open Sans"/>
                <a:ea typeface="Open Sans"/>
                <a:cs typeface="Open Sans"/>
              </a:rPr>
              <a:t>, </a:t>
            </a:r>
            <a:r>
              <a:rPr lang="en-US" sz="3200" err="1">
                <a:latin typeface="Open Sans"/>
                <a:ea typeface="Open Sans"/>
                <a:cs typeface="Open Sans"/>
              </a:rPr>
              <a:t>actitudes</a:t>
            </a:r>
            <a:r>
              <a:rPr lang="en-US" sz="3200">
                <a:latin typeface="Open Sans"/>
                <a:ea typeface="Open Sans"/>
                <a:cs typeface="Open Sans"/>
              </a:rPr>
              <a:t> y </a:t>
            </a:r>
            <a:r>
              <a:rPr lang="en-US" sz="3200" err="1">
                <a:latin typeface="Open Sans"/>
                <a:ea typeface="Open Sans"/>
                <a:cs typeface="Open Sans"/>
              </a:rPr>
              <a:t>comportamiento</a:t>
            </a:r>
            <a:r>
              <a:rPr lang="en-US" sz="3200">
                <a:latin typeface="Open Sans"/>
                <a:ea typeface="Open Sans"/>
                <a:cs typeface="Open Sans"/>
              </a:rPr>
              <a:t> </a:t>
            </a:r>
            <a:r>
              <a:rPr lang="en-US" sz="3200" err="1">
                <a:latin typeface="Open Sans"/>
                <a:ea typeface="Open Sans"/>
                <a:cs typeface="Open Sans"/>
              </a:rPr>
              <a:t>respecto</a:t>
            </a:r>
            <a:r>
              <a:rPr lang="en-US" sz="3200">
                <a:latin typeface="Open Sans"/>
                <a:ea typeface="Open Sans"/>
                <a:cs typeface="Open Sans"/>
              </a:rPr>
              <a:t> a </a:t>
            </a:r>
            <a:r>
              <a:rPr lang="en-US" sz="3200" err="1">
                <a:latin typeface="Open Sans"/>
                <a:ea typeface="Open Sans"/>
                <a:cs typeface="Open Sans"/>
              </a:rPr>
              <a:t>prevención</a:t>
            </a:r>
            <a:r>
              <a:rPr lang="en-US" sz="3200">
                <a:latin typeface="Open Sans"/>
                <a:ea typeface="Open Sans"/>
                <a:cs typeface="Open Sans"/>
              </a:rPr>
              <a:t> de </a:t>
            </a:r>
            <a:r>
              <a:rPr lang="en-US" sz="3200" err="1">
                <a:latin typeface="Open Sans"/>
                <a:ea typeface="Open Sans"/>
                <a:cs typeface="Open Sans"/>
              </a:rPr>
              <a:t>infecciones</a:t>
            </a:r>
            <a:endParaRPr lang="en-US" sz="3200">
              <a:latin typeface="Open Sans"/>
              <a:ea typeface="Open Sans"/>
              <a:cs typeface="Open Sans"/>
            </a:endParaRPr>
          </a:p>
        </p:txBody>
      </p:sp>
      <p:sp>
        <p:nvSpPr>
          <p:cNvPr id="6" name="TextBox 5">
            <a:extLst>
              <a:ext uri="{FF2B5EF4-FFF2-40B4-BE49-F238E27FC236}">
                <a16:creationId xmlns:a16="http://schemas.microsoft.com/office/drawing/2014/main" id="{F90A574C-E52F-A833-9EF8-1E7730F127CA}"/>
              </a:ext>
            </a:extLst>
          </p:cNvPr>
          <p:cNvSpPr txBox="1"/>
          <p:nvPr/>
        </p:nvSpPr>
        <p:spPr>
          <a:xfrm>
            <a:off x="2498557" y="3523381"/>
            <a:ext cx="8125327" cy="1200329"/>
          </a:xfrm>
          <a:prstGeom prst="rect">
            <a:avLst/>
          </a:prstGeom>
          <a:noFill/>
        </p:spPr>
        <p:txBody>
          <a:bodyPr wrap="square" lIns="91440" tIns="45720" rIns="91440" bIns="45720" rtlCol="0" anchor="t">
            <a:spAutoFit/>
          </a:bodyPr>
          <a:lstStyle/>
          <a:p>
            <a:r>
              <a:rPr lang="en-US" sz="2400" err="1">
                <a:latin typeface="Calibri"/>
                <a:cs typeface="Segoe UI"/>
              </a:rPr>
              <a:t>Prácticas</a:t>
            </a:r>
            <a:r>
              <a:rPr lang="en-US" sz="2400">
                <a:latin typeface="Calibri"/>
                <a:cs typeface="Segoe UI"/>
              </a:rPr>
              <a:t> de </a:t>
            </a:r>
            <a:r>
              <a:rPr lang="en-US" sz="2400" err="1">
                <a:latin typeface="Calibri"/>
                <a:cs typeface="Segoe UI"/>
              </a:rPr>
              <a:t>uso</a:t>
            </a:r>
            <a:r>
              <a:rPr lang="en-US" sz="2400">
                <a:latin typeface="Calibri"/>
                <a:cs typeface="Segoe UI"/>
              </a:rPr>
              <a:t> de </a:t>
            </a:r>
            <a:r>
              <a:rPr lang="en-US" sz="2400" err="1">
                <a:latin typeface="Calibri"/>
                <a:cs typeface="Segoe UI"/>
              </a:rPr>
              <a:t>equipo</a:t>
            </a:r>
            <a:r>
              <a:rPr lang="en-US" sz="2400">
                <a:latin typeface="Calibri"/>
                <a:cs typeface="Segoe UI"/>
              </a:rPr>
              <a:t> de </a:t>
            </a:r>
            <a:r>
              <a:rPr lang="en-US" sz="2400" err="1">
                <a:latin typeface="Calibri"/>
                <a:cs typeface="Segoe UI"/>
              </a:rPr>
              <a:t>protección</a:t>
            </a:r>
            <a:r>
              <a:rPr lang="en-US" sz="2400">
                <a:latin typeface="Calibri"/>
                <a:cs typeface="Segoe UI"/>
              </a:rPr>
              <a:t> personal, </a:t>
            </a:r>
            <a:r>
              <a:rPr lang="en-US" sz="2400" err="1">
                <a:latin typeface="Calibri"/>
                <a:cs typeface="Segoe UI"/>
              </a:rPr>
              <a:t>lavado</a:t>
            </a:r>
            <a:r>
              <a:rPr lang="en-US" sz="2400">
                <a:latin typeface="Calibri"/>
                <a:cs typeface="Segoe UI"/>
              </a:rPr>
              <a:t> de manos y </a:t>
            </a:r>
            <a:r>
              <a:rPr lang="en-US" sz="2400" err="1">
                <a:latin typeface="Calibri"/>
                <a:cs typeface="Segoe UI"/>
              </a:rPr>
              <a:t>seguridad</a:t>
            </a:r>
            <a:r>
              <a:rPr lang="en-US" sz="2400">
                <a:latin typeface="Calibri"/>
                <a:cs typeface="Segoe UI"/>
              </a:rPr>
              <a:t> con </a:t>
            </a:r>
            <a:r>
              <a:rPr lang="en-US" sz="2400" err="1">
                <a:latin typeface="Calibri"/>
                <a:cs typeface="Segoe UI"/>
              </a:rPr>
              <a:t>agujas</a:t>
            </a:r>
            <a:endParaRPr lang="en-US" sz="2400" err="1">
              <a:latin typeface="Calibri"/>
            </a:endParaRPr>
          </a:p>
          <a:p>
            <a:endParaRPr lang="en-US" sz="2400">
              <a:cs typeface="Calibri"/>
            </a:endParaRPr>
          </a:p>
        </p:txBody>
      </p:sp>
      <p:sp>
        <p:nvSpPr>
          <p:cNvPr id="7" name="TextBox 6">
            <a:extLst>
              <a:ext uri="{FF2B5EF4-FFF2-40B4-BE49-F238E27FC236}">
                <a16:creationId xmlns:a16="http://schemas.microsoft.com/office/drawing/2014/main" id="{861D2BB2-A100-4C00-1794-9BAAA79C34A5}"/>
              </a:ext>
            </a:extLst>
          </p:cNvPr>
          <p:cNvSpPr txBox="1"/>
          <p:nvPr/>
        </p:nvSpPr>
        <p:spPr>
          <a:xfrm>
            <a:off x="2498557" y="5154286"/>
            <a:ext cx="7371347" cy="1569660"/>
          </a:xfrm>
          <a:prstGeom prst="rect">
            <a:avLst/>
          </a:prstGeom>
          <a:noFill/>
        </p:spPr>
        <p:txBody>
          <a:bodyPr wrap="square" lIns="91440" tIns="45720" rIns="91440" bIns="45720" rtlCol="0" anchor="t">
            <a:spAutoFit/>
          </a:bodyPr>
          <a:lstStyle/>
          <a:p>
            <a:r>
              <a:rPr lang="en-US" sz="2400">
                <a:latin typeface="Calibri"/>
                <a:cs typeface="Segoe UI"/>
              </a:rPr>
              <a:t>Barreras para las </a:t>
            </a:r>
            <a:r>
              <a:rPr lang="en-US" sz="2400" err="1">
                <a:latin typeface="Calibri"/>
                <a:cs typeface="Segoe UI"/>
              </a:rPr>
              <a:t>prácticas</a:t>
            </a:r>
            <a:r>
              <a:rPr lang="en-US" sz="2400">
                <a:latin typeface="Calibri"/>
                <a:cs typeface="Segoe UI"/>
              </a:rPr>
              <a:t> de </a:t>
            </a:r>
            <a:r>
              <a:rPr lang="en-US" sz="2400" err="1">
                <a:latin typeface="Calibri"/>
                <a:cs typeface="Segoe UI"/>
              </a:rPr>
              <a:t>prevención</a:t>
            </a:r>
            <a:r>
              <a:rPr lang="en-US" sz="2400">
                <a:latin typeface="Calibri"/>
                <a:cs typeface="Segoe UI"/>
              </a:rPr>
              <a:t> de </a:t>
            </a:r>
            <a:r>
              <a:rPr lang="en-US" sz="2400" err="1">
                <a:latin typeface="Calibri"/>
                <a:cs typeface="Segoe UI"/>
              </a:rPr>
              <a:t>infecciones</a:t>
            </a:r>
            <a:r>
              <a:rPr lang="en-US" sz="2400">
                <a:latin typeface="Calibri"/>
                <a:cs typeface="Segoe UI"/>
              </a:rPr>
              <a:t> </a:t>
            </a:r>
            <a:r>
              <a:rPr lang="en-US" sz="2400" err="1">
                <a:latin typeface="Calibri"/>
                <a:cs typeface="Segoe UI"/>
              </a:rPr>
              <a:t>en</a:t>
            </a:r>
            <a:r>
              <a:rPr lang="en-US" sz="2400">
                <a:latin typeface="Calibri"/>
                <a:cs typeface="Segoe UI"/>
              </a:rPr>
              <a:t> la </a:t>
            </a:r>
            <a:r>
              <a:rPr lang="en-US" sz="2400" err="1">
                <a:latin typeface="Calibri"/>
                <a:cs typeface="Segoe UI"/>
              </a:rPr>
              <a:t>granja</a:t>
            </a:r>
            <a:r>
              <a:rPr lang="en-US" sz="2400">
                <a:latin typeface="Calibri"/>
                <a:cs typeface="Segoe UI"/>
              </a:rPr>
              <a:t>.</a:t>
            </a:r>
          </a:p>
          <a:p>
            <a:endParaRPr lang="en-US" sz="2400">
              <a:cs typeface="Calibri"/>
            </a:endParaRPr>
          </a:p>
          <a:p>
            <a:endParaRPr lang="en-US" sz="2400">
              <a:cs typeface="Calibri"/>
            </a:endParaRPr>
          </a:p>
        </p:txBody>
      </p:sp>
      <p:sp>
        <p:nvSpPr>
          <p:cNvPr id="8" name="TextBox 7">
            <a:extLst>
              <a:ext uri="{FF2B5EF4-FFF2-40B4-BE49-F238E27FC236}">
                <a16:creationId xmlns:a16="http://schemas.microsoft.com/office/drawing/2014/main" id="{9E840CB5-446F-1958-41AF-8B5717CCD5C9}"/>
              </a:ext>
            </a:extLst>
          </p:cNvPr>
          <p:cNvSpPr txBox="1"/>
          <p:nvPr/>
        </p:nvSpPr>
        <p:spPr>
          <a:xfrm>
            <a:off x="2382253" y="2153653"/>
            <a:ext cx="8554452" cy="461665"/>
          </a:xfrm>
          <a:prstGeom prst="rect">
            <a:avLst/>
          </a:prstGeom>
          <a:noFill/>
        </p:spPr>
        <p:txBody>
          <a:bodyPr wrap="square" lIns="91440" tIns="45720" rIns="91440" bIns="45720" rtlCol="0" anchor="t">
            <a:spAutoFit/>
          </a:bodyPr>
          <a:lstStyle/>
          <a:p>
            <a:r>
              <a:rPr lang="en-US" sz="2400"/>
              <a:t>Conocimiento </a:t>
            </a:r>
            <a:r>
              <a:rPr lang="en-US" sz="2400" err="1"/>
              <a:t>respecto</a:t>
            </a:r>
            <a:r>
              <a:rPr lang="en-US" sz="2400"/>
              <a:t> a </a:t>
            </a:r>
            <a:r>
              <a:rPr lang="en-US" sz="2400" err="1"/>
              <a:t>enfermedades</a:t>
            </a:r>
            <a:r>
              <a:rPr lang="en-US" sz="2400"/>
              <a:t> </a:t>
            </a:r>
            <a:r>
              <a:rPr lang="en-US" sz="2400" err="1"/>
              <a:t>infecciosas</a:t>
            </a:r>
            <a:r>
              <a:rPr lang="en-US" sz="2400"/>
              <a:t> </a:t>
            </a:r>
            <a:r>
              <a:rPr lang="en-US" sz="2400" err="1"/>
              <a:t>en</a:t>
            </a:r>
            <a:r>
              <a:rPr lang="en-US" sz="2400"/>
              <a:t> la granja.</a:t>
            </a:r>
            <a:endParaRPr lang="en-US" sz="2400">
              <a:cs typeface="Calibri"/>
            </a:endParaRPr>
          </a:p>
        </p:txBody>
      </p:sp>
    </p:spTree>
    <p:extLst>
      <p:ext uri="{BB962C8B-B14F-4D97-AF65-F5344CB8AC3E}">
        <p14:creationId xmlns:p14="http://schemas.microsoft.com/office/powerpoint/2010/main" val="1903514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DABCC-B6E8-4922-95E3-43BB4E399EBD}"/>
              </a:ext>
            </a:extLst>
          </p:cNvPr>
          <p:cNvSpPr>
            <a:spLocks noGrp="1"/>
          </p:cNvSpPr>
          <p:nvPr>
            <p:ph type="title"/>
          </p:nvPr>
        </p:nvSpPr>
        <p:spPr>
          <a:xfrm>
            <a:off x="965200" y="531202"/>
            <a:ext cx="11224683" cy="1325563"/>
          </a:xfrm>
        </p:spPr>
        <p:txBody>
          <a:bodyPr>
            <a:noAutofit/>
          </a:bodyPr>
          <a:lstStyle/>
          <a:p>
            <a:r>
              <a:rPr lang="en-US" sz="2800">
                <a:latin typeface="Open Sans"/>
                <a:ea typeface="Open Sans"/>
                <a:cs typeface="Open Sans"/>
              </a:rPr>
              <a:t>Lo </a:t>
            </a:r>
            <a:r>
              <a:rPr lang="en-US" sz="2800" err="1">
                <a:latin typeface="Open Sans"/>
                <a:ea typeface="Open Sans"/>
                <a:cs typeface="Open Sans"/>
              </a:rPr>
              <a:t>que</a:t>
            </a:r>
            <a:r>
              <a:rPr lang="en-US" sz="2800">
                <a:latin typeface="Open Sans"/>
                <a:ea typeface="Open Sans"/>
                <a:cs typeface="Open Sans"/>
              </a:rPr>
              <a:t> </a:t>
            </a:r>
            <a:r>
              <a:rPr lang="en-US" sz="2800" err="1">
                <a:latin typeface="Open Sans"/>
                <a:ea typeface="Open Sans"/>
                <a:cs typeface="Open Sans"/>
              </a:rPr>
              <a:t>hemos</a:t>
            </a:r>
            <a:r>
              <a:rPr lang="en-US" sz="2800">
                <a:latin typeface="Open Sans"/>
                <a:ea typeface="Open Sans"/>
                <a:cs typeface="Open Sans"/>
              </a:rPr>
              <a:t> </a:t>
            </a:r>
            <a:r>
              <a:rPr lang="en-US" sz="2800" err="1">
                <a:latin typeface="Open Sans"/>
                <a:ea typeface="Open Sans"/>
                <a:cs typeface="Open Sans"/>
              </a:rPr>
              <a:t>aprendido</a:t>
            </a:r>
            <a:r>
              <a:rPr lang="en-US" sz="2800">
                <a:latin typeface="Open Sans"/>
                <a:ea typeface="Open Sans"/>
                <a:cs typeface="Open Sans"/>
              </a:rPr>
              <a:t> de las </a:t>
            </a:r>
            <a:r>
              <a:rPr lang="en-US" sz="2800" err="1">
                <a:latin typeface="Open Sans"/>
                <a:ea typeface="Open Sans"/>
                <a:cs typeface="Open Sans"/>
              </a:rPr>
              <a:t>granjas</a:t>
            </a:r>
            <a:r>
              <a:rPr lang="en-US" sz="2800">
                <a:latin typeface="Open Sans"/>
                <a:ea typeface="Open Sans"/>
                <a:cs typeface="Open Sans"/>
              </a:rPr>
              <a:t> </a:t>
            </a:r>
            <a:r>
              <a:rPr lang="en-US" sz="2800" err="1">
                <a:latin typeface="Open Sans"/>
                <a:ea typeface="Open Sans"/>
                <a:cs typeface="Open Sans"/>
              </a:rPr>
              <a:t>lecheras</a:t>
            </a:r>
            <a:r>
              <a:rPr lang="en-US" sz="2800">
                <a:latin typeface="Open Sans"/>
                <a:ea typeface="Open Sans"/>
                <a:cs typeface="Open Sans"/>
              </a:rPr>
              <a:t>  de Washington: </a:t>
            </a:r>
            <a:r>
              <a:rPr lang="en-US" sz="2800" err="1">
                <a:latin typeface="Open Sans"/>
                <a:ea typeface="Open Sans"/>
                <a:cs typeface="Open Sans"/>
              </a:rPr>
              <a:t>Necesidades</a:t>
            </a:r>
            <a:r>
              <a:rPr lang="en-US" sz="2800">
                <a:latin typeface="Open Sans"/>
                <a:ea typeface="Open Sans"/>
                <a:cs typeface="Open Sans"/>
              </a:rPr>
              <a:t> para la PCI </a:t>
            </a:r>
            <a:r>
              <a:rPr lang="en-US" sz="2800" err="1">
                <a:latin typeface="Open Sans"/>
                <a:ea typeface="Open Sans"/>
                <a:cs typeface="Open Sans"/>
              </a:rPr>
              <a:t>en</a:t>
            </a:r>
            <a:r>
              <a:rPr lang="en-US" sz="2800">
                <a:latin typeface="Open Sans"/>
                <a:ea typeface="Open Sans"/>
                <a:cs typeface="Open Sans"/>
              </a:rPr>
              <a:t> las </a:t>
            </a:r>
            <a:r>
              <a:rPr lang="en-US" sz="2800" err="1">
                <a:latin typeface="Open Sans"/>
                <a:ea typeface="Open Sans"/>
                <a:cs typeface="Open Sans"/>
              </a:rPr>
              <a:t>granjas</a:t>
            </a:r>
            <a:r>
              <a:rPr lang="en-US" sz="2800">
                <a:latin typeface="Open Sans"/>
                <a:ea typeface="Open Sans"/>
                <a:cs typeface="Open Sans"/>
              </a:rPr>
              <a:t> </a:t>
            </a:r>
            <a:r>
              <a:rPr lang="en-US" sz="2800" err="1">
                <a:latin typeface="Open Sans"/>
                <a:ea typeface="Open Sans"/>
                <a:cs typeface="Open Sans"/>
              </a:rPr>
              <a:t>lecheras</a:t>
            </a:r>
            <a:endParaRPr lang="en-US" sz="2800">
              <a:latin typeface="Open Sans"/>
              <a:ea typeface="Open Sans"/>
              <a:cs typeface="Open Sans"/>
            </a:endParaRPr>
          </a:p>
          <a:p>
            <a:endParaRPr lang="en-US" sz="2800">
              <a:latin typeface="Open Sans"/>
              <a:ea typeface="Open Sans"/>
              <a:cs typeface="Open Sans"/>
            </a:endParaRPr>
          </a:p>
        </p:txBody>
      </p:sp>
      <p:pic>
        <p:nvPicPr>
          <p:cNvPr id="5" name="Image 0" descr="preencoded.png">
            <a:extLst>
              <a:ext uri="{FF2B5EF4-FFF2-40B4-BE49-F238E27FC236}">
                <a16:creationId xmlns:a16="http://schemas.microsoft.com/office/drawing/2014/main" id="{67DC7E55-6392-DD37-53DC-9638BD30FA8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2128" y="1996025"/>
            <a:ext cx="717471" cy="717471"/>
          </a:xfrm>
          <a:prstGeom prst="rect">
            <a:avLst/>
          </a:prstGeom>
        </p:spPr>
      </p:pic>
      <p:grpSp>
        <p:nvGrpSpPr>
          <p:cNvPr id="21" name="Group 20">
            <a:extLst>
              <a:ext uri="{FF2B5EF4-FFF2-40B4-BE49-F238E27FC236}">
                <a16:creationId xmlns:a16="http://schemas.microsoft.com/office/drawing/2014/main" id="{5CFE76C4-0B20-09CA-5174-E236D259FF3C}"/>
              </a:ext>
            </a:extLst>
          </p:cNvPr>
          <p:cNvGrpSpPr/>
          <p:nvPr/>
        </p:nvGrpSpPr>
        <p:grpSpPr>
          <a:xfrm>
            <a:off x="1805821" y="1972987"/>
            <a:ext cx="6354961" cy="771287"/>
            <a:chOff x="832128" y="2587823"/>
            <a:chExt cx="6354961" cy="771287"/>
          </a:xfrm>
        </p:grpSpPr>
        <p:sp>
          <p:nvSpPr>
            <p:cNvPr id="6" name="Text 1">
              <a:extLst>
                <a:ext uri="{FF2B5EF4-FFF2-40B4-BE49-F238E27FC236}">
                  <a16:creationId xmlns:a16="http://schemas.microsoft.com/office/drawing/2014/main" id="{A049C894-F49C-93ED-7D9C-006E387890A6}"/>
                </a:ext>
              </a:extLst>
            </p:cNvPr>
            <p:cNvSpPr/>
            <p:nvPr/>
          </p:nvSpPr>
          <p:spPr>
            <a:xfrm>
              <a:off x="832128" y="2587823"/>
              <a:ext cx="2562463" cy="320278"/>
            </a:xfrm>
            <a:prstGeom prst="rect">
              <a:avLst/>
            </a:prstGeom>
            <a:noFill/>
            <a:ln/>
          </p:spPr>
          <p:txBody>
            <a:bodyPr wrap="none" lIns="0" tIns="0" rIns="0" bIns="0" rtlCol="0" anchor="t"/>
            <a:lstStyle/>
            <a:p>
              <a:pPr>
                <a:lnSpc>
                  <a:spcPts val="2500"/>
                </a:lnSpc>
              </a:pPr>
              <a:r>
                <a:rPr lang="en-US" sz="2800" b="1">
                  <a:solidFill>
                    <a:srgbClr val="2A2742"/>
                  </a:solidFill>
                  <a:latin typeface="Calibri"/>
                  <a:cs typeface="Calibri"/>
                </a:rPr>
                <a:t>Lavado de las manos</a:t>
              </a:r>
              <a:endParaRPr lang="en-US" sz="2800" b="1">
                <a:solidFill>
                  <a:srgbClr val="2A2742"/>
                </a:solidFill>
                <a:latin typeface="Calibri" panose="020F0502020204030204" pitchFamily="34" charset="0"/>
                <a:cs typeface="Calibri" panose="020F0502020204030204" pitchFamily="34" charset="0"/>
              </a:endParaRPr>
            </a:p>
          </p:txBody>
        </p:sp>
        <p:sp>
          <p:nvSpPr>
            <p:cNvPr id="7" name="Text 2">
              <a:extLst>
                <a:ext uri="{FF2B5EF4-FFF2-40B4-BE49-F238E27FC236}">
                  <a16:creationId xmlns:a16="http://schemas.microsoft.com/office/drawing/2014/main" id="{0C49A4EC-131B-D4A6-71AE-26977E1087B9}"/>
                </a:ext>
              </a:extLst>
            </p:cNvPr>
            <p:cNvSpPr/>
            <p:nvPr/>
          </p:nvSpPr>
          <p:spPr>
            <a:xfrm>
              <a:off x="832128" y="3031093"/>
              <a:ext cx="6354961" cy="328017"/>
            </a:xfrm>
            <a:prstGeom prst="rect">
              <a:avLst/>
            </a:prstGeom>
            <a:noFill/>
            <a:ln/>
          </p:spPr>
          <p:txBody>
            <a:bodyPr wrap="none" lIns="0" tIns="0" rIns="0" bIns="0" rtlCol="0" anchor="t"/>
            <a:lstStyle/>
            <a:p>
              <a:r>
                <a:rPr lang="en-US" sz="2000">
                  <a:solidFill>
                    <a:srgbClr val="2A2742"/>
                  </a:solidFill>
                  <a:latin typeface="Calibri"/>
                  <a:ea typeface="Arimo" pitchFamily="34" charset="-122"/>
                  <a:cs typeface="Segoe UI"/>
                </a:rPr>
                <a:t>De </a:t>
              </a:r>
              <a:r>
                <a:rPr lang="en-US" sz="2000" err="1">
                  <a:solidFill>
                    <a:srgbClr val="2A2742"/>
                  </a:solidFill>
                  <a:latin typeface="Calibri"/>
                  <a:ea typeface="Arimo" pitchFamily="34" charset="-122"/>
                  <a:cs typeface="Segoe UI"/>
                </a:rPr>
                <a:t>difícil</a:t>
              </a:r>
              <a:r>
                <a:rPr lang="en-US" sz="2000">
                  <a:solidFill>
                    <a:srgbClr val="2A2742"/>
                  </a:solidFill>
                  <a:latin typeface="Calibri"/>
                  <a:ea typeface="Arimo" pitchFamily="34" charset="-122"/>
                  <a:cs typeface="Segoe UI"/>
                </a:rPr>
                <a:t> </a:t>
              </a:r>
              <a:r>
                <a:rPr lang="en-US" sz="2000" err="1">
                  <a:solidFill>
                    <a:srgbClr val="2A2742"/>
                  </a:solidFill>
                  <a:latin typeface="Calibri"/>
                  <a:ea typeface="Arimo" pitchFamily="34" charset="-122"/>
                  <a:cs typeface="Segoe UI"/>
                </a:rPr>
                <a:t>acceso</a:t>
              </a:r>
              <a:r>
                <a:rPr lang="en-US" sz="2000">
                  <a:solidFill>
                    <a:srgbClr val="2A2742"/>
                  </a:solidFill>
                  <a:latin typeface="Calibri"/>
                  <a:ea typeface="Arimo" pitchFamily="34" charset="-122"/>
                  <a:cs typeface="Segoe UI"/>
                </a:rPr>
                <a:t> </a:t>
              </a:r>
              <a:r>
                <a:rPr lang="en-US" sz="2000" err="1">
                  <a:solidFill>
                    <a:srgbClr val="2A2742"/>
                  </a:solidFill>
                  <a:latin typeface="Calibri"/>
                  <a:ea typeface="Arimo" pitchFamily="34" charset="-122"/>
                  <a:cs typeface="Segoe UI"/>
                </a:rPr>
                <a:t>debido</a:t>
              </a:r>
              <a:r>
                <a:rPr lang="en-US" sz="2000">
                  <a:solidFill>
                    <a:srgbClr val="2A2742"/>
                  </a:solidFill>
                  <a:latin typeface="Calibri"/>
                  <a:ea typeface="Arimo" pitchFamily="34" charset="-122"/>
                  <a:cs typeface="Segoe UI"/>
                </a:rPr>
                <a:t> al </a:t>
              </a:r>
              <a:r>
                <a:rPr lang="en-US" sz="2000" err="1">
                  <a:solidFill>
                    <a:srgbClr val="2A2742"/>
                  </a:solidFill>
                  <a:latin typeface="Calibri"/>
                  <a:ea typeface="Arimo" pitchFamily="34" charset="-122"/>
                  <a:cs typeface="Segoe UI"/>
                </a:rPr>
                <a:t>diseño</a:t>
              </a:r>
              <a:r>
                <a:rPr lang="en-US" sz="2000">
                  <a:solidFill>
                    <a:srgbClr val="2A2742"/>
                  </a:solidFill>
                  <a:latin typeface="Calibri"/>
                  <a:ea typeface="Arimo" pitchFamily="34" charset="-122"/>
                  <a:cs typeface="Segoe UI"/>
                </a:rPr>
                <a:t> de la </a:t>
              </a:r>
              <a:r>
                <a:rPr lang="en-US" sz="2000" err="1">
                  <a:solidFill>
                    <a:srgbClr val="2A2742"/>
                  </a:solidFill>
                  <a:latin typeface="Calibri"/>
                  <a:ea typeface="Arimo" pitchFamily="34" charset="-122"/>
                  <a:cs typeface="Segoe UI"/>
                </a:rPr>
                <a:t>granja</a:t>
              </a:r>
              <a:r>
                <a:rPr lang="en-US" sz="2000">
                  <a:solidFill>
                    <a:srgbClr val="2A2742"/>
                  </a:solidFill>
                  <a:latin typeface="Calibri"/>
                  <a:ea typeface="Arimo" pitchFamily="34" charset="-122"/>
                  <a:cs typeface="Segoe UI"/>
                </a:rPr>
                <a:t>.</a:t>
              </a:r>
              <a:endParaRPr lang="en-US" sz="2000">
                <a:latin typeface="Calibri"/>
                <a:cs typeface="Segoe UI"/>
              </a:endParaRPr>
            </a:p>
            <a:p>
              <a:pPr marL="0" indent="0" algn="l">
                <a:lnSpc>
                  <a:spcPts val="2550"/>
                </a:lnSpc>
                <a:buNone/>
              </a:pPr>
              <a:endParaRPr lang="en-US" sz="2000">
                <a:solidFill>
                  <a:srgbClr val="2A2742"/>
                </a:solidFill>
                <a:latin typeface="Calibri" panose="020F0502020204030204" pitchFamily="34" charset="0"/>
                <a:cs typeface="Calibri" panose="020F0502020204030204" pitchFamily="34" charset="0"/>
              </a:endParaRPr>
            </a:p>
          </p:txBody>
        </p:sp>
      </p:grpSp>
      <p:pic>
        <p:nvPicPr>
          <p:cNvPr id="10" name="Image 2" descr="preencoded.png">
            <a:extLst>
              <a:ext uri="{FF2B5EF4-FFF2-40B4-BE49-F238E27FC236}">
                <a16:creationId xmlns:a16="http://schemas.microsoft.com/office/drawing/2014/main" id="{D411FA3E-A831-1D0B-65F4-E1C11BC3CC5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2128" y="3497573"/>
            <a:ext cx="717471" cy="717471"/>
          </a:xfrm>
          <a:prstGeom prst="rect">
            <a:avLst/>
          </a:prstGeom>
        </p:spPr>
      </p:pic>
      <p:grpSp>
        <p:nvGrpSpPr>
          <p:cNvPr id="22" name="Group 21">
            <a:extLst>
              <a:ext uri="{FF2B5EF4-FFF2-40B4-BE49-F238E27FC236}">
                <a16:creationId xmlns:a16="http://schemas.microsoft.com/office/drawing/2014/main" id="{B773EC7B-AA21-E304-49A1-2AC9CCD4C0DD}"/>
              </a:ext>
            </a:extLst>
          </p:cNvPr>
          <p:cNvGrpSpPr/>
          <p:nvPr/>
        </p:nvGrpSpPr>
        <p:grpSpPr>
          <a:xfrm>
            <a:off x="1805821" y="3431589"/>
            <a:ext cx="6354961" cy="810362"/>
            <a:chOff x="832128" y="4575068"/>
            <a:chExt cx="6354961" cy="810362"/>
          </a:xfrm>
        </p:grpSpPr>
        <p:sp>
          <p:nvSpPr>
            <p:cNvPr id="11" name="Text 5">
              <a:extLst>
                <a:ext uri="{FF2B5EF4-FFF2-40B4-BE49-F238E27FC236}">
                  <a16:creationId xmlns:a16="http://schemas.microsoft.com/office/drawing/2014/main" id="{310A474C-9B23-0EF9-1F5A-707CA66153A1}"/>
                </a:ext>
              </a:extLst>
            </p:cNvPr>
            <p:cNvSpPr/>
            <p:nvPr/>
          </p:nvSpPr>
          <p:spPr>
            <a:xfrm>
              <a:off x="832128" y="4575068"/>
              <a:ext cx="4526078" cy="417969"/>
            </a:xfrm>
            <a:prstGeom prst="rect">
              <a:avLst/>
            </a:prstGeom>
            <a:noFill/>
            <a:ln/>
          </p:spPr>
          <p:txBody>
            <a:bodyPr wrap="none" lIns="0" tIns="0" rIns="0" bIns="0" rtlCol="0" anchor="t"/>
            <a:lstStyle/>
            <a:p>
              <a:pPr>
                <a:lnSpc>
                  <a:spcPts val="2500"/>
                </a:lnSpc>
              </a:pPr>
              <a:r>
                <a:rPr lang="en-US" sz="2800" b="1" err="1">
                  <a:solidFill>
                    <a:srgbClr val="2A2742"/>
                  </a:solidFill>
                  <a:latin typeface="Calibri"/>
                  <a:ea typeface="Outfit Extra Bold" pitchFamily="34" charset="-122"/>
                  <a:cs typeface="Calibri"/>
                </a:rPr>
                <a:t>Tareas</a:t>
              </a:r>
              <a:r>
                <a:rPr lang="en-US" sz="2800" b="1">
                  <a:solidFill>
                    <a:srgbClr val="2A2742"/>
                  </a:solidFill>
                  <a:latin typeface="Calibri"/>
                  <a:ea typeface="Outfit Extra Bold" pitchFamily="34" charset="-122"/>
                  <a:cs typeface="Calibri"/>
                </a:rPr>
                <a:t> de </a:t>
              </a:r>
              <a:r>
                <a:rPr lang="en-US" sz="2800" b="1" err="1">
                  <a:solidFill>
                    <a:srgbClr val="2A2742"/>
                  </a:solidFill>
                  <a:latin typeface="Calibri"/>
                  <a:ea typeface="Outfit Extra Bold" pitchFamily="34" charset="-122"/>
                  <a:cs typeface="Calibri"/>
                </a:rPr>
                <a:t>trabajo</a:t>
              </a:r>
              <a:r>
                <a:rPr lang="en-US" sz="2800" b="1">
                  <a:solidFill>
                    <a:srgbClr val="2A2742"/>
                  </a:solidFill>
                  <a:latin typeface="Calibri"/>
                  <a:ea typeface="Outfit Extra Bold" pitchFamily="34" charset="-122"/>
                  <a:cs typeface="Calibri"/>
                </a:rPr>
                <a:t> de alto </a:t>
              </a:r>
              <a:r>
                <a:rPr lang="en-US" sz="2800" b="1" err="1">
                  <a:solidFill>
                    <a:srgbClr val="2A2742"/>
                  </a:solidFill>
                  <a:latin typeface="Calibri"/>
                  <a:ea typeface="Outfit Extra Bold" pitchFamily="34" charset="-122"/>
                  <a:cs typeface="Calibri"/>
                </a:rPr>
                <a:t>riesgo</a:t>
              </a:r>
              <a:endParaRPr lang="en-US" sz="2800" err="1">
                <a:latin typeface="Calibri"/>
                <a:cs typeface="Calibri"/>
              </a:endParaRPr>
            </a:p>
          </p:txBody>
        </p:sp>
        <p:sp>
          <p:nvSpPr>
            <p:cNvPr id="12" name="Text 6">
              <a:extLst>
                <a:ext uri="{FF2B5EF4-FFF2-40B4-BE49-F238E27FC236}">
                  <a16:creationId xmlns:a16="http://schemas.microsoft.com/office/drawing/2014/main" id="{86A01A9B-0DDE-EBAB-F28F-408690D84000}"/>
                </a:ext>
              </a:extLst>
            </p:cNvPr>
            <p:cNvSpPr/>
            <p:nvPr/>
          </p:nvSpPr>
          <p:spPr>
            <a:xfrm>
              <a:off x="832128" y="5057413"/>
              <a:ext cx="6354961" cy="328017"/>
            </a:xfrm>
            <a:prstGeom prst="rect">
              <a:avLst/>
            </a:prstGeom>
            <a:noFill/>
            <a:ln/>
          </p:spPr>
          <p:txBody>
            <a:bodyPr wrap="none" lIns="0" tIns="0" rIns="0" bIns="0" rtlCol="0" anchor="t"/>
            <a:lstStyle/>
            <a:p>
              <a:r>
                <a:rPr lang="en-US" sz="2000">
                  <a:solidFill>
                    <a:srgbClr val="2A2742"/>
                  </a:solidFill>
                  <a:ea typeface="+mn-lt"/>
                  <a:cs typeface="+mn-lt"/>
                </a:rPr>
                <a:t>La </a:t>
              </a:r>
              <a:r>
                <a:rPr lang="en-US" sz="2000" err="1">
                  <a:solidFill>
                    <a:srgbClr val="2A2742"/>
                  </a:solidFill>
                  <a:ea typeface="+mn-lt"/>
                  <a:cs typeface="+mn-lt"/>
                </a:rPr>
                <a:t>protección</a:t>
              </a:r>
              <a:r>
                <a:rPr lang="en-US" sz="2000">
                  <a:solidFill>
                    <a:srgbClr val="2A2742"/>
                  </a:solidFill>
                  <a:ea typeface="+mn-lt"/>
                  <a:cs typeface="+mn-lt"/>
                </a:rPr>
                <a:t> es </a:t>
              </a:r>
              <a:r>
                <a:rPr lang="en-US" sz="2000" err="1">
                  <a:solidFill>
                    <a:srgbClr val="2A2742"/>
                  </a:solidFill>
                  <a:ea typeface="+mn-lt"/>
                  <a:cs typeface="+mn-lt"/>
                </a:rPr>
                <a:t>difícil</a:t>
              </a:r>
              <a:r>
                <a:rPr lang="en-US" sz="2000">
                  <a:solidFill>
                    <a:srgbClr val="2A2742"/>
                  </a:solidFill>
                  <a:ea typeface="+mn-lt"/>
                  <a:cs typeface="+mn-lt"/>
                </a:rPr>
                <a:t> con </a:t>
              </a:r>
              <a:r>
                <a:rPr lang="en-US" sz="2000" err="1">
                  <a:solidFill>
                    <a:srgbClr val="2A2742"/>
                  </a:solidFill>
                  <a:ea typeface="+mn-lt"/>
                  <a:cs typeface="+mn-lt"/>
                </a:rPr>
                <a:t>el</a:t>
              </a:r>
              <a:r>
                <a:rPr lang="en-US" sz="2000">
                  <a:solidFill>
                    <a:srgbClr val="2A2742"/>
                  </a:solidFill>
                  <a:ea typeface="+mn-lt"/>
                  <a:cs typeface="+mn-lt"/>
                </a:rPr>
                <a:t> </a:t>
              </a:r>
              <a:r>
                <a:rPr lang="en-US" sz="2000" err="1">
                  <a:solidFill>
                    <a:srgbClr val="2A2742"/>
                  </a:solidFill>
                  <a:ea typeface="+mn-lt"/>
                  <a:cs typeface="+mn-lt"/>
                </a:rPr>
                <a:t>contacto</a:t>
              </a:r>
              <a:r>
                <a:rPr lang="en-US" sz="2000">
                  <a:solidFill>
                    <a:srgbClr val="2A2742"/>
                  </a:solidFill>
                  <a:ea typeface="+mn-lt"/>
                  <a:cs typeface="+mn-lt"/>
                </a:rPr>
                <a:t> con </a:t>
              </a:r>
              <a:endParaRPr lang="en-US" sz="2000">
                <a:solidFill>
                  <a:srgbClr val="000000"/>
                </a:solidFill>
                <a:ea typeface="+mn-lt"/>
                <a:cs typeface="+mn-lt"/>
              </a:endParaRPr>
            </a:p>
            <a:p>
              <a:r>
                <a:rPr lang="en-US" sz="2000" err="1">
                  <a:solidFill>
                    <a:srgbClr val="2A2742"/>
                  </a:solidFill>
                  <a:ea typeface="+mn-lt"/>
                  <a:cs typeface="+mn-lt"/>
                </a:rPr>
                <a:t>animales</a:t>
              </a:r>
              <a:r>
                <a:rPr lang="en-US" sz="2000">
                  <a:solidFill>
                    <a:srgbClr val="2A2742"/>
                  </a:solidFill>
                  <a:ea typeface="+mn-lt"/>
                  <a:cs typeface="+mn-lt"/>
                </a:rPr>
                <a:t>.</a:t>
              </a:r>
              <a:endParaRPr lang="en-US" sz="2000">
                <a:ea typeface="+mn-lt"/>
                <a:cs typeface="+mn-lt"/>
              </a:endParaRPr>
            </a:p>
            <a:p>
              <a:pPr marL="0" indent="0" algn="l">
                <a:lnSpc>
                  <a:spcPts val="2550"/>
                </a:lnSpc>
                <a:buNone/>
              </a:pPr>
              <a:endParaRPr lang="en-US" sz="2000">
                <a:solidFill>
                  <a:srgbClr val="2A2742"/>
                </a:solidFill>
                <a:latin typeface="Calibri" panose="020F0502020204030204" pitchFamily="34" charset="0"/>
                <a:cs typeface="Calibri" panose="020F0502020204030204" pitchFamily="34" charset="0"/>
              </a:endParaRPr>
            </a:p>
          </p:txBody>
        </p:sp>
      </p:grpSp>
      <p:pic>
        <p:nvPicPr>
          <p:cNvPr id="15" name="Image 4" descr="preencoded.png">
            <a:extLst>
              <a:ext uri="{FF2B5EF4-FFF2-40B4-BE49-F238E27FC236}">
                <a16:creationId xmlns:a16="http://schemas.microsoft.com/office/drawing/2014/main" id="{487DB32C-14A1-869E-6BE9-550586C0A40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32129" y="4927728"/>
            <a:ext cx="717471" cy="717471"/>
          </a:xfrm>
          <a:prstGeom prst="rect">
            <a:avLst/>
          </a:prstGeom>
        </p:spPr>
      </p:pic>
      <p:grpSp>
        <p:nvGrpSpPr>
          <p:cNvPr id="23" name="Group 22">
            <a:extLst>
              <a:ext uri="{FF2B5EF4-FFF2-40B4-BE49-F238E27FC236}">
                <a16:creationId xmlns:a16="http://schemas.microsoft.com/office/drawing/2014/main" id="{2DF4C244-AE67-2C08-F13A-B20BE20C4FA1}"/>
              </a:ext>
            </a:extLst>
          </p:cNvPr>
          <p:cNvGrpSpPr/>
          <p:nvPr/>
        </p:nvGrpSpPr>
        <p:grpSpPr>
          <a:xfrm>
            <a:off x="1805821" y="4909145"/>
            <a:ext cx="6354961" cy="849441"/>
            <a:chOff x="832128" y="6590886"/>
            <a:chExt cx="6354961" cy="849441"/>
          </a:xfrm>
        </p:grpSpPr>
        <p:sp>
          <p:nvSpPr>
            <p:cNvPr id="16" name="Text 9">
              <a:extLst>
                <a:ext uri="{FF2B5EF4-FFF2-40B4-BE49-F238E27FC236}">
                  <a16:creationId xmlns:a16="http://schemas.microsoft.com/office/drawing/2014/main" id="{8B17A96C-15DA-5EB7-79AE-563817F1AE0C}"/>
                </a:ext>
              </a:extLst>
            </p:cNvPr>
            <p:cNvSpPr/>
            <p:nvPr/>
          </p:nvSpPr>
          <p:spPr>
            <a:xfrm>
              <a:off x="832128" y="6590886"/>
              <a:ext cx="4416174" cy="369125"/>
            </a:xfrm>
            <a:prstGeom prst="rect">
              <a:avLst/>
            </a:prstGeom>
            <a:noFill/>
            <a:ln/>
          </p:spPr>
          <p:txBody>
            <a:bodyPr wrap="none" lIns="0" tIns="0" rIns="0" bIns="0" rtlCol="0" anchor="t"/>
            <a:lstStyle/>
            <a:p>
              <a:pPr>
                <a:lnSpc>
                  <a:spcPts val="2500"/>
                </a:lnSpc>
              </a:pPr>
              <a:r>
                <a:rPr lang="en-US" sz="2800" b="1" err="1">
                  <a:solidFill>
                    <a:srgbClr val="2A2742"/>
                  </a:solidFill>
                  <a:latin typeface="Calibri"/>
                  <a:ea typeface="Outfit Extra Bold" pitchFamily="34" charset="-122"/>
                  <a:cs typeface="Calibri"/>
                </a:rPr>
                <a:t>Preocupaciones</a:t>
              </a:r>
              <a:r>
                <a:rPr lang="en-US" sz="2800" b="1">
                  <a:solidFill>
                    <a:srgbClr val="2A2742"/>
                  </a:solidFill>
                  <a:latin typeface="Calibri"/>
                  <a:ea typeface="Outfit Extra Bold" pitchFamily="34" charset="-122"/>
                  <a:cs typeface="Calibri"/>
                </a:rPr>
                <a:t> de la familia</a:t>
              </a:r>
              <a:endParaRPr lang="en-US" sz="2800" err="1">
                <a:latin typeface="Calibri"/>
                <a:cs typeface="Calibri"/>
              </a:endParaRPr>
            </a:p>
          </p:txBody>
        </p:sp>
        <p:sp>
          <p:nvSpPr>
            <p:cNvPr id="17" name="Text 10">
              <a:extLst>
                <a:ext uri="{FF2B5EF4-FFF2-40B4-BE49-F238E27FC236}">
                  <a16:creationId xmlns:a16="http://schemas.microsoft.com/office/drawing/2014/main" id="{C14512C6-FF81-AC96-2378-B74D6DA76F01}"/>
                </a:ext>
              </a:extLst>
            </p:cNvPr>
            <p:cNvSpPr/>
            <p:nvPr/>
          </p:nvSpPr>
          <p:spPr>
            <a:xfrm>
              <a:off x="832128" y="7112310"/>
              <a:ext cx="6354961" cy="328017"/>
            </a:xfrm>
            <a:prstGeom prst="rect">
              <a:avLst/>
            </a:prstGeom>
            <a:noFill/>
            <a:ln/>
          </p:spPr>
          <p:txBody>
            <a:bodyPr wrap="none" lIns="0" tIns="0" rIns="0" bIns="0" rtlCol="0" anchor="t"/>
            <a:lstStyle/>
            <a:p>
              <a:pPr>
                <a:lnSpc>
                  <a:spcPts val="2550"/>
                </a:lnSpc>
              </a:pPr>
              <a:r>
                <a:rPr lang="en-US" sz="2000">
                  <a:solidFill>
                    <a:srgbClr val="2A2742"/>
                  </a:solidFill>
                  <a:ea typeface="+mn-lt"/>
                  <a:cs typeface="+mn-lt"/>
                </a:rPr>
                <a:t>La </a:t>
              </a:r>
              <a:r>
                <a:rPr lang="en-US" sz="2000" err="1">
                  <a:solidFill>
                    <a:srgbClr val="2A2742"/>
                  </a:solidFill>
                  <a:ea typeface="+mn-lt"/>
                  <a:cs typeface="+mn-lt"/>
                </a:rPr>
                <a:t>transmisión</a:t>
              </a:r>
              <a:r>
                <a:rPr lang="en-US" sz="2000">
                  <a:solidFill>
                    <a:srgbClr val="2A2742"/>
                  </a:solidFill>
                  <a:ea typeface="+mn-lt"/>
                  <a:cs typeface="+mn-lt"/>
                </a:rPr>
                <a:t> de </a:t>
              </a:r>
              <a:r>
                <a:rPr lang="en-US" sz="2000" err="1">
                  <a:solidFill>
                    <a:srgbClr val="2A2742"/>
                  </a:solidFill>
                  <a:ea typeface="+mn-lt"/>
                  <a:cs typeface="+mn-lt"/>
                </a:rPr>
                <a:t>gérmenes</a:t>
              </a:r>
              <a:r>
                <a:rPr lang="en-US" sz="2000">
                  <a:solidFill>
                    <a:srgbClr val="2A2742"/>
                  </a:solidFill>
                  <a:ea typeface="+mn-lt"/>
                  <a:cs typeface="+mn-lt"/>
                </a:rPr>
                <a:t> a la familia es </a:t>
              </a:r>
              <a:endParaRPr lang="en-US">
                <a:solidFill>
                  <a:srgbClr val="000000"/>
                </a:solidFill>
                <a:ea typeface="+mn-lt"/>
                <a:cs typeface="+mn-lt"/>
              </a:endParaRPr>
            </a:p>
            <a:p>
              <a:pPr>
                <a:lnSpc>
                  <a:spcPts val="2550"/>
                </a:lnSpc>
              </a:pPr>
              <a:r>
                <a:rPr lang="en-US" sz="2000" err="1">
                  <a:solidFill>
                    <a:srgbClr val="2A2742"/>
                  </a:solidFill>
                  <a:ea typeface="+mn-lt"/>
                  <a:cs typeface="+mn-lt"/>
                </a:rPr>
                <a:t>preocupante</a:t>
              </a:r>
              <a:r>
                <a:rPr lang="en-US" sz="2000">
                  <a:solidFill>
                    <a:srgbClr val="2A2742"/>
                  </a:solidFill>
                  <a:ea typeface="+mn-lt"/>
                  <a:cs typeface="+mn-lt"/>
                </a:rPr>
                <a:t>.</a:t>
              </a:r>
              <a:endParaRPr lang="en-US">
                <a:ea typeface="+mn-lt"/>
                <a:cs typeface="+mn-lt"/>
              </a:endParaRPr>
            </a:p>
          </p:txBody>
        </p:sp>
      </p:grpSp>
      <p:pic>
        <p:nvPicPr>
          <p:cNvPr id="27" name="Image 1" descr="preencoded.png">
            <a:extLst>
              <a:ext uri="{FF2B5EF4-FFF2-40B4-BE49-F238E27FC236}">
                <a16:creationId xmlns:a16="http://schemas.microsoft.com/office/drawing/2014/main" id="{5AF0F08F-130A-7F21-72EA-0FFFA52AC67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363116" y="1996026"/>
            <a:ext cx="717471" cy="717471"/>
          </a:xfrm>
          <a:prstGeom prst="rect">
            <a:avLst/>
          </a:prstGeom>
        </p:spPr>
      </p:pic>
      <p:grpSp>
        <p:nvGrpSpPr>
          <p:cNvPr id="38" name="Group 37">
            <a:extLst>
              <a:ext uri="{FF2B5EF4-FFF2-40B4-BE49-F238E27FC236}">
                <a16:creationId xmlns:a16="http://schemas.microsoft.com/office/drawing/2014/main" id="{540152AD-9C43-FAD5-A5BA-D9BBB8AE5482}"/>
              </a:ext>
            </a:extLst>
          </p:cNvPr>
          <p:cNvGrpSpPr/>
          <p:nvPr/>
        </p:nvGrpSpPr>
        <p:grpSpPr>
          <a:xfrm>
            <a:off x="7208698" y="2000481"/>
            <a:ext cx="6354961" cy="947133"/>
            <a:chOff x="6952774" y="1799982"/>
            <a:chExt cx="6354961" cy="947133"/>
          </a:xfrm>
        </p:grpSpPr>
        <p:sp>
          <p:nvSpPr>
            <p:cNvPr id="28" name="Text 3">
              <a:extLst>
                <a:ext uri="{FF2B5EF4-FFF2-40B4-BE49-F238E27FC236}">
                  <a16:creationId xmlns:a16="http://schemas.microsoft.com/office/drawing/2014/main" id="{FF9DB22D-67DC-2FB7-DAB0-4785566E2A1E}"/>
                </a:ext>
              </a:extLst>
            </p:cNvPr>
            <p:cNvSpPr/>
            <p:nvPr/>
          </p:nvSpPr>
          <p:spPr>
            <a:xfrm>
              <a:off x="6952774" y="1799982"/>
              <a:ext cx="4272078" cy="486354"/>
            </a:xfrm>
            <a:prstGeom prst="rect">
              <a:avLst/>
            </a:prstGeom>
            <a:noFill/>
            <a:ln/>
          </p:spPr>
          <p:txBody>
            <a:bodyPr wrap="none" lIns="0" tIns="0" rIns="0" bIns="0" rtlCol="0" anchor="t"/>
            <a:lstStyle/>
            <a:p>
              <a:pPr>
                <a:lnSpc>
                  <a:spcPts val="2500"/>
                </a:lnSpc>
              </a:pPr>
              <a:r>
                <a:rPr lang="en-US" sz="2800" b="1">
                  <a:solidFill>
                    <a:srgbClr val="2A2742"/>
                  </a:solidFill>
                  <a:latin typeface="Calibri"/>
                  <a:cs typeface="Calibri"/>
                </a:rPr>
                <a:t>Uso de </a:t>
              </a:r>
              <a:r>
                <a:rPr lang="en-US" sz="2800" b="1" err="1">
                  <a:solidFill>
                    <a:srgbClr val="2A2742"/>
                  </a:solidFill>
                  <a:latin typeface="Calibri"/>
                  <a:cs typeface="Calibri"/>
                </a:rPr>
                <a:t>equipo</a:t>
              </a:r>
              <a:r>
                <a:rPr lang="en-US" sz="2800" b="1">
                  <a:solidFill>
                    <a:srgbClr val="2A2742"/>
                  </a:solidFill>
                  <a:latin typeface="Calibri"/>
                  <a:cs typeface="Calibri"/>
                </a:rPr>
                <a:t> de </a:t>
              </a:r>
              <a:r>
                <a:rPr lang="en-US" sz="2800" b="1" err="1">
                  <a:solidFill>
                    <a:srgbClr val="2A2742"/>
                  </a:solidFill>
                  <a:latin typeface="Calibri"/>
                  <a:cs typeface="Calibri"/>
                </a:rPr>
                <a:t>protección</a:t>
              </a:r>
              <a:endParaRPr lang="en-US" err="1"/>
            </a:p>
            <a:p>
              <a:pPr>
                <a:lnSpc>
                  <a:spcPts val="2500"/>
                </a:lnSpc>
              </a:pPr>
              <a:r>
                <a:rPr lang="en-US" sz="2800" b="1">
                  <a:solidFill>
                    <a:srgbClr val="2A2742"/>
                  </a:solidFill>
                  <a:latin typeface="Calibri"/>
                  <a:cs typeface="Calibri"/>
                </a:rPr>
                <a:t>personal</a:t>
              </a:r>
              <a:endParaRPr lang="en-US"/>
            </a:p>
            <a:p>
              <a:pPr>
                <a:lnSpc>
                  <a:spcPts val="2500"/>
                </a:lnSpc>
              </a:pPr>
              <a:endParaRPr lang="en-US" sz="2800" b="1">
                <a:solidFill>
                  <a:srgbClr val="2A2742"/>
                </a:solidFill>
                <a:latin typeface="Calibri"/>
                <a:cs typeface="Calibri"/>
              </a:endParaRPr>
            </a:p>
          </p:txBody>
        </p:sp>
        <p:sp>
          <p:nvSpPr>
            <p:cNvPr id="29" name="Text 4">
              <a:extLst>
                <a:ext uri="{FF2B5EF4-FFF2-40B4-BE49-F238E27FC236}">
                  <a16:creationId xmlns:a16="http://schemas.microsoft.com/office/drawing/2014/main" id="{492AFCF4-6DAC-FE39-6EAF-6E98825CA9C8}"/>
                </a:ext>
              </a:extLst>
            </p:cNvPr>
            <p:cNvSpPr/>
            <p:nvPr/>
          </p:nvSpPr>
          <p:spPr>
            <a:xfrm>
              <a:off x="6952774" y="2419098"/>
              <a:ext cx="6354961" cy="328017"/>
            </a:xfrm>
            <a:prstGeom prst="rect">
              <a:avLst/>
            </a:prstGeom>
            <a:noFill/>
            <a:ln/>
          </p:spPr>
          <p:txBody>
            <a:bodyPr wrap="none" lIns="0" tIns="0" rIns="0" bIns="0" rtlCol="0" anchor="t"/>
            <a:lstStyle/>
            <a:p>
              <a:r>
                <a:rPr lang="en-US" sz="2000" err="1">
                  <a:solidFill>
                    <a:srgbClr val="2A2742"/>
                  </a:solidFill>
                  <a:ea typeface="+mn-lt"/>
                  <a:cs typeface="+mn-lt"/>
                </a:rPr>
                <a:t>Varía</a:t>
              </a:r>
              <a:r>
                <a:rPr lang="en-US" sz="2000">
                  <a:solidFill>
                    <a:srgbClr val="2A2742"/>
                  </a:solidFill>
                  <a:ea typeface="+mn-lt"/>
                  <a:cs typeface="+mn-lt"/>
                </a:rPr>
                <a:t> </a:t>
              </a:r>
              <a:r>
                <a:rPr lang="en-US" sz="2000" err="1">
                  <a:solidFill>
                    <a:srgbClr val="2A2742"/>
                  </a:solidFill>
                  <a:ea typeface="+mn-lt"/>
                  <a:cs typeface="+mn-lt"/>
                </a:rPr>
                <a:t>según</a:t>
              </a:r>
              <a:r>
                <a:rPr lang="en-US" sz="2000">
                  <a:solidFill>
                    <a:srgbClr val="2A2742"/>
                  </a:solidFill>
                  <a:ea typeface="+mn-lt"/>
                  <a:cs typeface="+mn-lt"/>
                </a:rPr>
                <a:t> </a:t>
              </a:r>
              <a:r>
                <a:rPr lang="en-US" sz="2000" err="1">
                  <a:solidFill>
                    <a:srgbClr val="2A2742"/>
                  </a:solidFill>
                  <a:ea typeface="+mn-lt"/>
                  <a:cs typeface="+mn-lt"/>
                </a:rPr>
                <a:t>el</a:t>
              </a:r>
              <a:r>
                <a:rPr lang="en-US" sz="2000">
                  <a:solidFill>
                    <a:srgbClr val="2A2742"/>
                  </a:solidFill>
                  <a:ea typeface="+mn-lt"/>
                  <a:cs typeface="+mn-lt"/>
                </a:rPr>
                <a:t> </a:t>
              </a:r>
              <a:r>
                <a:rPr lang="en-US" sz="2000" err="1">
                  <a:solidFill>
                    <a:srgbClr val="2A2742"/>
                  </a:solidFill>
                  <a:ea typeface="+mn-lt"/>
                  <a:cs typeface="+mn-lt"/>
                </a:rPr>
                <a:t>ajuste</a:t>
              </a:r>
              <a:r>
                <a:rPr lang="en-US" sz="2000">
                  <a:solidFill>
                    <a:srgbClr val="2A2742"/>
                  </a:solidFill>
                  <a:ea typeface="+mn-lt"/>
                  <a:cs typeface="+mn-lt"/>
                </a:rPr>
                <a:t>, la </a:t>
              </a:r>
              <a:r>
                <a:rPr lang="en-US" sz="2000" err="1">
                  <a:solidFill>
                    <a:srgbClr val="2A2742"/>
                  </a:solidFill>
                  <a:ea typeface="+mn-lt"/>
                  <a:cs typeface="+mn-lt"/>
                </a:rPr>
                <a:t>comodidad</a:t>
              </a:r>
              <a:r>
                <a:rPr lang="en-US" sz="2000">
                  <a:solidFill>
                    <a:srgbClr val="2A2742"/>
                  </a:solidFill>
                  <a:ea typeface="+mn-lt"/>
                  <a:cs typeface="+mn-lt"/>
                </a:rPr>
                <a:t>, </a:t>
              </a:r>
              <a:r>
                <a:rPr lang="en-US" sz="2000" err="1">
                  <a:solidFill>
                    <a:srgbClr val="2A2742"/>
                  </a:solidFill>
                  <a:ea typeface="+mn-lt"/>
                  <a:cs typeface="+mn-lt"/>
                </a:rPr>
                <a:t>el</a:t>
              </a:r>
              <a:r>
                <a:rPr lang="en-US" sz="2000">
                  <a:solidFill>
                    <a:srgbClr val="2A2742"/>
                  </a:solidFill>
                  <a:ea typeface="+mn-lt"/>
                  <a:cs typeface="+mn-lt"/>
                </a:rPr>
                <a:t> </a:t>
              </a:r>
              <a:r>
                <a:rPr lang="en-US" sz="2000" err="1">
                  <a:solidFill>
                    <a:srgbClr val="2A2742"/>
                  </a:solidFill>
                  <a:ea typeface="+mn-lt"/>
                  <a:cs typeface="+mn-lt"/>
                </a:rPr>
                <a:t>calor</a:t>
              </a:r>
              <a:r>
                <a:rPr lang="en-US" sz="2000">
                  <a:solidFill>
                    <a:srgbClr val="2A2742"/>
                  </a:solidFill>
                  <a:ea typeface="+mn-lt"/>
                  <a:cs typeface="+mn-lt"/>
                </a:rPr>
                <a:t> y </a:t>
              </a:r>
              <a:endParaRPr lang="en-US" sz="2000">
                <a:solidFill>
                  <a:srgbClr val="000000"/>
                </a:solidFill>
                <a:ea typeface="+mn-lt"/>
                <a:cs typeface="+mn-lt"/>
              </a:endParaRPr>
            </a:p>
            <a:p>
              <a:r>
                <a:rPr lang="en-US" sz="2000">
                  <a:solidFill>
                    <a:srgbClr val="2A2742"/>
                  </a:solidFill>
                  <a:ea typeface="+mn-lt"/>
                  <a:cs typeface="+mn-lt"/>
                </a:rPr>
                <a:t>la </a:t>
              </a:r>
              <a:r>
                <a:rPr lang="en-US" sz="2000" err="1">
                  <a:solidFill>
                    <a:srgbClr val="2A2742"/>
                  </a:solidFill>
                  <a:ea typeface="+mn-lt"/>
                  <a:cs typeface="+mn-lt"/>
                </a:rPr>
                <a:t>tarea</a:t>
              </a:r>
              <a:r>
                <a:rPr lang="en-US" sz="2000">
                  <a:solidFill>
                    <a:srgbClr val="2A2742"/>
                  </a:solidFill>
                  <a:ea typeface="+mn-lt"/>
                  <a:cs typeface="+mn-lt"/>
                </a:rPr>
                <a:t> de </a:t>
              </a:r>
              <a:r>
                <a:rPr lang="en-US" sz="2000" err="1">
                  <a:solidFill>
                    <a:srgbClr val="2A2742"/>
                  </a:solidFill>
                  <a:ea typeface="+mn-lt"/>
                  <a:cs typeface="+mn-lt"/>
                </a:rPr>
                <a:t>trabajo</a:t>
              </a:r>
              <a:r>
                <a:rPr lang="en-US" sz="2000">
                  <a:solidFill>
                    <a:srgbClr val="2A2742"/>
                  </a:solidFill>
                  <a:ea typeface="+mn-lt"/>
                  <a:cs typeface="+mn-lt"/>
                </a:rPr>
                <a:t>.</a:t>
              </a:r>
              <a:endParaRPr lang="en-US" sz="2000">
                <a:ea typeface="+mn-lt"/>
                <a:cs typeface="+mn-lt"/>
              </a:endParaRPr>
            </a:p>
            <a:p>
              <a:pPr marL="0" indent="0" algn="l">
                <a:lnSpc>
                  <a:spcPts val="2550"/>
                </a:lnSpc>
                <a:buNone/>
              </a:pPr>
              <a:endParaRPr lang="en-US" sz="2000">
                <a:solidFill>
                  <a:srgbClr val="2A2742"/>
                </a:solidFill>
                <a:latin typeface="Calibri" panose="020F0502020204030204" pitchFamily="34" charset="0"/>
                <a:cs typeface="Calibri" panose="020F0502020204030204" pitchFamily="34" charset="0"/>
              </a:endParaRPr>
            </a:p>
          </p:txBody>
        </p:sp>
      </p:grpSp>
      <p:pic>
        <p:nvPicPr>
          <p:cNvPr id="30" name="Image 3" descr="preencoded.png">
            <a:extLst>
              <a:ext uri="{FF2B5EF4-FFF2-40B4-BE49-F238E27FC236}">
                <a16:creationId xmlns:a16="http://schemas.microsoft.com/office/drawing/2014/main" id="{287A5D8E-F339-DC89-654E-A4015053CAA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322753" y="3518532"/>
            <a:ext cx="717471" cy="717471"/>
          </a:xfrm>
          <a:prstGeom prst="rect">
            <a:avLst/>
          </a:prstGeom>
        </p:spPr>
      </p:pic>
      <p:grpSp>
        <p:nvGrpSpPr>
          <p:cNvPr id="37" name="Group 36">
            <a:extLst>
              <a:ext uri="{FF2B5EF4-FFF2-40B4-BE49-F238E27FC236}">
                <a16:creationId xmlns:a16="http://schemas.microsoft.com/office/drawing/2014/main" id="{AAB535D0-5FFA-4410-F152-ACDDB8FAD0E7}"/>
              </a:ext>
            </a:extLst>
          </p:cNvPr>
          <p:cNvGrpSpPr/>
          <p:nvPr/>
        </p:nvGrpSpPr>
        <p:grpSpPr>
          <a:xfrm>
            <a:off x="7208698" y="3428716"/>
            <a:ext cx="6354961" cy="820132"/>
            <a:chOff x="6952774" y="3915818"/>
            <a:chExt cx="6354961" cy="820132"/>
          </a:xfrm>
        </p:grpSpPr>
        <p:sp>
          <p:nvSpPr>
            <p:cNvPr id="31" name="Text 7">
              <a:extLst>
                <a:ext uri="{FF2B5EF4-FFF2-40B4-BE49-F238E27FC236}">
                  <a16:creationId xmlns:a16="http://schemas.microsoft.com/office/drawing/2014/main" id="{A5122BF4-3C55-A245-2592-2F77CDBD35D0}"/>
                </a:ext>
              </a:extLst>
            </p:cNvPr>
            <p:cNvSpPr/>
            <p:nvPr/>
          </p:nvSpPr>
          <p:spPr>
            <a:xfrm>
              <a:off x="6952774" y="3915818"/>
              <a:ext cx="4047386" cy="408200"/>
            </a:xfrm>
            <a:prstGeom prst="rect">
              <a:avLst/>
            </a:prstGeom>
            <a:noFill/>
            <a:ln/>
          </p:spPr>
          <p:txBody>
            <a:bodyPr wrap="none" lIns="0" tIns="0" rIns="0" bIns="0" rtlCol="0" anchor="t"/>
            <a:lstStyle/>
            <a:p>
              <a:pPr>
                <a:lnSpc>
                  <a:spcPts val="2500"/>
                </a:lnSpc>
              </a:pPr>
              <a:r>
                <a:rPr lang="en-US" sz="2800" b="1" err="1">
                  <a:solidFill>
                    <a:srgbClr val="2A2742"/>
                  </a:solidFill>
                  <a:latin typeface="Calibri"/>
                  <a:ea typeface="Outfit Extra Bold" pitchFamily="34" charset="-122"/>
                  <a:cs typeface="Calibri"/>
                </a:rPr>
                <a:t>Seguridad</a:t>
              </a:r>
              <a:r>
                <a:rPr lang="en-US" sz="2800" b="1">
                  <a:solidFill>
                    <a:srgbClr val="2A2742"/>
                  </a:solidFill>
                  <a:latin typeface="Calibri"/>
                  <a:ea typeface="Outfit Extra Bold" pitchFamily="34" charset="-122"/>
                  <a:cs typeface="Calibri"/>
                </a:rPr>
                <a:t> con las </a:t>
              </a:r>
              <a:r>
                <a:rPr lang="en-US" sz="2800" b="1" err="1">
                  <a:solidFill>
                    <a:srgbClr val="2A2742"/>
                  </a:solidFill>
                  <a:latin typeface="Calibri"/>
                  <a:ea typeface="Outfit Extra Bold" pitchFamily="34" charset="-122"/>
                  <a:cs typeface="Calibri"/>
                </a:rPr>
                <a:t>agujas</a:t>
              </a:r>
              <a:endParaRPr lang="en-US" sz="2800" err="1">
                <a:latin typeface="Calibri"/>
                <a:cs typeface="Calibri"/>
              </a:endParaRPr>
            </a:p>
          </p:txBody>
        </p:sp>
        <p:sp>
          <p:nvSpPr>
            <p:cNvPr id="32" name="Text 8">
              <a:extLst>
                <a:ext uri="{FF2B5EF4-FFF2-40B4-BE49-F238E27FC236}">
                  <a16:creationId xmlns:a16="http://schemas.microsoft.com/office/drawing/2014/main" id="{003A68A4-C8CA-8F71-3751-034EA7CE9E75}"/>
                </a:ext>
              </a:extLst>
            </p:cNvPr>
            <p:cNvSpPr/>
            <p:nvPr/>
          </p:nvSpPr>
          <p:spPr>
            <a:xfrm>
              <a:off x="6952774" y="4407933"/>
              <a:ext cx="6354961" cy="328017"/>
            </a:xfrm>
            <a:prstGeom prst="rect">
              <a:avLst/>
            </a:prstGeom>
            <a:noFill/>
            <a:ln/>
          </p:spPr>
          <p:txBody>
            <a:bodyPr wrap="none" lIns="0" tIns="0" rIns="0" bIns="0" rtlCol="0" anchor="t"/>
            <a:lstStyle/>
            <a:p>
              <a:r>
                <a:rPr lang="en-US" sz="2000">
                  <a:solidFill>
                    <a:srgbClr val="2A2742"/>
                  </a:solidFill>
                  <a:ea typeface="+mn-lt"/>
                  <a:cs typeface="+mn-lt"/>
                </a:rPr>
                <a:t>Las </a:t>
              </a:r>
              <a:r>
                <a:rPr lang="en-US" sz="2000" err="1">
                  <a:solidFill>
                    <a:srgbClr val="2A2742"/>
                  </a:solidFill>
                  <a:ea typeface="+mn-lt"/>
                  <a:cs typeface="+mn-lt"/>
                </a:rPr>
                <a:t>prácticas</a:t>
              </a:r>
              <a:r>
                <a:rPr lang="en-US" sz="2000">
                  <a:solidFill>
                    <a:srgbClr val="2A2742"/>
                  </a:solidFill>
                  <a:ea typeface="+mn-lt"/>
                  <a:cs typeface="+mn-lt"/>
                </a:rPr>
                <a:t> con </a:t>
              </a:r>
              <a:r>
                <a:rPr lang="en-US" sz="2000" err="1">
                  <a:solidFill>
                    <a:srgbClr val="2A2742"/>
                  </a:solidFill>
                  <a:ea typeface="+mn-lt"/>
                  <a:cs typeface="+mn-lt"/>
                </a:rPr>
                <a:t>objetos</a:t>
              </a:r>
              <a:r>
                <a:rPr lang="en-US" sz="2000">
                  <a:solidFill>
                    <a:srgbClr val="2A2742"/>
                  </a:solidFill>
                  <a:ea typeface="+mn-lt"/>
                  <a:cs typeface="+mn-lt"/>
                </a:rPr>
                <a:t> </a:t>
              </a:r>
              <a:r>
                <a:rPr lang="en-US" sz="2000" err="1">
                  <a:solidFill>
                    <a:srgbClr val="2A2742"/>
                  </a:solidFill>
                  <a:ea typeface="+mn-lt"/>
                  <a:cs typeface="+mn-lt"/>
                </a:rPr>
                <a:t>punzocortantes</a:t>
              </a:r>
              <a:r>
                <a:rPr lang="en-US" sz="2000">
                  <a:solidFill>
                    <a:srgbClr val="2A2742"/>
                  </a:solidFill>
                  <a:ea typeface="+mn-lt"/>
                  <a:cs typeface="+mn-lt"/>
                </a:rPr>
                <a:t> son </a:t>
              </a:r>
              <a:endParaRPr lang="en-US">
                <a:solidFill>
                  <a:srgbClr val="000000"/>
                </a:solidFill>
                <a:ea typeface="+mn-lt"/>
                <a:cs typeface="+mn-lt"/>
              </a:endParaRPr>
            </a:p>
            <a:p>
              <a:r>
                <a:rPr lang="en-US" sz="2000" err="1">
                  <a:solidFill>
                    <a:srgbClr val="2A2742"/>
                  </a:solidFill>
                  <a:ea typeface="+mn-lt"/>
                  <a:cs typeface="+mn-lt"/>
                </a:rPr>
                <a:t>difíciles</a:t>
              </a:r>
              <a:r>
                <a:rPr lang="en-US" sz="2000">
                  <a:solidFill>
                    <a:srgbClr val="2A2742"/>
                  </a:solidFill>
                  <a:ea typeface="+mn-lt"/>
                  <a:cs typeface="+mn-lt"/>
                </a:rPr>
                <a:t> </a:t>
              </a:r>
              <a:r>
                <a:rPr lang="en-US" sz="2000" err="1">
                  <a:solidFill>
                    <a:srgbClr val="2A2742"/>
                  </a:solidFill>
                  <a:ea typeface="+mn-lt"/>
                  <a:cs typeface="+mn-lt"/>
                </a:rPr>
                <a:t>en</a:t>
              </a:r>
              <a:r>
                <a:rPr lang="en-US" sz="2000">
                  <a:solidFill>
                    <a:srgbClr val="2A2742"/>
                  </a:solidFill>
                  <a:ea typeface="+mn-lt"/>
                  <a:cs typeface="+mn-lt"/>
                </a:rPr>
                <a:t> </a:t>
              </a:r>
              <a:r>
                <a:rPr lang="en-US" sz="2000" err="1">
                  <a:solidFill>
                    <a:srgbClr val="2A2742"/>
                  </a:solidFill>
                  <a:ea typeface="+mn-lt"/>
                  <a:cs typeface="+mn-lt"/>
                </a:rPr>
                <a:t>condiciones</a:t>
              </a:r>
              <a:r>
                <a:rPr lang="en-US" sz="2000">
                  <a:solidFill>
                    <a:srgbClr val="2A2742"/>
                  </a:solidFill>
                  <a:ea typeface="+mn-lt"/>
                  <a:cs typeface="+mn-lt"/>
                </a:rPr>
                <a:t> del </a:t>
              </a:r>
              <a:r>
                <a:rPr lang="en-US" sz="2000" err="1">
                  <a:solidFill>
                    <a:srgbClr val="2A2742"/>
                  </a:solidFill>
                  <a:ea typeface="+mn-lt"/>
                  <a:cs typeface="+mn-lt"/>
                </a:rPr>
                <a:t>lugar</a:t>
              </a:r>
              <a:r>
                <a:rPr lang="en-US" sz="2000">
                  <a:solidFill>
                    <a:srgbClr val="2A2742"/>
                  </a:solidFill>
                  <a:ea typeface="+mn-lt"/>
                  <a:cs typeface="+mn-lt"/>
                </a:rPr>
                <a:t> de </a:t>
              </a:r>
              <a:r>
                <a:rPr lang="en-US" sz="2000" err="1">
                  <a:solidFill>
                    <a:srgbClr val="2A2742"/>
                  </a:solidFill>
                  <a:ea typeface="+mn-lt"/>
                  <a:cs typeface="+mn-lt"/>
                </a:rPr>
                <a:t>trabajo</a:t>
              </a:r>
              <a:r>
                <a:rPr lang="en-US" sz="2000">
                  <a:solidFill>
                    <a:srgbClr val="2A2742"/>
                  </a:solidFill>
                  <a:ea typeface="+mn-lt"/>
                  <a:cs typeface="+mn-lt"/>
                </a:rPr>
                <a:t>.</a:t>
              </a:r>
              <a:endParaRPr lang="en-US">
                <a:ea typeface="+mn-lt"/>
                <a:cs typeface="+mn-lt"/>
              </a:endParaRPr>
            </a:p>
            <a:p>
              <a:pPr marL="0" indent="0" algn="l">
                <a:lnSpc>
                  <a:spcPts val="2550"/>
                </a:lnSpc>
                <a:buNone/>
              </a:pPr>
              <a:endParaRPr lang="en-US" sz="2000">
                <a:solidFill>
                  <a:srgbClr val="2A2742"/>
                </a:solidFill>
                <a:latin typeface="Calibri" panose="020F0502020204030204" pitchFamily="34" charset="0"/>
                <a:cs typeface="Calibri" panose="020F0502020204030204" pitchFamily="34" charset="0"/>
              </a:endParaRPr>
            </a:p>
          </p:txBody>
        </p:sp>
      </p:grpSp>
      <p:pic>
        <p:nvPicPr>
          <p:cNvPr id="33" name="Image 5" descr="preencoded.png">
            <a:extLst>
              <a:ext uri="{FF2B5EF4-FFF2-40B4-BE49-F238E27FC236}">
                <a16:creationId xmlns:a16="http://schemas.microsoft.com/office/drawing/2014/main" id="{E54F7381-54E4-6CB7-8754-E455C7A0D5A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322754" y="4912622"/>
            <a:ext cx="717471" cy="717471"/>
          </a:xfrm>
          <a:prstGeom prst="rect">
            <a:avLst/>
          </a:prstGeom>
        </p:spPr>
      </p:pic>
      <p:grpSp>
        <p:nvGrpSpPr>
          <p:cNvPr id="36" name="Group 35">
            <a:extLst>
              <a:ext uri="{FF2B5EF4-FFF2-40B4-BE49-F238E27FC236}">
                <a16:creationId xmlns:a16="http://schemas.microsoft.com/office/drawing/2014/main" id="{ECAFB494-E2F0-8E9A-35CA-5F1732B7BAED}"/>
              </a:ext>
            </a:extLst>
          </p:cNvPr>
          <p:cNvGrpSpPr/>
          <p:nvPr/>
        </p:nvGrpSpPr>
        <p:grpSpPr>
          <a:xfrm>
            <a:off x="7208698" y="4907263"/>
            <a:ext cx="6354961" cy="800594"/>
            <a:chOff x="6952774" y="6090269"/>
            <a:chExt cx="6354961" cy="800594"/>
          </a:xfrm>
        </p:grpSpPr>
        <p:sp>
          <p:nvSpPr>
            <p:cNvPr id="34" name="Text 11">
              <a:extLst>
                <a:ext uri="{FF2B5EF4-FFF2-40B4-BE49-F238E27FC236}">
                  <a16:creationId xmlns:a16="http://schemas.microsoft.com/office/drawing/2014/main" id="{7E18ABCC-3CA7-8EC8-DD24-58288E6CCE22}"/>
                </a:ext>
              </a:extLst>
            </p:cNvPr>
            <p:cNvSpPr/>
            <p:nvPr/>
          </p:nvSpPr>
          <p:spPr>
            <a:xfrm>
              <a:off x="6952774" y="6090269"/>
              <a:ext cx="4272078" cy="359354"/>
            </a:xfrm>
            <a:prstGeom prst="rect">
              <a:avLst/>
            </a:prstGeom>
            <a:noFill/>
            <a:ln/>
          </p:spPr>
          <p:txBody>
            <a:bodyPr wrap="none" lIns="0" tIns="0" rIns="0" bIns="0" rtlCol="0" anchor="t"/>
            <a:lstStyle/>
            <a:p>
              <a:pPr>
                <a:lnSpc>
                  <a:spcPts val="2500"/>
                </a:lnSpc>
              </a:pPr>
              <a:r>
                <a:rPr lang="en-US" sz="2800" b="1" err="1">
                  <a:solidFill>
                    <a:srgbClr val="2A2742"/>
                  </a:solidFill>
                  <a:latin typeface="Calibri"/>
                  <a:ea typeface="Outfit Extra Bold" pitchFamily="34" charset="-122"/>
                  <a:cs typeface="Calibri"/>
                </a:rPr>
                <a:t>Necesidades</a:t>
              </a:r>
              <a:r>
                <a:rPr lang="en-US" sz="2800" b="1">
                  <a:solidFill>
                    <a:srgbClr val="2A2742"/>
                  </a:solidFill>
                  <a:latin typeface="Calibri"/>
                  <a:ea typeface="Outfit Extra Bold" pitchFamily="34" charset="-122"/>
                  <a:cs typeface="Calibri"/>
                </a:rPr>
                <a:t> de </a:t>
              </a:r>
              <a:r>
                <a:rPr lang="en-US" sz="2800" b="1" err="1">
                  <a:solidFill>
                    <a:srgbClr val="2A2742"/>
                  </a:solidFill>
                  <a:latin typeface="Calibri"/>
                  <a:ea typeface="Outfit Extra Bold" pitchFamily="34" charset="-122"/>
                  <a:cs typeface="Calibri"/>
                </a:rPr>
                <a:t>capacitación</a:t>
              </a:r>
              <a:endParaRPr lang="en-US" sz="2800" err="1">
                <a:latin typeface="Calibri"/>
                <a:cs typeface="Calibri"/>
              </a:endParaRPr>
            </a:p>
          </p:txBody>
        </p:sp>
        <p:sp>
          <p:nvSpPr>
            <p:cNvPr id="35" name="Text 12">
              <a:extLst>
                <a:ext uri="{FF2B5EF4-FFF2-40B4-BE49-F238E27FC236}">
                  <a16:creationId xmlns:a16="http://schemas.microsoft.com/office/drawing/2014/main" id="{C52B1AE3-2ECB-9302-5B26-722DEBFEF0B5}"/>
                </a:ext>
              </a:extLst>
            </p:cNvPr>
            <p:cNvSpPr/>
            <p:nvPr/>
          </p:nvSpPr>
          <p:spPr>
            <a:xfrm>
              <a:off x="6952774" y="6562846"/>
              <a:ext cx="6354961" cy="328017"/>
            </a:xfrm>
            <a:prstGeom prst="rect">
              <a:avLst/>
            </a:prstGeom>
            <a:noFill/>
            <a:ln/>
          </p:spPr>
          <p:txBody>
            <a:bodyPr wrap="none" lIns="0" tIns="0" rIns="0" bIns="0" rtlCol="0" anchor="t"/>
            <a:lstStyle/>
            <a:p>
              <a:r>
                <a:rPr lang="en-US" sz="2000">
                  <a:solidFill>
                    <a:srgbClr val="2A2742"/>
                  </a:solidFill>
                  <a:ea typeface="+mn-lt"/>
                  <a:cs typeface="+mn-lt"/>
                </a:rPr>
                <a:t>La </a:t>
              </a:r>
              <a:r>
                <a:rPr lang="en-US" sz="2000" err="1">
                  <a:solidFill>
                    <a:srgbClr val="2A2742"/>
                  </a:solidFill>
                  <a:ea typeface="+mn-lt"/>
                  <a:cs typeface="+mn-lt"/>
                </a:rPr>
                <a:t>capacitación</a:t>
              </a:r>
              <a:r>
                <a:rPr lang="en-US" sz="2000">
                  <a:solidFill>
                    <a:srgbClr val="2A2742"/>
                  </a:solidFill>
                  <a:ea typeface="+mn-lt"/>
                  <a:cs typeface="+mn-lt"/>
                </a:rPr>
                <a:t> </a:t>
              </a:r>
              <a:r>
                <a:rPr lang="en-US" sz="2000" err="1">
                  <a:solidFill>
                    <a:srgbClr val="2A2742"/>
                  </a:solidFill>
                  <a:ea typeface="+mn-lt"/>
                  <a:cs typeface="+mn-lt"/>
                </a:rPr>
                <a:t>específica</a:t>
              </a:r>
              <a:r>
                <a:rPr lang="en-US" sz="2000">
                  <a:solidFill>
                    <a:srgbClr val="2A2742"/>
                  </a:solidFill>
                  <a:ea typeface="+mn-lt"/>
                  <a:cs typeface="+mn-lt"/>
                </a:rPr>
                <a:t> para la </a:t>
              </a:r>
              <a:r>
                <a:rPr lang="en-US" sz="2000" err="1">
                  <a:solidFill>
                    <a:srgbClr val="2A2742"/>
                  </a:solidFill>
                  <a:ea typeface="+mn-lt"/>
                  <a:cs typeface="+mn-lt"/>
                </a:rPr>
                <a:t>industria</a:t>
              </a:r>
              <a:r>
                <a:rPr lang="en-US" sz="2000">
                  <a:solidFill>
                    <a:srgbClr val="2A2742"/>
                  </a:solidFill>
                  <a:ea typeface="+mn-lt"/>
                  <a:cs typeface="+mn-lt"/>
                </a:rPr>
                <a:t> </a:t>
              </a:r>
              <a:endParaRPr lang="en-US">
                <a:solidFill>
                  <a:srgbClr val="000000"/>
                </a:solidFill>
                <a:ea typeface="+mn-lt"/>
                <a:cs typeface="+mn-lt"/>
              </a:endParaRPr>
            </a:p>
            <a:p>
              <a:r>
                <a:rPr lang="en-US" sz="2000" err="1">
                  <a:solidFill>
                    <a:srgbClr val="2A2742"/>
                  </a:solidFill>
                  <a:ea typeface="+mn-lt"/>
                  <a:cs typeface="+mn-lt"/>
                </a:rPr>
                <a:t>lechera</a:t>
              </a:r>
              <a:r>
                <a:rPr lang="en-US" sz="2000">
                  <a:solidFill>
                    <a:srgbClr val="2A2742"/>
                  </a:solidFill>
                  <a:ea typeface="+mn-lt"/>
                  <a:cs typeface="+mn-lt"/>
                </a:rPr>
                <a:t> es </a:t>
              </a:r>
              <a:r>
                <a:rPr lang="en-US" sz="2000" err="1">
                  <a:solidFill>
                    <a:srgbClr val="2A2742"/>
                  </a:solidFill>
                  <a:ea typeface="+mn-lt"/>
                  <a:cs typeface="+mn-lt"/>
                </a:rPr>
                <a:t>esencial</a:t>
              </a:r>
              <a:r>
                <a:rPr lang="en-US" sz="2000">
                  <a:solidFill>
                    <a:srgbClr val="2A2742"/>
                  </a:solidFill>
                  <a:ea typeface="+mn-lt"/>
                  <a:cs typeface="+mn-lt"/>
                </a:rPr>
                <a:t>.</a:t>
              </a:r>
              <a:endParaRPr lang="en-US">
                <a:ea typeface="+mn-lt"/>
                <a:cs typeface="+mn-lt"/>
              </a:endParaRPr>
            </a:p>
            <a:p>
              <a:pPr marL="0" indent="0" algn="l">
                <a:lnSpc>
                  <a:spcPts val="2550"/>
                </a:lnSpc>
                <a:buNone/>
              </a:pPr>
              <a:endParaRPr lang="en-US" sz="2000">
                <a:solidFill>
                  <a:srgbClr val="2A2742"/>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24147780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C254B-1FF2-8730-8CE2-5154E3D1BB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E57D02-5790-594E-24E5-0AEF69D5588F}"/>
              </a:ext>
            </a:extLst>
          </p:cNvPr>
          <p:cNvSpPr>
            <a:spLocks noGrp="1"/>
          </p:cNvSpPr>
          <p:nvPr>
            <p:ph type="title"/>
          </p:nvPr>
        </p:nvSpPr>
        <p:spPr>
          <a:xfrm>
            <a:off x="838200" y="292057"/>
            <a:ext cx="10505162" cy="657509"/>
          </a:xfrm>
        </p:spPr>
        <p:txBody>
          <a:bodyPr>
            <a:normAutofit fontScale="90000"/>
          </a:bodyPr>
          <a:lstStyle/>
          <a:p>
            <a:r>
              <a:rPr lang="en-US">
                <a:latin typeface="Calibri"/>
                <a:ea typeface="Calibri"/>
                <a:cs typeface="Calibri"/>
              </a:rPr>
              <a:t>La </a:t>
            </a:r>
            <a:r>
              <a:rPr lang="en-US" err="1">
                <a:latin typeface="Calibri"/>
                <a:ea typeface="Calibri"/>
                <a:cs typeface="Calibri"/>
              </a:rPr>
              <a:t>prevención</a:t>
            </a:r>
            <a:r>
              <a:rPr lang="en-US">
                <a:latin typeface="Calibri"/>
                <a:ea typeface="Calibri"/>
                <a:cs typeface="Calibri"/>
              </a:rPr>
              <a:t> es clave</a:t>
            </a:r>
            <a:endParaRPr lang="en-US"/>
          </a:p>
        </p:txBody>
      </p:sp>
      <p:pic>
        <p:nvPicPr>
          <p:cNvPr id="4" name="Picture 3" descr="A diagram of different animals&#10;&#10;AI-generated content may be incorrect.">
            <a:extLst>
              <a:ext uri="{FF2B5EF4-FFF2-40B4-BE49-F238E27FC236}">
                <a16:creationId xmlns:a16="http://schemas.microsoft.com/office/drawing/2014/main" id="{7717F1C6-600E-1BEC-1B49-174E56F74462}"/>
              </a:ext>
            </a:extLst>
          </p:cNvPr>
          <p:cNvPicPr>
            <a:picLocks noChangeAspect="1"/>
          </p:cNvPicPr>
          <p:nvPr/>
        </p:nvPicPr>
        <p:blipFill>
          <a:blip r:embed="rId3"/>
          <a:stretch>
            <a:fillRect/>
          </a:stretch>
        </p:blipFill>
        <p:spPr>
          <a:xfrm>
            <a:off x="2613537" y="949890"/>
            <a:ext cx="6505639" cy="5459261"/>
          </a:xfrm>
          <a:prstGeom prst="rect">
            <a:avLst/>
          </a:prstGeom>
        </p:spPr>
      </p:pic>
    </p:spTree>
    <p:extLst>
      <p:ext uri="{BB962C8B-B14F-4D97-AF65-F5344CB8AC3E}">
        <p14:creationId xmlns:p14="http://schemas.microsoft.com/office/powerpoint/2010/main" val="28643968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60617-4F4F-482A-AE04-2F06964C6D2E}"/>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AD3ACAC6-1EC7-E486-E7F9-AB0AB7FD5E50}"/>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4347935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B955A-7900-7B5C-A6E0-68707E2EDF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658EE5-5525-6A1B-E7B9-A28A774C7B01}"/>
              </a:ext>
            </a:extLst>
          </p:cNvPr>
          <p:cNvSpPr>
            <a:spLocks noGrp="1"/>
          </p:cNvSpPr>
          <p:nvPr>
            <p:ph type="title"/>
          </p:nvPr>
        </p:nvSpPr>
        <p:spPr>
          <a:xfrm>
            <a:off x="526773" y="15450"/>
            <a:ext cx="11450738" cy="1434415"/>
          </a:xfrm>
        </p:spPr>
        <p:txBody>
          <a:bodyPr vert="horz" lIns="91440" tIns="45720" rIns="91440" bIns="45720" rtlCol="0" anchor="b">
            <a:normAutofit/>
          </a:bodyPr>
          <a:lstStyle/>
          <a:p>
            <a:br>
              <a:rPr lang="en-US" sz="4800"/>
            </a:br>
            <a:endParaRPr lang="en-US" sz="4800"/>
          </a:p>
        </p:txBody>
      </p:sp>
      <p:pic>
        <p:nvPicPr>
          <p:cNvPr id="4" name="Picture 3">
            <a:extLst>
              <a:ext uri="{FF2B5EF4-FFF2-40B4-BE49-F238E27FC236}">
                <a16:creationId xmlns:a16="http://schemas.microsoft.com/office/drawing/2014/main" id="{529C86BA-094E-1116-E906-F6EFAE9ACFB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sp>
        <p:nvSpPr>
          <p:cNvPr id="7" name="Title 1">
            <a:extLst>
              <a:ext uri="{FF2B5EF4-FFF2-40B4-BE49-F238E27FC236}">
                <a16:creationId xmlns:a16="http://schemas.microsoft.com/office/drawing/2014/main" id="{D62D79BC-EFF9-D2CD-7708-CF3C53F04652}"/>
              </a:ext>
            </a:extLst>
          </p:cNvPr>
          <p:cNvSpPr txBox="1">
            <a:spLocks/>
          </p:cNvSpPr>
          <p:nvPr/>
        </p:nvSpPr>
        <p:spPr>
          <a:xfrm>
            <a:off x="526773" y="15450"/>
            <a:ext cx="11018520" cy="1434415"/>
          </a:xfrm>
          <a:prstGeom prst="rect">
            <a:avLst/>
          </a:prstGeom>
        </p:spPr>
        <p:txBody>
          <a:bodyPr vert="horz" lIns="91440" tIns="45720" rIns="91440" bIns="45720" rtlCol="0" anchor="b">
            <a:normAutofit fontScale="77500" lnSpcReduction="20000"/>
          </a:bodyPr>
          <a:lstStyle>
            <a:lvl1pPr algn="l" defTabSz="914400" rtl="0" eaLnBrk="1" latinLnBrk="0" hangingPunct="1">
              <a:lnSpc>
                <a:spcPct val="90000"/>
              </a:lnSpc>
              <a:spcBef>
                <a:spcPct val="0"/>
              </a:spcBef>
              <a:buNone/>
              <a:defRPr sz="4400" b="1" i="0" kern="1200">
                <a:solidFill>
                  <a:srgbClr val="4B2E83"/>
                </a:solidFill>
                <a:latin typeface="Encode Sans Normal Black" charset="0"/>
                <a:ea typeface="Encode Sans Normal Black" charset="0"/>
                <a:cs typeface="Encode Sans Normal Black" charset="0"/>
              </a:defRPr>
            </a:lvl1pPr>
          </a:lstStyle>
          <a:p>
            <a:pPr>
              <a:lnSpc>
                <a:spcPts val="5550"/>
              </a:lnSpc>
            </a:pPr>
            <a:r>
              <a:rPr lang="en-US" sz="4800">
                <a:latin typeface="Calibri"/>
                <a:ea typeface="Calibri"/>
                <a:cs typeface="Calibri"/>
              </a:rPr>
              <a:t>La </a:t>
            </a:r>
            <a:r>
              <a:rPr lang="en-US" sz="4800" err="1">
                <a:latin typeface="Calibri"/>
                <a:ea typeface="Calibri"/>
                <a:cs typeface="Calibri"/>
              </a:rPr>
              <a:t>conexión</a:t>
            </a:r>
            <a:r>
              <a:rPr lang="en-US" sz="4800">
                <a:latin typeface="Calibri"/>
                <a:ea typeface="Calibri"/>
                <a:cs typeface="Calibri"/>
              </a:rPr>
              <a:t> entre la IPC y la </a:t>
            </a:r>
            <a:r>
              <a:rPr lang="en-US" sz="4800" err="1">
                <a:latin typeface="Calibri"/>
                <a:ea typeface="Calibri"/>
                <a:cs typeface="Calibri"/>
              </a:rPr>
              <a:t>agricultura</a:t>
            </a:r>
            <a:r>
              <a:rPr lang="en-US" sz="4800">
                <a:latin typeface="Calibri"/>
                <a:ea typeface="Calibri"/>
                <a:cs typeface="Calibri"/>
              </a:rPr>
              <a:t> </a:t>
            </a:r>
            <a:r>
              <a:rPr lang="en-US" sz="4800" err="1">
                <a:latin typeface="Calibri"/>
                <a:ea typeface="Calibri"/>
                <a:cs typeface="Calibri"/>
              </a:rPr>
              <a:t>productiva</a:t>
            </a:r>
            <a:endParaRPr lang="en-US">
              <a:latin typeface="Calibri"/>
              <a:ea typeface="Calibri"/>
              <a:cs typeface="Calibri"/>
            </a:endParaRPr>
          </a:p>
        </p:txBody>
      </p:sp>
      <p:sp>
        <p:nvSpPr>
          <p:cNvPr id="20" name="Text 7">
            <a:extLst>
              <a:ext uri="{FF2B5EF4-FFF2-40B4-BE49-F238E27FC236}">
                <a16:creationId xmlns:a16="http://schemas.microsoft.com/office/drawing/2014/main" id="{82B12CA4-E98D-33DD-D97B-C73184EB8994}"/>
              </a:ext>
            </a:extLst>
          </p:cNvPr>
          <p:cNvSpPr/>
          <p:nvPr/>
        </p:nvSpPr>
        <p:spPr>
          <a:xfrm>
            <a:off x="207998" y="5795963"/>
            <a:ext cx="6780490" cy="354330"/>
          </a:xfrm>
          <a:prstGeom prst="rect">
            <a:avLst/>
          </a:prstGeom>
          <a:noFill/>
          <a:ln/>
        </p:spPr>
        <p:txBody>
          <a:bodyPr wrap="none" lIns="0" tIns="0" rIns="0" bIns="0" rtlCol="0" anchor="t"/>
          <a:lstStyle/>
          <a:p>
            <a:r>
              <a:rPr lang="en-US" sz="2800" b="1">
                <a:solidFill>
                  <a:srgbClr val="231971"/>
                </a:solidFill>
                <a:latin typeface="Calibri"/>
                <a:ea typeface="Calibri"/>
                <a:cs typeface="Calibri"/>
              </a:rPr>
              <a:t>Cuando </a:t>
            </a:r>
            <a:r>
              <a:rPr lang="en-US" sz="2800" b="1" err="1">
                <a:solidFill>
                  <a:srgbClr val="231971"/>
                </a:solidFill>
                <a:latin typeface="Calibri"/>
                <a:ea typeface="Calibri"/>
                <a:cs typeface="Calibri"/>
              </a:rPr>
              <a:t>todos</a:t>
            </a:r>
            <a:r>
              <a:rPr lang="en-US" sz="2800" b="1">
                <a:solidFill>
                  <a:srgbClr val="231971"/>
                </a:solidFill>
                <a:latin typeface="Calibri"/>
                <a:ea typeface="Calibri"/>
                <a:cs typeface="Calibri"/>
              </a:rPr>
              <a:t> </a:t>
            </a:r>
            <a:r>
              <a:rPr lang="en-US" sz="2800" b="1" err="1">
                <a:solidFill>
                  <a:srgbClr val="231971"/>
                </a:solidFill>
                <a:latin typeface="Calibri"/>
                <a:ea typeface="Calibri"/>
                <a:cs typeface="Calibri"/>
              </a:rPr>
              <a:t>están</a:t>
            </a:r>
            <a:r>
              <a:rPr lang="en-US" sz="2800" b="1">
                <a:solidFill>
                  <a:srgbClr val="231971"/>
                </a:solidFill>
                <a:latin typeface="Calibri"/>
                <a:ea typeface="Calibri"/>
                <a:cs typeface="Calibri"/>
              </a:rPr>
              <a:t> </a:t>
            </a:r>
            <a:r>
              <a:rPr lang="en-US" sz="2800" b="1" err="1">
                <a:solidFill>
                  <a:srgbClr val="231971"/>
                </a:solidFill>
                <a:latin typeface="Calibri"/>
                <a:ea typeface="Calibri"/>
                <a:cs typeface="Calibri"/>
              </a:rPr>
              <a:t>sanos</a:t>
            </a:r>
            <a:r>
              <a:rPr lang="en-US" sz="2800" b="1">
                <a:solidFill>
                  <a:srgbClr val="231971"/>
                </a:solidFill>
                <a:latin typeface="Calibri"/>
                <a:ea typeface="Calibri"/>
                <a:cs typeface="Calibri"/>
              </a:rPr>
              <a:t>, </a:t>
            </a:r>
            <a:r>
              <a:rPr lang="en-US" sz="2800" b="1" err="1">
                <a:solidFill>
                  <a:srgbClr val="231971"/>
                </a:solidFill>
                <a:latin typeface="Calibri"/>
                <a:ea typeface="Calibri"/>
                <a:cs typeface="Calibri"/>
              </a:rPr>
              <a:t>toda</a:t>
            </a:r>
            <a:r>
              <a:rPr lang="en-US" sz="2800" b="1">
                <a:solidFill>
                  <a:srgbClr val="231971"/>
                </a:solidFill>
                <a:latin typeface="Calibri"/>
                <a:ea typeface="Calibri"/>
                <a:cs typeface="Calibri"/>
              </a:rPr>
              <a:t> la </a:t>
            </a:r>
            <a:r>
              <a:rPr lang="en-US" sz="2800" b="1" err="1">
                <a:solidFill>
                  <a:srgbClr val="231971"/>
                </a:solidFill>
                <a:latin typeface="Calibri"/>
                <a:ea typeface="Calibri"/>
                <a:cs typeface="Calibri"/>
              </a:rPr>
              <a:t>granja</a:t>
            </a:r>
            <a:r>
              <a:rPr lang="en-US" sz="2800" b="1">
                <a:solidFill>
                  <a:srgbClr val="231971"/>
                </a:solidFill>
                <a:latin typeface="Calibri"/>
                <a:ea typeface="Calibri"/>
                <a:cs typeface="Calibri"/>
              </a:rPr>
              <a:t> </a:t>
            </a:r>
            <a:r>
              <a:rPr lang="en-US" sz="2800" b="1" err="1">
                <a:solidFill>
                  <a:srgbClr val="231971"/>
                </a:solidFill>
                <a:latin typeface="Calibri"/>
                <a:ea typeface="Calibri"/>
                <a:cs typeface="Calibri"/>
              </a:rPr>
              <a:t>prospera</a:t>
            </a:r>
            <a:r>
              <a:rPr lang="en-US" sz="2800" b="1">
                <a:solidFill>
                  <a:srgbClr val="231971"/>
                </a:solidFill>
                <a:latin typeface="Calibri"/>
                <a:ea typeface="Calibri"/>
                <a:cs typeface="Calibri"/>
              </a:rPr>
              <a:t>.</a:t>
            </a:r>
            <a:endParaRPr lang="en-US" sz="2800" b="1">
              <a:latin typeface="Calibri"/>
              <a:ea typeface="Calibri"/>
              <a:cs typeface="Calibri"/>
            </a:endParaRPr>
          </a:p>
          <a:p>
            <a:pPr>
              <a:lnSpc>
                <a:spcPts val="2750"/>
              </a:lnSpc>
            </a:pPr>
            <a:endParaRPr lang="en-US" sz="2800" b="1">
              <a:solidFill>
                <a:srgbClr val="231971"/>
              </a:solidFill>
              <a:latin typeface="Calibri"/>
              <a:ea typeface="Calibri"/>
              <a:cs typeface="Calibri"/>
            </a:endParaRPr>
          </a:p>
        </p:txBody>
      </p:sp>
      <p:pic>
        <p:nvPicPr>
          <p:cNvPr id="5" name="Picture 4">
            <a:extLst>
              <a:ext uri="{FF2B5EF4-FFF2-40B4-BE49-F238E27FC236}">
                <a16:creationId xmlns:a16="http://schemas.microsoft.com/office/drawing/2014/main" id="{78139DA8-53F7-A047-D78E-1E44EE232C86}"/>
              </a:ext>
            </a:extLst>
          </p:cNvPr>
          <p:cNvPicPr>
            <a:picLocks noChangeAspect="1"/>
          </p:cNvPicPr>
          <p:nvPr/>
        </p:nvPicPr>
        <p:blipFill>
          <a:blip r:embed="rId4"/>
          <a:srcRect t="41655" r="228" b="36949"/>
          <a:stretch>
            <a:fillRect/>
          </a:stretch>
        </p:blipFill>
        <p:spPr>
          <a:xfrm>
            <a:off x="604717" y="1447612"/>
            <a:ext cx="10861631" cy="3015526"/>
          </a:xfrm>
          <a:prstGeom prst="rect">
            <a:avLst/>
          </a:prstGeom>
        </p:spPr>
      </p:pic>
      <p:sp>
        <p:nvSpPr>
          <p:cNvPr id="13" name="Text 2">
            <a:extLst>
              <a:ext uri="{FF2B5EF4-FFF2-40B4-BE49-F238E27FC236}">
                <a16:creationId xmlns:a16="http://schemas.microsoft.com/office/drawing/2014/main" id="{A0FC7A68-BC12-460C-4278-6BA20F08BD74}"/>
              </a:ext>
            </a:extLst>
          </p:cNvPr>
          <p:cNvSpPr/>
          <p:nvPr/>
        </p:nvSpPr>
        <p:spPr>
          <a:xfrm>
            <a:off x="4814800" y="4109978"/>
            <a:ext cx="3893939" cy="362903"/>
          </a:xfrm>
          <a:prstGeom prst="rect">
            <a:avLst/>
          </a:prstGeom>
          <a:noFill/>
          <a:ln/>
        </p:spPr>
        <p:txBody>
          <a:bodyPr wrap="none" lIns="0" tIns="0" rIns="0" bIns="0" rtlCol="0" anchor="t"/>
          <a:lstStyle/>
          <a:p>
            <a:pPr>
              <a:lnSpc>
                <a:spcPts val="2850"/>
              </a:lnSpc>
            </a:pPr>
            <a:r>
              <a:rPr lang="en-US" sz="2000" err="1">
                <a:solidFill>
                  <a:srgbClr val="2A2742"/>
                </a:solidFill>
                <a:latin typeface="Calibri"/>
                <a:ea typeface="Arimo" pitchFamily="34" charset="-122"/>
                <a:cs typeface="Calibri"/>
              </a:rPr>
              <a:t>Mantiene</a:t>
            </a:r>
            <a:r>
              <a:rPr lang="en-US" sz="2000">
                <a:solidFill>
                  <a:srgbClr val="2A2742"/>
                </a:solidFill>
                <a:latin typeface="Calibri"/>
                <a:ea typeface="Arimo" pitchFamily="34" charset="-122"/>
                <a:cs typeface="Calibri"/>
              </a:rPr>
              <a:t> la </a:t>
            </a:r>
            <a:r>
              <a:rPr lang="en-US" sz="2000" err="1">
                <a:solidFill>
                  <a:srgbClr val="2A2742"/>
                </a:solidFill>
                <a:latin typeface="Calibri"/>
                <a:ea typeface="Arimo" pitchFamily="34" charset="-122"/>
                <a:cs typeface="Calibri"/>
              </a:rPr>
              <a:t>salud</a:t>
            </a:r>
            <a:r>
              <a:rPr lang="en-US" sz="2000">
                <a:solidFill>
                  <a:srgbClr val="2A2742"/>
                </a:solidFill>
                <a:latin typeface="Calibri"/>
                <a:ea typeface="Arimo" pitchFamily="34" charset="-122"/>
                <a:cs typeface="Calibri"/>
              </a:rPr>
              <a:t> </a:t>
            </a:r>
            <a:endParaRPr lang="en-US" sz="2000" err="1">
              <a:solidFill>
                <a:srgbClr val="000000"/>
              </a:solidFill>
              <a:latin typeface="Arimo"/>
              <a:ea typeface="Calibri"/>
              <a:cs typeface="Calibri"/>
            </a:endParaRPr>
          </a:p>
          <a:p>
            <a:pPr>
              <a:lnSpc>
                <a:spcPts val="2850"/>
              </a:lnSpc>
            </a:pPr>
            <a:r>
              <a:rPr lang="en-US" sz="2000">
                <a:solidFill>
                  <a:srgbClr val="2A2742"/>
                </a:solidFill>
                <a:latin typeface="Calibri"/>
                <a:ea typeface="Arimo" pitchFamily="34" charset="-122"/>
                <a:cs typeface="Calibri"/>
              </a:rPr>
              <a:t>del </a:t>
            </a:r>
            <a:r>
              <a:rPr lang="en-US" sz="2000" err="1">
                <a:solidFill>
                  <a:srgbClr val="2A2742"/>
                </a:solidFill>
                <a:latin typeface="Calibri"/>
                <a:ea typeface="Arimo" pitchFamily="34" charset="-122"/>
                <a:cs typeface="Calibri"/>
              </a:rPr>
              <a:t>ganado</a:t>
            </a:r>
            <a:endParaRPr lang="en-US" sz="2000">
              <a:latin typeface="Calibri"/>
              <a:cs typeface="Calibri"/>
            </a:endParaRPr>
          </a:p>
        </p:txBody>
      </p:sp>
      <p:sp>
        <p:nvSpPr>
          <p:cNvPr id="16" name="Text 4">
            <a:extLst>
              <a:ext uri="{FF2B5EF4-FFF2-40B4-BE49-F238E27FC236}">
                <a16:creationId xmlns:a16="http://schemas.microsoft.com/office/drawing/2014/main" id="{7464FC8F-1CCA-A312-2F4A-0F2CC844D65F}"/>
              </a:ext>
            </a:extLst>
          </p:cNvPr>
          <p:cNvSpPr/>
          <p:nvPr/>
        </p:nvSpPr>
        <p:spPr>
          <a:xfrm>
            <a:off x="925510" y="4103930"/>
            <a:ext cx="3404082" cy="368950"/>
          </a:xfrm>
          <a:prstGeom prst="rect">
            <a:avLst/>
          </a:prstGeom>
          <a:noFill/>
          <a:ln/>
        </p:spPr>
        <p:txBody>
          <a:bodyPr wrap="none" lIns="0" tIns="0" rIns="0" bIns="0" rtlCol="0" anchor="t"/>
          <a:lstStyle/>
          <a:p>
            <a:r>
              <a:rPr lang="en-US" sz="2000" err="1">
                <a:solidFill>
                  <a:srgbClr val="2A2742"/>
                </a:solidFill>
                <a:ea typeface="+mn-lt"/>
                <a:cs typeface="+mn-lt"/>
              </a:rPr>
              <a:t>Garantiza</a:t>
            </a:r>
            <a:r>
              <a:rPr lang="en-US" sz="2000">
                <a:solidFill>
                  <a:srgbClr val="2A2742"/>
                </a:solidFill>
                <a:ea typeface="+mn-lt"/>
                <a:cs typeface="+mn-lt"/>
              </a:rPr>
              <a:t> la </a:t>
            </a:r>
            <a:r>
              <a:rPr lang="en-US" sz="2000" err="1">
                <a:solidFill>
                  <a:srgbClr val="2A2742"/>
                </a:solidFill>
                <a:ea typeface="+mn-lt"/>
                <a:cs typeface="+mn-lt"/>
              </a:rPr>
              <a:t>seguridad</a:t>
            </a:r>
            <a:r>
              <a:rPr lang="en-US" sz="2000">
                <a:solidFill>
                  <a:srgbClr val="2A2742"/>
                </a:solidFill>
                <a:ea typeface="+mn-lt"/>
                <a:cs typeface="+mn-lt"/>
              </a:rPr>
              <a:t> </a:t>
            </a:r>
            <a:endParaRPr lang="en-US">
              <a:solidFill>
                <a:srgbClr val="000000"/>
              </a:solidFill>
              <a:ea typeface="+mn-lt"/>
              <a:cs typeface="+mn-lt"/>
            </a:endParaRPr>
          </a:p>
          <a:p>
            <a:r>
              <a:rPr lang="en-US" sz="2000">
                <a:solidFill>
                  <a:srgbClr val="2A2742"/>
                </a:solidFill>
                <a:ea typeface="+mn-lt"/>
                <a:cs typeface="+mn-lt"/>
              </a:rPr>
              <a:t>de </a:t>
            </a:r>
            <a:r>
              <a:rPr lang="en-US" sz="2000" err="1">
                <a:solidFill>
                  <a:srgbClr val="2A2742"/>
                </a:solidFill>
                <a:ea typeface="+mn-lt"/>
                <a:cs typeface="+mn-lt"/>
              </a:rPr>
              <a:t>los</a:t>
            </a:r>
            <a:r>
              <a:rPr lang="en-US" sz="2000">
                <a:solidFill>
                  <a:srgbClr val="2A2742"/>
                </a:solidFill>
                <a:ea typeface="+mn-lt"/>
                <a:cs typeface="+mn-lt"/>
              </a:rPr>
              <a:t> </a:t>
            </a:r>
            <a:r>
              <a:rPr lang="en-US" sz="2000" err="1">
                <a:solidFill>
                  <a:srgbClr val="2A2742"/>
                </a:solidFill>
                <a:ea typeface="+mn-lt"/>
                <a:cs typeface="+mn-lt"/>
              </a:rPr>
              <a:t>trabajadores</a:t>
            </a:r>
            <a:endParaRPr lang="en-US">
              <a:cs typeface="Calibri"/>
            </a:endParaRPr>
          </a:p>
          <a:p>
            <a:pPr marL="0" indent="0" algn="l">
              <a:lnSpc>
                <a:spcPts val="2850"/>
              </a:lnSpc>
              <a:buNone/>
            </a:pPr>
            <a:endParaRPr lang="en-US" sz="2000">
              <a:solidFill>
                <a:srgbClr val="2A2742"/>
              </a:solidFill>
              <a:latin typeface="Calibri" panose="020F0502020204030204" pitchFamily="34" charset="0"/>
              <a:cs typeface="Calibri" panose="020F0502020204030204" pitchFamily="34" charset="0"/>
            </a:endParaRPr>
          </a:p>
        </p:txBody>
      </p:sp>
      <p:sp>
        <p:nvSpPr>
          <p:cNvPr id="19" name="Text 6">
            <a:extLst>
              <a:ext uri="{FF2B5EF4-FFF2-40B4-BE49-F238E27FC236}">
                <a16:creationId xmlns:a16="http://schemas.microsoft.com/office/drawing/2014/main" id="{F35435F5-3083-7AF4-612C-BCE4041DB50C}"/>
              </a:ext>
            </a:extLst>
          </p:cNvPr>
          <p:cNvSpPr/>
          <p:nvPr/>
        </p:nvSpPr>
        <p:spPr>
          <a:xfrm>
            <a:off x="7953810" y="4110809"/>
            <a:ext cx="3893939" cy="362903"/>
          </a:xfrm>
          <a:prstGeom prst="rect">
            <a:avLst/>
          </a:prstGeom>
          <a:noFill/>
          <a:ln/>
        </p:spPr>
        <p:txBody>
          <a:bodyPr wrap="none" lIns="0" tIns="0" rIns="0" bIns="0" rtlCol="0" anchor="t"/>
          <a:lstStyle/>
          <a:p>
            <a:r>
              <a:rPr lang="en-US" sz="2000" err="1">
                <a:solidFill>
                  <a:srgbClr val="2A2742"/>
                </a:solidFill>
                <a:ea typeface="+mn-lt"/>
                <a:cs typeface="+mn-lt"/>
              </a:rPr>
              <a:t>Impulsa</a:t>
            </a:r>
            <a:r>
              <a:rPr lang="en-US" sz="2000">
                <a:solidFill>
                  <a:srgbClr val="2A2742"/>
                </a:solidFill>
                <a:ea typeface="+mn-lt"/>
                <a:cs typeface="+mn-lt"/>
              </a:rPr>
              <a:t> la </a:t>
            </a:r>
            <a:r>
              <a:rPr lang="en-US" sz="2000" err="1">
                <a:solidFill>
                  <a:srgbClr val="2A2742"/>
                </a:solidFill>
                <a:ea typeface="+mn-lt"/>
                <a:cs typeface="+mn-lt"/>
              </a:rPr>
              <a:t>productividad</a:t>
            </a:r>
            <a:r>
              <a:rPr lang="en-US" sz="2000">
                <a:solidFill>
                  <a:srgbClr val="2A2742"/>
                </a:solidFill>
                <a:ea typeface="+mn-lt"/>
                <a:cs typeface="+mn-lt"/>
              </a:rPr>
              <a:t> y </a:t>
            </a:r>
            <a:endParaRPr lang="en-US" err="1">
              <a:solidFill>
                <a:srgbClr val="000000"/>
              </a:solidFill>
              <a:ea typeface="+mn-lt"/>
              <a:cs typeface="+mn-lt"/>
            </a:endParaRPr>
          </a:p>
          <a:p>
            <a:r>
              <a:rPr lang="en-US" sz="2000" err="1">
                <a:solidFill>
                  <a:srgbClr val="2A2742"/>
                </a:solidFill>
                <a:ea typeface="+mn-lt"/>
                <a:cs typeface="+mn-lt"/>
              </a:rPr>
              <a:t>seguridad</a:t>
            </a:r>
            <a:r>
              <a:rPr lang="en-US" sz="2000">
                <a:solidFill>
                  <a:srgbClr val="2A2742"/>
                </a:solidFill>
                <a:ea typeface="+mn-lt"/>
                <a:cs typeface="+mn-lt"/>
              </a:rPr>
              <a:t> con </a:t>
            </a:r>
            <a:r>
              <a:rPr lang="en-US" sz="2000" err="1">
                <a:solidFill>
                  <a:srgbClr val="2A2742"/>
                </a:solidFill>
                <a:ea typeface="+mn-lt"/>
                <a:cs typeface="+mn-lt"/>
              </a:rPr>
              <a:t>los</a:t>
            </a:r>
            <a:r>
              <a:rPr lang="en-US" sz="2000">
                <a:solidFill>
                  <a:srgbClr val="2A2742"/>
                </a:solidFill>
                <a:ea typeface="+mn-lt"/>
                <a:cs typeface="+mn-lt"/>
              </a:rPr>
              <a:t> </a:t>
            </a:r>
            <a:r>
              <a:rPr lang="en-US" sz="2000" err="1">
                <a:solidFill>
                  <a:srgbClr val="2A2742"/>
                </a:solidFill>
                <a:ea typeface="+mn-lt"/>
                <a:cs typeface="+mn-lt"/>
              </a:rPr>
              <a:t>alimentos</a:t>
            </a:r>
            <a:endParaRPr lang="en-US">
              <a:cs typeface="Calibri"/>
            </a:endParaRPr>
          </a:p>
          <a:p>
            <a:pPr marL="0" indent="0" algn="l">
              <a:lnSpc>
                <a:spcPts val="2850"/>
              </a:lnSpc>
              <a:buNone/>
            </a:pPr>
            <a:endParaRPr lang="en-US" sz="2000">
              <a:solidFill>
                <a:srgbClr val="2A274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8363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7946F-6265-3991-DB4C-02E1DE972355}"/>
              </a:ext>
            </a:extLst>
          </p:cNvPr>
          <p:cNvSpPr>
            <a:spLocks noGrp="1"/>
          </p:cNvSpPr>
          <p:nvPr>
            <p:ph type="ctrTitle"/>
          </p:nvPr>
        </p:nvSpPr>
        <p:spPr>
          <a:xfrm>
            <a:off x="4795841" y="1012825"/>
            <a:ext cx="7077072" cy="2387600"/>
          </a:xfrm>
        </p:spPr>
        <p:txBody>
          <a:bodyPr>
            <a:normAutofit fontScale="90000"/>
          </a:bodyPr>
          <a:lstStyle/>
          <a:p>
            <a:pPr algn="l"/>
            <a:r>
              <a:rPr lang="en-US" sz="5400">
                <a:latin typeface="Open Sans"/>
                <a:ea typeface="Open Sans"/>
                <a:cs typeface="Open Sans"/>
              </a:rPr>
              <a:t>¿</a:t>
            </a:r>
            <a:r>
              <a:rPr lang="en-US" sz="5400" err="1">
                <a:latin typeface="Open Sans"/>
                <a:ea typeface="Open Sans"/>
                <a:cs typeface="Open Sans"/>
              </a:rPr>
              <a:t>Qué</a:t>
            </a:r>
            <a:r>
              <a:rPr lang="en-US" sz="5400">
                <a:latin typeface="Open Sans"/>
                <a:ea typeface="Open Sans"/>
                <a:cs typeface="Open Sans"/>
              </a:rPr>
              <a:t> es un Plan de Prevención y Control de Infecciones?</a:t>
            </a:r>
          </a:p>
          <a:p>
            <a:pPr marL="0" indent="0" algn="l">
              <a:lnSpc>
                <a:spcPts val="5550"/>
              </a:lnSpc>
            </a:pPr>
            <a:endParaRPr lang="en-US" sz="5400">
              <a:latin typeface="Open Sans"/>
              <a:ea typeface="Open Sans"/>
              <a:cs typeface="Open Sans"/>
            </a:endParaRPr>
          </a:p>
        </p:txBody>
      </p:sp>
      <p:sp>
        <p:nvSpPr>
          <p:cNvPr id="7" name="TextBox 6">
            <a:extLst>
              <a:ext uri="{FF2B5EF4-FFF2-40B4-BE49-F238E27FC236}">
                <a16:creationId xmlns:a16="http://schemas.microsoft.com/office/drawing/2014/main" id="{AC7AAE32-7D92-F7D6-451A-C5A0E247EBAE}"/>
              </a:ext>
            </a:extLst>
          </p:cNvPr>
          <p:cNvSpPr txBox="1"/>
          <p:nvPr/>
        </p:nvSpPr>
        <p:spPr>
          <a:xfrm>
            <a:off x="3050381" y="3244334"/>
            <a:ext cx="6100762" cy="369332"/>
          </a:xfrm>
          <a:prstGeom prst="rect">
            <a:avLst/>
          </a:prstGeom>
          <a:noFill/>
        </p:spPr>
        <p:txBody>
          <a:bodyPr wrap="square">
            <a:spAutoFit/>
          </a:bodyPr>
          <a:lstStyle/>
          <a:p>
            <a:r>
              <a:rPr lang="en-US" sz="1800" b="1">
                <a:solidFill>
                  <a:srgbClr val="2A2742"/>
                </a:solidFill>
                <a:latin typeface="+mj-lt"/>
                <a:ea typeface="Arimo" pitchFamily="34" charset="-122"/>
                <a:cs typeface="Arimo" pitchFamily="34" charset="-120"/>
              </a:rPr>
              <a:t>.</a:t>
            </a:r>
            <a:endParaRPr lang="en-US"/>
          </a:p>
        </p:txBody>
      </p:sp>
      <p:sp>
        <p:nvSpPr>
          <p:cNvPr id="5" name="Text 3">
            <a:extLst>
              <a:ext uri="{FF2B5EF4-FFF2-40B4-BE49-F238E27FC236}">
                <a16:creationId xmlns:a16="http://schemas.microsoft.com/office/drawing/2014/main" id="{34E9DAB6-EB5F-59CB-3903-D51058EEE8E4}"/>
              </a:ext>
            </a:extLst>
          </p:cNvPr>
          <p:cNvSpPr/>
          <p:nvPr/>
        </p:nvSpPr>
        <p:spPr>
          <a:xfrm>
            <a:off x="4795841" y="3056539"/>
            <a:ext cx="7216259" cy="1088708"/>
          </a:xfrm>
          <a:prstGeom prst="rect">
            <a:avLst/>
          </a:prstGeom>
          <a:noFill/>
          <a:ln/>
        </p:spPr>
        <p:txBody>
          <a:bodyPr wrap="square" lIns="0" tIns="0" rIns="0" bIns="0" rtlCol="0" anchor="t"/>
          <a:lstStyle/>
          <a:p>
            <a:r>
              <a:rPr lang="en-US" sz="2400">
                <a:solidFill>
                  <a:srgbClr val="2A2742"/>
                </a:solidFill>
                <a:ea typeface="Calibri"/>
                <a:cs typeface="Calibri"/>
              </a:rPr>
              <a:t>Un </a:t>
            </a:r>
            <a:r>
              <a:rPr lang="en-US" sz="2400" b="1">
                <a:solidFill>
                  <a:srgbClr val="2A2742"/>
                </a:solidFill>
                <a:ea typeface="Calibri"/>
                <a:cs typeface="Calibri"/>
              </a:rPr>
              <a:t>Plan de </a:t>
            </a:r>
            <a:r>
              <a:rPr lang="en-US" sz="2400" b="1" err="1">
                <a:solidFill>
                  <a:srgbClr val="2A2742"/>
                </a:solidFill>
                <a:ea typeface="Calibri"/>
                <a:cs typeface="Calibri"/>
              </a:rPr>
              <a:t>Prevención</a:t>
            </a:r>
            <a:r>
              <a:rPr lang="en-US" sz="2400" b="1">
                <a:solidFill>
                  <a:srgbClr val="2A2742"/>
                </a:solidFill>
                <a:ea typeface="Calibri"/>
                <a:cs typeface="Calibri"/>
              </a:rPr>
              <a:t> y Control de </a:t>
            </a:r>
            <a:r>
              <a:rPr lang="en-US" sz="2400" b="1" err="1">
                <a:solidFill>
                  <a:srgbClr val="2A2742"/>
                </a:solidFill>
                <a:ea typeface="Calibri"/>
                <a:cs typeface="Calibri"/>
              </a:rPr>
              <a:t>Infecciones</a:t>
            </a:r>
            <a:r>
              <a:rPr lang="en-US" sz="2400" b="1">
                <a:solidFill>
                  <a:srgbClr val="2A2742"/>
                </a:solidFill>
                <a:ea typeface="Calibri"/>
                <a:cs typeface="Calibri"/>
              </a:rPr>
              <a:t> (PCI)</a:t>
            </a:r>
            <a:r>
              <a:rPr lang="en-US" sz="2400">
                <a:solidFill>
                  <a:srgbClr val="2A2742"/>
                </a:solidFill>
                <a:ea typeface="Calibri"/>
                <a:cs typeface="Calibri"/>
              </a:rPr>
              <a:t> es vital para las </a:t>
            </a:r>
            <a:r>
              <a:rPr lang="en-US" sz="2400" err="1">
                <a:solidFill>
                  <a:srgbClr val="2A2742"/>
                </a:solidFill>
                <a:ea typeface="Calibri"/>
                <a:cs typeface="Calibri"/>
              </a:rPr>
              <a:t>granjas</a:t>
            </a:r>
            <a:r>
              <a:rPr lang="en-US" sz="2400">
                <a:solidFill>
                  <a:srgbClr val="2A2742"/>
                </a:solidFill>
                <a:ea typeface="Calibri"/>
                <a:cs typeface="Calibri"/>
              </a:rPr>
              <a:t> </a:t>
            </a:r>
            <a:r>
              <a:rPr lang="en-US" sz="2400" err="1">
                <a:solidFill>
                  <a:srgbClr val="2A2742"/>
                </a:solidFill>
                <a:ea typeface="Calibri"/>
                <a:cs typeface="Calibri"/>
              </a:rPr>
              <a:t>lecheras</a:t>
            </a:r>
            <a:r>
              <a:rPr lang="en-US" sz="2400">
                <a:solidFill>
                  <a:srgbClr val="2A2742"/>
                </a:solidFill>
                <a:ea typeface="Calibri"/>
                <a:cs typeface="Calibri"/>
              </a:rPr>
              <a:t>. Protege la </a:t>
            </a:r>
            <a:r>
              <a:rPr lang="en-US" sz="2400" err="1">
                <a:solidFill>
                  <a:srgbClr val="2A2742"/>
                </a:solidFill>
                <a:ea typeface="Calibri"/>
                <a:cs typeface="Calibri"/>
              </a:rPr>
              <a:t>salud</a:t>
            </a:r>
            <a:r>
              <a:rPr lang="en-US" sz="2400">
                <a:solidFill>
                  <a:srgbClr val="2A2742"/>
                </a:solidFill>
                <a:ea typeface="Calibri"/>
                <a:cs typeface="Calibri"/>
              </a:rPr>
              <a:t> de </a:t>
            </a:r>
            <a:r>
              <a:rPr lang="en-US" sz="2400" err="1">
                <a:solidFill>
                  <a:srgbClr val="2A2742"/>
                </a:solidFill>
                <a:ea typeface="Calibri"/>
                <a:cs typeface="Calibri"/>
              </a:rPr>
              <a:t>los</a:t>
            </a:r>
            <a:r>
              <a:rPr lang="en-US" sz="2400">
                <a:solidFill>
                  <a:srgbClr val="2A2742"/>
                </a:solidFill>
                <a:ea typeface="Calibri"/>
                <a:cs typeface="Calibri"/>
              </a:rPr>
              <a:t> </a:t>
            </a:r>
            <a:r>
              <a:rPr lang="en-US" sz="2400" err="1">
                <a:solidFill>
                  <a:srgbClr val="2A2742"/>
                </a:solidFill>
                <a:ea typeface="Calibri"/>
                <a:cs typeface="Calibri"/>
              </a:rPr>
              <a:t>animales</a:t>
            </a:r>
            <a:r>
              <a:rPr lang="en-US" sz="2400">
                <a:solidFill>
                  <a:srgbClr val="2A2742"/>
                </a:solidFill>
                <a:ea typeface="Calibri"/>
                <a:cs typeface="Calibri"/>
              </a:rPr>
              <a:t> y de las personas, </a:t>
            </a:r>
            <a:r>
              <a:rPr lang="en-US" sz="2400" err="1">
                <a:solidFill>
                  <a:srgbClr val="2A2742"/>
                </a:solidFill>
                <a:ea typeface="Calibri"/>
                <a:cs typeface="Calibri"/>
              </a:rPr>
              <a:t>garantiza</a:t>
            </a:r>
            <a:r>
              <a:rPr lang="en-US" sz="2400">
                <a:solidFill>
                  <a:srgbClr val="2A2742"/>
                </a:solidFill>
                <a:ea typeface="Calibri"/>
                <a:cs typeface="Calibri"/>
              </a:rPr>
              <a:t> leche </a:t>
            </a:r>
            <a:r>
              <a:rPr lang="en-US" sz="2400" err="1">
                <a:solidFill>
                  <a:srgbClr val="2A2742"/>
                </a:solidFill>
                <a:ea typeface="Calibri"/>
                <a:cs typeface="Calibri"/>
              </a:rPr>
              <a:t>segura</a:t>
            </a:r>
            <a:r>
              <a:rPr lang="en-US" sz="2400">
                <a:solidFill>
                  <a:srgbClr val="2A2742"/>
                </a:solidFill>
                <a:ea typeface="Calibri"/>
                <a:cs typeface="Calibri"/>
              </a:rPr>
              <a:t> y </a:t>
            </a:r>
            <a:r>
              <a:rPr lang="en-US" sz="2400" err="1">
                <a:solidFill>
                  <a:srgbClr val="2A2742"/>
                </a:solidFill>
                <a:ea typeface="Calibri"/>
                <a:cs typeface="Calibri"/>
              </a:rPr>
              <a:t>mantiene</a:t>
            </a:r>
            <a:r>
              <a:rPr lang="en-US" sz="2400">
                <a:solidFill>
                  <a:srgbClr val="2A2742"/>
                </a:solidFill>
                <a:ea typeface="Calibri"/>
                <a:cs typeface="Calibri"/>
              </a:rPr>
              <a:t> a </a:t>
            </a:r>
            <a:r>
              <a:rPr lang="en-US" sz="2400" err="1">
                <a:solidFill>
                  <a:srgbClr val="2A2742"/>
                </a:solidFill>
                <a:ea typeface="Calibri"/>
                <a:cs typeface="Calibri"/>
              </a:rPr>
              <a:t>los</a:t>
            </a:r>
            <a:r>
              <a:rPr lang="en-US" sz="2400">
                <a:solidFill>
                  <a:srgbClr val="2A2742"/>
                </a:solidFill>
                <a:ea typeface="Calibri"/>
                <a:cs typeface="Calibri"/>
              </a:rPr>
              <a:t> </a:t>
            </a:r>
            <a:r>
              <a:rPr lang="en-US" sz="2400" err="1">
                <a:solidFill>
                  <a:srgbClr val="2A2742"/>
                </a:solidFill>
                <a:ea typeface="Calibri"/>
                <a:cs typeface="Calibri"/>
              </a:rPr>
              <a:t>establecimientos</a:t>
            </a:r>
            <a:r>
              <a:rPr lang="en-US" sz="2400">
                <a:solidFill>
                  <a:srgbClr val="2A2742"/>
                </a:solidFill>
                <a:ea typeface="Calibri"/>
                <a:cs typeface="Calibri"/>
              </a:rPr>
              <a:t> </a:t>
            </a:r>
            <a:r>
              <a:rPr lang="en-US" sz="2400" err="1">
                <a:solidFill>
                  <a:srgbClr val="2A2742"/>
                </a:solidFill>
                <a:ea typeface="Calibri"/>
                <a:cs typeface="Calibri"/>
              </a:rPr>
              <a:t>estables</a:t>
            </a:r>
            <a:r>
              <a:rPr lang="en-US" sz="2400">
                <a:solidFill>
                  <a:srgbClr val="2A2742"/>
                </a:solidFill>
                <a:ea typeface="Calibri"/>
                <a:cs typeface="Calibri"/>
              </a:rPr>
              <a:t>.</a:t>
            </a:r>
            <a:endParaRPr lang="en-US" sz="2400">
              <a:solidFill>
                <a:srgbClr val="000000"/>
              </a:solidFill>
              <a:ea typeface="Calibri"/>
              <a:cs typeface="Calibri"/>
            </a:endParaRPr>
          </a:p>
          <a:p>
            <a:pPr>
              <a:lnSpc>
                <a:spcPts val="2850"/>
              </a:lnSpc>
            </a:pPr>
            <a:endParaRPr lang="en-US" sz="2400">
              <a:solidFill>
                <a:srgbClr val="000000"/>
              </a:solidFill>
              <a:ea typeface="Calibri"/>
              <a:cs typeface="Calibri"/>
            </a:endParaRPr>
          </a:p>
          <a:p>
            <a:pPr>
              <a:lnSpc>
                <a:spcPts val="2850"/>
              </a:lnSpc>
            </a:pPr>
            <a:endParaRPr lang="en-US" sz="2400">
              <a:solidFill>
                <a:srgbClr val="2A2742"/>
              </a:solidFill>
              <a:ea typeface="Arimo" pitchFamily="34" charset="-122"/>
              <a:cs typeface="Arimo"/>
            </a:endParaRPr>
          </a:p>
          <a:p>
            <a:pPr>
              <a:lnSpc>
                <a:spcPts val="2850"/>
              </a:lnSpc>
            </a:pPr>
            <a:endParaRPr lang="en-US" sz="2400">
              <a:solidFill>
                <a:srgbClr val="2A2742"/>
              </a:solidFill>
              <a:cs typeface="Arimo"/>
            </a:endParaRPr>
          </a:p>
          <a:p>
            <a:pPr>
              <a:lnSpc>
                <a:spcPts val="2850"/>
              </a:lnSpc>
            </a:pPr>
            <a:endParaRPr lang="en-US" sz="2400">
              <a:solidFill>
                <a:srgbClr val="2A2742"/>
              </a:solidFill>
              <a:cs typeface="Arimo"/>
            </a:endParaRPr>
          </a:p>
        </p:txBody>
      </p:sp>
      <p:sp>
        <p:nvSpPr>
          <p:cNvPr id="6" name="Shape 4">
            <a:extLst>
              <a:ext uri="{FF2B5EF4-FFF2-40B4-BE49-F238E27FC236}">
                <a16:creationId xmlns:a16="http://schemas.microsoft.com/office/drawing/2014/main" id="{345D1E00-FECE-6F04-40FE-EA17D9ECE27E}"/>
              </a:ext>
            </a:extLst>
          </p:cNvPr>
          <p:cNvSpPr/>
          <p:nvPr/>
        </p:nvSpPr>
        <p:spPr>
          <a:xfrm>
            <a:off x="4541408" y="3775055"/>
            <a:ext cx="30480" cy="1599009"/>
          </a:xfrm>
          <a:prstGeom prst="rect">
            <a:avLst/>
          </a:prstGeom>
          <a:solidFill>
            <a:srgbClr val="5E4CE6"/>
          </a:solidFill>
          <a:ln/>
        </p:spPr>
        <p:txBody>
          <a:bodyPr/>
          <a:lstStyle/>
          <a:p>
            <a:endParaRPr lang="en-US"/>
          </a:p>
        </p:txBody>
      </p:sp>
      <p:pic>
        <p:nvPicPr>
          <p:cNvPr id="8" name="Image 0" descr="preencoded.png">
            <a:extLst>
              <a:ext uri="{FF2B5EF4-FFF2-40B4-BE49-F238E27FC236}">
                <a16:creationId xmlns:a16="http://schemas.microsoft.com/office/drawing/2014/main" id="{3F4A4D25-8709-91BB-1A50-953080B0E4F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272" y="1"/>
            <a:ext cx="4276725" cy="6415088"/>
          </a:xfrm>
          <a:prstGeom prst="rect">
            <a:avLst/>
          </a:prstGeom>
        </p:spPr>
      </p:pic>
      <p:sp>
        <p:nvSpPr>
          <p:cNvPr id="3" name="TextBox 2">
            <a:extLst>
              <a:ext uri="{FF2B5EF4-FFF2-40B4-BE49-F238E27FC236}">
                <a16:creationId xmlns:a16="http://schemas.microsoft.com/office/drawing/2014/main" id="{34EEE948-249A-E741-9A51-9BF3DF97EF11}"/>
              </a:ext>
            </a:extLst>
          </p:cNvPr>
          <p:cNvSpPr txBox="1"/>
          <p:nvPr/>
        </p:nvSpPr>
        <p:spPr>
          <a:xfrm>
            <a:off x="4802038" y="4722962"/>
            <a:ext cx="6843622"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err="1">
                <a:solidFill>
                  <a:srgbClr val="444444"/>
                </a:solidFill>
                <a:latin typeface="Calibri"/>
                <a:ea typeface="Arial"/>
                <a:cs typeface="Arial"/>
              </a:rPr>
              <a:t>Desarrollado</a:t>
            </a:r>
            <a:r>
              <a:rPr lang="en-US" sz="2000">
                <a:solidFill>
                  <a:srgbClr val="444444"/>
                </a:solidFill>
                <a:latin typeface="Calibri"/>
                <a:ea typeface="Arial"/>
                <a:cs typeface="Arial"/>
              </a:rPr>
              <a:t> </a:t>
            </a:r>
            <a:r>
              <a:rPr lang="en-US" sz="2000" err="1">
                <a:solidFill>
                  <a:srgbClr val="444444"/>
                </a:solidFill>
                <a:latin typeface="Calibri"/>
                <a:ea typeface="Arial"/>
                <a:cs typeface="Arial"/>
              </a:rPr>
              <a:t>en</a:t>
            </a:r>
            <a:r>
              <a:rPr lang="en-US" sz="2000">
                <a:solidFill>
                  <a:srgbClr val="444444"/>
                </a:solidFill>
                <a:latin typeface="Calibri"/>
                <a:ea typeface="Arial"/>
                <a:cs typeface="Arial"/>
              </a:rPr>
              <a:t> base a:</a:t>
            </a:r>
            <a:endParaRPr lang="en-US">
              <a:solidFill>
                <a:srgbClr val="000000"/>
              </a:solidFill>
              <a:latin typeface="Calibri"/>
              <a:ea typeface="Calibri"/>
              <a:cs typeface="Calibri"/>
            </a:endParaRPr>
          </a:p>
          <a:p>
            <a:pPr marL="342900" indent="-342900">
              <a:buFont typeface="Arial"/>
              <a:buChar char="•"/>
            </a:pPr>
            <a:r>
              <a:rPr lang="en-US" sz="2000">
                <a:solidFill>
                  <a:srgbClr val="444444"/>
                </a:solidFill>
                <a:latin typeface="Calibri"/>
                <a:ea typeface="Arial"/>
                <a:cs typeface="Arial"/>
              </a:rPr>
              <a:t>National Dairy FARM Program</a:t>
            </a:r>
            <a:endParaRPr lang="en-US">
              <a:solidFill>
                <a:srgbClr val="000000"/>
              </a:solidFill>
              <a:latin typeface="Calibri"/>
              <a:ea typeface="Calibri"/>
              <a:cs typeface="Calibri"/>
            </a:endParaRPr>
          </a:p>
          <a:p>
            <a:pPr marL="342900" indent="-342900">
              <a:buFont typeface="Arial"/>
              <a:buChar char="•"/>
            </a:pPr>
            <a:r>
              <a:rPr lang="en-US" sz="2000">
                <a:solidFill>
                  <a:srgbClr val="444444"/>
                </a:solidFill>
                <a:latin typeface="Calibri"/>
                <a:ea typeface="Arial"/>
                <a:cs typeface="Arial"/>
              </a:rPr>
              <a:t>CDC guidance </a:t>
            </a:r>
            <a:endParaRPr lang="en-US">
              <a:solidFill>
                <a:srgbClr val="000000"/>
              </a:solidFill>
              <a:latin typeface="Calibri"/>
              <a:ea typeface="Calibri"/>
              <a:cs typeface="Calibri"/>
            </a:endParaRPr>
          </a:p>
          <a:p>
            <a:pPr marL="342900" indent="-342900">
              <a:buFont typeface="Arial"/>
              <a:buChar char="•"/>
            </a:pPr>
            <a:r>
              <a:rPr lang="en-US" sz="2000">
                <a:solidFill>
                  <a:srgbClr val="444444"/>
                </a:solidFill>
                <a:latin typeface="Calibri"/>
                <a:ea typeface="Arial"/>
                <a:cs typeface="Arial"/>
              </a:rPr>
              <a:t>Washington State Department of Labor &amp; Industries (L&amp;I). ​</a:t>
            </a:r>
            <a:endParaRPr lang="en-US">
              <a:cs typeface="Calibri"/>
            </a:endParaRPr>
          </a:p>
          <a:p>
            <a:pPr algn="ctr"/>
            <a:endParaRPr lang="en-US"/>
          </a:p>
        </p:txBody>
      </p:sp>
    </p:spTree>
    <p:extLst>
      <p:ext uri="{BB962C8B-B14F-4D97-AF65-F5344CB8AC3E}">
        <p14:creationId xmlns:p14="http://schemas.microsoft.com/office/powerpoint/2010/main" val="23840317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094B7-CB23-29D6-305B-C95B58A94C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9D9993-EBE8-3556-B4FB-86361BCD2820}"/>
              </a:ext>
            </a:extLst>
          </p:cNvPr>
          <p:cNvSpPr>
            <a:spLocks noGrp="1"/>
          </p:cNvSpPr>
          <p:nvPr>
            <p:ph type="title"/>
          </p:nvPr>
        </p:nvSpPr>
        <p:spPr>
          <a:xfrm>
            <a:off x="526773" y="15450"/>
            <a:ext cx="11450738" cy="1434415"/>
          </a:xfrm>
        </p:spPr>
        <p:txBody>
          <a:bodyPr vert="horz" lIns="91440" tIns="45720" rIns="91440" bIns="45720" rtlCol="0" anchor="b">
            <a:normAutofit/>
          </a:bodyPr>
          <a:lstStyle/>
          <a:p>
            <a:br>
              <a:rPr lang="en-US" sz="4800"/>
            </a:br>
            <a:endParaRPr lang="en-US" sz="4800"/>
          </a:p>
        </p:txBody>
      </p:sp>
      <p:pic>
        <p:nvPicPr>
          <p:cNvPr id="4" name="Picture 3">
            <a:extLst>
              <a:ext uri="{FF2B5EF4-FFF2-40B4-BE49-F238E27FC236}">
                <a16:creationId xmlns:a16="http://schemas.microsoft.com/office/drawing/2014/main" id="{DE1BBC87-8077-68E9-5468-88BF3036F34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sp>
        <p:nvSpPr>
          <p:cNvPr id="9" name="Text 0">
            <a:extLst>
              <a:ext uri="{FF2B5EF4-FFF2-40B4-BE49-F238E27FC236}">
                <a16:creationId xmlns:a16="http://schemas.microsoft.com/office/drawing/2014/main" id="{564B6889-A8D8-4CA7-631A-267B950531D9}"/>
              </a:ext>
            </a:extLst>
          </p:cNvPr>
          <p:cNvSpPr/>
          <p:nvPr/>
        </p:nvSpPr>
        <p:spPr>
          <a:xfrm>
            <a:off x="608050" y="815123"/>
            <a:ext cx="7180183" cy="634696"/>
          </a:xfrm>
          <a:prstGeom prst="rect">
            <a:avLst/>
          </a:prstGeom>
          <a:noFill/>
          <a:ln/>
        </p:spPr>
        <p:txBody>
          <a:bodyPr wrap="none" lIns="0" tIns="0" rIns="0" bIns="0" rtlCol="0" anchor="t"/>
          <a:lstStyle/>
          <a:p>
            <a:pPr>
              <a:lnSpc>
                <a:spcPts val="5550"/>
              </a:lnSpc>
            </a:pPr>
            <a:r>
              <a:rPr lang="en-US" sz="4800" b="1">
                <a:solidFill>
                  <a:srgbClr val="4B2E83"/>
                </a:solidFill>
                <a:latin typeface="Calibri"/>
                <a:ea typeface="Outfit Extra Bold" pitchFamily="34" charset="-122"/>
                <a:cs typeface="Calibri"/>
              </a:rPr>
              <a:t>PCI vs. Plan de </a:t>
            </a:r>
            <a:r>
              <a:rPr lang="en-US" sz="4800" b="1" err="1">
                <a:solidFill>
                  <a:srgbClr val="4B2E83"/>
                </a:solidFill>
                <a:latin typeface="Calibri"/>
                <a:ea typeface="Outfit Extra Bold" pitchFamily="34" charset="-122"/>
                <a:cs typeface="Calibri"/>
              </a:rPr>
              <a:t>Bioseguridad</a:t>
            </a:r>
            <a:endParaRPr lang="en-US" sz="4800">
              <a:solidFill>
                <a:srgbClr val="4B2E83"/>
              </a:solidFill>
              <a:latin typeface="Calibri" panose="020F0502020204030204" pitchFamily="34" charset="0"/>
              <a:cs typeface="Calibri" panose="020F0502020204030204" pitchFamily="34" charset="0"/>
            </a:endParaRPr>
          </a:p>
        </p:txBody>
      </p:sp>
      <p:sp>
        <p:nvSpPr>
          <p:cNvPr id="11" name="Text 1">
            <a:extLst>
              <a:ext uri="{FF2B5EF4-FFF2-40B4-BE49-F238E27FC236}">
                <a16:creationId xmlns:a16="http://schemas.microsoft.com/office/drawing/2014/main" id="{97C4711B-3262-064E-600E-50C529AE188E}"/>
              </a:ext>
            </a:extLst>
          </p:cNvPr>
          <p:cNvSpPr/>
          <p:nvPr/>
        </p:nvSpPr>
        <p:spPr>
          <a:xfrm>
            <a:off x="608050" y="2247231"/>
            <a:ext cx="3882985" cy="354330"/>
          </a:xfrm>
          <a:prstGeom prst="rect">
            <a:avLst/>
          </a:prstGeom>
          <a:noFill/>
          <a:ln/>
        </p:spPr>
        <p:txBody>
          <a:bodyPr wrap="none" lIns="0" tIns="0" rIns="0" bIns="0" rtlCol="0" anchor="t"/>
          <a:lstStyle/>
          <a:p>
            <a:pPr>
              <a:lnSpc>
                <a:spcPts val="2750"/>
              </a:lnSpc>
            </a:pPr>
            <a:r>
              <a:rPr lang="en-US" sz="3200" b="1">
                <a:solidFill>
                  <a:srgbClr val="231971"/>
                </a:solidFill>
                <a:latin typeface="Calibri"/>
                <a:ea typeface="Outfit Extra Bold" pitchFamily="34" charset="-122"/>
                <a:cs typeface="Calibri"/>
              </a:rPr>
              <a:t>Plan de </a:t>
            </a:r>
            <a:r>
              <a:rPr lang="en-US" sz="3200" b="1" err="1">
                <a:solidFill>
                  <a:srgbClr val="231971"/>
                </a:solidFill>
                <a:latin typeface="Calibri"/>
                <a:ea typeface="Outfit Extra Bold" pitchFamily="34" charset="-122"/>
                <a:cs typeface="Calibri"/>
              </a:rPr>
              <a:t>Bioseguridad</a:t>
            </a:r>
            <a:endParaRPr lang="en-US" sz="3200" err="1">
              <a:latin typeface="Calibri"/>
              <a:cs typeface="Calibri"/>
            </a:endParaRPr>
          </a:p>
        </p:txBody>
      </p:sp>
      <p:sp>
        <p:nvSpPr>
          <p:cNvPr id="13" name="Text 2">
            <a:extLst>
              <a:ext uri="{FF2B5EF4-FFF2-40B4-BE49-F238E27FC236}">
                <a16:creationId xmlns:a16="http://schemas.microsoft.com/office/drawing/2014/main" id="{66714908-0CCF-D458-AD24-DE330E1D2D58}"/>
              </a:ext>
            </a:extLst>
          </p:cNvPr>
          <p:cNvSpPr/>
          <p:nvPr/>
        </p:nvSpPr>
        <p:spPr>
          <a:xfrm>
            <a:off x="608050" y="2870708"/>
            <a:ext cx="6244709" cy="1683783"/>
          </a:xfrm>
          <a:prstGeom prst="rect">
            <a:avLst/>
          </a:prstGeom>
          <a:noFill/>
          <a:ln/>
        </p:spPr>
        <p:txBody>
          <a:bodyPr wrap="none" lIns="0" tIns="0" rIns="0" bIns="0" rtlCol="0" anchor="t"/>
          <a:lstStyle/>
          <a:p>
            <a:pPr marL="342900" indent="-342900">
              <a:lnSpc>
                <a:spcPts val="2850"/>
              </a:lnSpc>
              <a:buSzPct val="100000"/>
              <a:buFont typeface="Arial"/>
              <a:buChar char="•"/>
            </a:pPr>
            <a:r>
              <a:rPr lang="en-US" sz="2400" err="1">
                <a:solidFill>
                  <a:srgbClr val="2A2742"/>
                </a:solidFill>
                <a:ea typeface="+mn-lt"/>
                <a:cs typeface="+mn-lt"/>
              </a:rPr>
              <a:t>Enfoque</a:t>
            </a:r>
            <a:r>
              <a:rPr lang="en-US" sz="2400">
                <a:solidFill>
                  <a:srgbClr val="2A2742"/>
                </a:solidFill>
                <a:ea typeface="+mn-lt"/>
                <a:cs typeface="+mn-lt"/>
              </a:rPr>
              <a:t>: </a:t>
            </a:r>
            <a:r>
              <a:rPr lang="en-US" sz="2400" err="1">
                <a:solidFill>
                  <a:srgbClr val="2A2742"/>
                </a:solidFill>
                <a:ea typeface="+mn-lt"/>
                <a:cs typeface="+mn-lt"/>
              </a:rPr>
              <a:t>salud</a:t>
            </a:r>
            <a:r>
              <a:rPr lang="en-US" sz="2400">
                <a:solidFill>
                  <a:srgbClr val="2A2742"/>
                </a:solidFill>
                <a:ea typeface="+mn-lt"/>
                <a:cs typeface="+mn-lt"/>
              </a:rPr>
              <a:t> de </a:t>
            </a:r>
            <a:r>
              <a:rPr lang="en-US" sz="2400" err="1">
                <a:solidFill>
                  <a:srgbClr val="2A2742"/>
                </a:solidFill>
                <a:ea typeface="+mn-lt"/>
                <a:cs typeface="+mn-lt"/>
              </a:rPr>
              <a:t>los</a:t>
            </a:r>
            <a:r>
              <a:rPr lang="en-US" sz="2400">
                <a:solidFill>
                  <a:srgbClr val="2A2742"/>
                </a:solidFill>
                <a:ea typeface="+mn-lt"/>
                <a:cs typeface="+mn-lt"/>
              </a:rPr>
              <a:t> </a:t>
            </a:r>
            <a:r>
              <a:rPr lang="en-US" sz="2400" err="1">
                <a:solidFill>
                  <a:srgbClr val="2A2742"/>
                </a:solidFill>
                <a:ea typeface="+mn-lt"/>
                <a:cs typeface="+mn-lt"/>
              </a:rPr>
              <a:t>animales</a:t>
            </a:r>
            <a:endParaRPr lang="en-US" sz="2400">
              <a:solidFill>
                <a:srgbClr val="2A2742"/>
              </a:solidFill>
              <a:cs typeface="Calibri"/>
            </a:endParaRPr>
          </a:p>
          <a:p>
            <a:pPr marL="342900" indent="-342900">
              <a:lnSpc>
                <a:spcPts val="2850"/>
              </a:lnSpc>
              <a:buSzPct val="100000"/>
              <a:buFont typeface="Arial"/>
              <a:buChar char="•"/>
            </a:pPr>
            <a:r>
              <a:rPr lang="en-US" sz="2400" err="1">
                <a:solidFill>
                  <a:srgbClr val="2A2742"/>
                </a:solidFill>
                <a:ea typeface="+mn-lt"/>
                <a:cs typeface="+mn-lt"/>
              </a:rPr>
              <a:t>Previene</a:t>
            </a:r>
            <a:r>
              <a:rPr lang="en-US" sz="2400">
                <a:solidFill>
                  <a:srgbClr val="2A2742"/>
                </a:solidFill>
                <a:ea typeface="+mn-lt"/>
                <a:cs typeface="+mn-lt"/>
              </a:rPr>
              <a:t> la </a:t>
            </a:r>
            <a:r>
              <a:rPr lang="en-US" sz="2400" err="1">
                <a:solidFill>
                  <a:srgbClr val="2A2742"/>
                </a:solidFill>
                <a:ea typeface="+mn-lt"/>
                <a:cs typeface="+mn-lt"/>
              </a:rPr>
              <a:t>introducción</a:t>
            </a:r>
            <a:r>
              <a:rPr lang="en-US" sz="2400">
                <a:solidFill>
                  <a:srgbClr val="2A2742"/>
                </a:solidFill>
                <a:ea typeface="+mn-lt"/>
                <a:cs typeface="+mn-lt"/>
              </a:rPr>
              <a:t> de </a:t>
            </a:r>
            <a:r>
              <a:rPr lang="en-US" sz="2400" err="1">
                <a:solidFill>
                  <a:srgbClr val="2A2742"/>
                </a:solidFill>
                <a:ea typeface="+mn-lt"/>
                <a:cs typeface="+mn-lt"/>
              </a:rPr>
              <a:t>enfermedades</a:t>
            </a:r>
            <a:endParaRPr lang="en-US"/>
          </a:p>
          <a:p>
            <a:pPr marL="342900" indent="-342900">
              <a:lnSpc>
                <a:spcPts val="2850"/>
              </a:lnSpc>
              <a:buSzPct val="100000"/>
              <a:buFont typeface="Arial"/>
              <a:buChar char="•"/>
            </a:pPr>
            <a:r>
              <a:rPr lang="en-US" sz="2400">
                <a:solidFill>
                  <a:srgbClr val="2A2742"/>
                </a:solidFill>
                <a:ea typeface="+mn-lt"/>
                <a:cs typeface="+mn-lt"/>
              </a:rPr>
              <a:t>Protege a </a:t>
            </a:r>
            <a:r>
              <a:rPr lang="en-US" sz="2400" err="1">
                <a:solidFill>
                  <a:srgbClr val="2A2742"/>
                </a:solidFill>
                <a:ea typeface="+mn-lt"/>
                <a:cs typeface="+mn-lt"/>
              </a:rPr>
              <a:t>los</a:t>
            </a:r>
            <a:r>
              <a:rPr lang="en-US" sz="2400">
                <a:solidFill>
                  <a:srgbClr val="2A2742"/>
                </a:solidFill>
                <a:ea typeface="+mn-lt"/>
                <a:cs typeface="+mn-lt"/>
              </a:rPr>
              <a:t> </a:t>
            </a:r>
            <a:r>
              <a:rPr lang="en-US" sz="2400" err="1">
                <a:solidFill>
                  <a:srgbClr val="2A2742"/>
                </a:solidFill>
                <a:ea typeface="+mn-lt"/>
                <a:cs typeface="+mn-lt"/>
              </a:rPr>
              <a:t>animales</a:t>
            </a:r>
            <a:endParaRPr lang="en-US" sz="2400">
              <a:solidFill>
                <a:srgbClr val="000000"/>
              </a:solidFill>
              <a:latin typeface="Calibri" panose="020F0502020204030204" pitchFamily="34" charset="0"/>
              <a:ea typeface="Calibri"/>
              <a:cs typeface="Calibri" panose="020F0502020204030204" pitchFamily="34" charset="0"/>
            </a:endParaRPr>
          </a:p>
          <a:p>
            <a:pPr marL="342900" indent="-342900">
              <a:lnSpc>
                <a:spcPts val="2850"/>
              </a:lnSpc>
              <a:buSzPct val="100000"/>
              <a:buFont typeface="Arial"/>
              <a:buChar char="•"/>
            </a:pPr>
            <a:r>
              <a:rPr lang="en-US" sz="2400" err="1">
                <a:solidFill>
                  <a:srgbClr val="2A2742"/>
                </a:solidFill>
                <a:ea typeface="+mn-lt"/>
                <a:cs typeface="+mn-lt"/>
              </a:rPr>
              <a:t>Controla</a:t>
            </a:r>
            <a:r>
              <a:rPr lang="en-US" sz="2400">
                <a:solidFill>
                  <a:srgbClr val="2A2742"/>
                </a:solidFill>
                <a:ea typeface="+mn-lt"/>
                <a:cs typeface="+mn-lt"/>
              </a:rPr>
              <a:t> </a:t>
            </a:r>
            <a:r>
              <a:rPr lang="en-US" sz="2400" err="1">
                <a:solidFill>
                  <a:srgbClr val="2A2742"/>
                </a:solidFill>
                <a:ea typeface="+mn-lt"/>
                <a:cs typeface="+mn-lt"/>
              </a:rPr>
              <a:t>el</a:t>
            </a:r>
            <a:r>
              <a:rPr lang="en-US" sz="2400">
                <a:solidFill>
                  <a:srgbClr val="2A2742"/>
                </a:solidFill>
                <a:ea typeface="+mn-lt"/>
                <a:cs typeface="+mn-lt"/>
              </a:rPr>
              <a:t> </a:t>
            </a:r>
            <a:r>
              <a:rPr lang="en-US" sz="2400" err="1">
                <a:solidFill>
                  <a:srgbClr val="2A2742"/>
                </a:solidFill>
                <a:ea typeface="+mn-lt"/>
                <a:cs typeface="+mn-lt"/>
              </a:rPr>
              <a:t>movimiento</a:t>
            </a:r>
            <a:r>
              <a:rPr lang="en-US" sz="2400">
                <a:solidFill>
                  <a:srgbClr val="2A2742"/>
                </a:solidFill>
                <a:ea typeface="+mn-lt"/>
                <a:cs typeface="+mn-lt"/>
              </a:rPr>
              <a:t> de </a:t>
            </a:r>
            <a:r>
              <a:rPr lang="en-US" sz="2400" err="1">
                <a:solidFill>
                  <a:srgbClr val="2A2742"/>
                </a:solidFill>
                <a:ea typeface="+mn-lt"/>
                <a:cs typeface="+mn-lt"/>
              </a:rPr>
              <a:t>animales</a:t>
            </a:r>
            <a:endParaRPr lang="en-US" sz="2400">
              <a:solidFill>
                <a:srgbClr val="000000"/>
              </a:solidFill>
              <a:latin typeface="Calibri"/>
              <a:ea typeface="Calibri"/>
              <a:cs typeface="Calibri"/>
            </a:endParaRPr>
          </a:p>
          <a:p>
            <a:pPr marL="342900" indent="-342900">
              <a:lnSpc>
                <a:spcPts val="2850"/>
              </a:lnSpc>
              <a:buSzPct val="100000"/>
              <a:buFontTx/>
              <a:buChar char="•"/>
            </a:pPr>
            <a:endParaRPr lang="en-US" sz="2400">
              <a:solidFill>
                <a:srgbClr val="000000"/>
              </a:solidFill>
              <a:latin typeface="Calibri" panose="020F0502020204030204" pitchFamily="34" charset="0"/>
              <a:cs typeface="Calibri" panose="020F0502020204030204" pitchFamily="34" charset="0"/>
            </a:endParaRPr>
          </a:p>
          <a:p>
            <a:pPr marL="342900" indent="-342900">
              <a:lnSpc>
                <a:spcPts val="2850"/>
              </a:lnSpc>
              <a:buSzPct val="100000"/>
              <a:buFontTx/>
              <a:buChar char="•"/>
            </a:pPr>
            <a:endParaRPr lang="en-US" sz="2400">
              <a:latin typeface="Calibri" panose="020F0502020204030204" pitchFamily="34" charset="0"/>
              <a:cs typeface="Calibri" panose="020F0502020204030204" pitchFamily="34" charset="0"/>
            </a:endParaRPr>
          </a:p>
        </p:txBody>
      </p:sp>
      <p:sp>
        <p:nvSpPr>
          <p:cNvPr id="17" name="Text 6">
            <a:extLst>
              <a:ext uri="{FF2B5EF4-FFF2-40B4-BE49-F238E27FC236}">
                <a16:creationId xmlns:a16="http://schemas.microsoft.com/office/drawing/2014/main" id="{4E2BA62A-6B87-FCDA-EC90-B624C53DDDDA}"/>
              </a:ext>
            </a:extLst>
          </p:cNvPr>
          <p:cNvSpPr/>
          <p:nvPr/>
        </p:nvSpPr>
        <p:spPr>
          <a:xfrm>
            <a:off x="6484070" y="2246831"/>
            <a:ext cx="2835235" cy="354330"/>
          </a:xfrm>
          <a:prstGeom prst="rect">
            <a:avLst/>
          </a:prstGeom>
          <a:noFill/>
          <a:ln/>
        </p:spPr>
        <p:txBody>
          <a:bodyPr wrap="none" lIns="0" tIns="0" rIns="0" bIns="0" rtlCol="0" anchor="t"/>
          <a:lstStyle/>
          <a:p>
            <a:pPr>
              <a:lnSpc>
                <a:spcPts val="2750"/>
              </a:lnSpc>
            </a:pPr>
            <a:r>
              <a:rPr lang="en-US" sz="3200" b="1">
                <a:solidFill>
                  <a:srgbClr val="231971"/>
                </a:solidFill>
                <a:latin typeface="Calibri"/>
                <a:ea typeface="Outfit Extra Bold" pitchFamily="34" charset="-122"/>
                <a:cs typeface="Calibri"/>
              </a:rPr>
              <a:t>Plan de PCI</a:t>
            </a:r>
            <a:endParaRPr lang="en-US" sz="3200">
              <a:latin typeface="Calibri"/>
              <a:cs typeface="Calibri"/>
            </a:endParaRPr>
          </a:p>
        </p:txBody>
      </p:sp>
      <p:sp>
        <p:nvSpPr>
          <p:cNvPr id="18" name="Text 7">
            <a:extLst>
              <a:ext uri="{FF2B5EF4-FFF2-40B4-BE49-F238E27FC236}">
                <a16:creationId xmlns:a16="http://schemas.microsoft.com/office/drawing/2014/main" id="{625E7846-D077-5219-8678-981531327906}"/>
              </a:ext>
            </a:extLst>
          </p:cNvPr>
          <p:cNvSpPr/>
          <p:nvPr/>
        </p:nvSpPr>
        <p:spPr>
          <a:xfrm>
            <a:off x="6484070" y="2870905"/>
            <a:ext cx="6244709" cy="1576562"/>
          </a:xfrm>
          <a:prstGeom prst="rect">
            <a:avLst/>
          </a:prstGeom>
          <a:noFill/>
          <a:ln/>
        </p:spPr>
        <p:txBody>
          <a:bodyPr wrap="none" lIns="0" tIns="0" rIns="0" bIns="0" rtlCol="0" anchor="t"/>
          <a:lstStyle/>
          <a:p>
            <a:pPr>
              <a:buSzPct val="100000"/>
              <a:buFont typeface="Arial"/>
              <a:buChar char="•"/>
            </a:pPr>
            <a:r>
              <a:rPr lang="en-US" sz="2400">
                <a:solidFill>
                  <a:srgbClr val="2A2742"/>
                </a:solidFill>
                <a:ea typeface="+mn-lt"/>
                <a:cs typeface="+mn-lt"/>
              </a:rPr>
              <a:t>  </a:t>
            </a:r>
            <a:r>
              <a:rPr lang="en-US" sz="2400" err="1">
                <a:solidFill>
                  <a:srgbClr val="2A2742"/>
                </a:solidFill>
                <a:ea typeface="+mn-lt"/>
                <a:cs typeface="+mn-lt"/>
              </a:rPr>
              <a:t>Incluye</a:t>
            </a:r>
            <a:r>
              <a:rPr lang="en-US" sz="2400">
                <a:solidFill>
                  <a:srgbClr val="2A2742"/>
                </a:solidFill>
                <a:ea typeface="+mn-lt"/>
                <a:cs typeface="+mn-lt"/>
              </a:rPr>
              <a:t> la </a:t>
            </a:r>
            <a:r>
              <a:rPr lang="en-US" sz="2400" err="1">
                <a:solidFill>
                  <a:srgbClr val="2A2742"/>
                </a:solidFill>
                <a:ea typeface="+mn-lt"/>
                <a:cs typeface="+mn-lt"/>
              </a:rPr>
              <a:t>salud</a:t>
            </a:r>
            <a:r>
              <a:rPr lang="en-US" sz="2400">
                <a:solidFill>
                  <a:srgbClr val="2A2742"/>
                </a:solidFill>
                <a:ea typeface="+mn-lt"/>
                <a:cs typeface="+mn-lt"/>
              </a:rPr>
              <a:t> de </a:t>
            </a:r>
            <a:r>
              <a:rPr lang="en-US" sz="2400" err="1">
                <a:solidFill>
                  <a:srgbClr val="2A2742"/>
                </a:solidFill>
                <a:ea typeface="+mn-lt"/>
                <a:cs typeface="+mn-lt"/>
              </a:rPr>
              <a:t>los</a:t>
            </a:r>
            <a:r>
              <a:rPr lang="en-US" sz="2400">
                <a:solidFill>
                  <a:srgbClr val="2A2742"/>
                </a:solidFill>
                <a:ea typeface="+mn-lt"/>
                <a:cs typeface="+mn-lt"/>
              </a:rPr>
              <a:t> </a:t>
            </a:r>
            <a:r>
              <a:rPr lang="en-US" sz="2400" err="1">
                <a:solidFill>
                  <a:srgbClr val="2A2742"/>
                </a:solidFill>
                <a:ea typeface="+mn-lt"/>
                <a:cs typeface="+mn-lt"/>
              </a:rPr>
              <a:t>trabajadores</a:t>
            </a:r>
            <a:endParaRPr lang="en-US" err="1"/>
          </a:p>
          <a:p>
            <a:pPr>
              <a:buSzPct val="100000"/>
              <a:buFont typeface="Arial"/>
              <a:buChar char="•"/>
            </a:pPr>
            <a:r>
              <a:rPr lang="en-US" sz="2400">
                <a:solidFill>
                  <a:srgbClr val="2A2742"/>
                </a:solidFill>
                <a:ea typeface="+mn-lt"/>
                <a:cs typeface="+mn-lt"/>
              </a:rPr>
              <a:t>  </a:t>
            </a:r>
            <a:r>
              <a:rPr lang="en-US" sz="2400" err="1">
                <a:solidFill>
                  <a:srgbClr val="2A2742"/>
                </a:solidFill>
                <a:ea typeface="+mn-lt"/>
                <a:cs typeface="+mn-lt"/>
              </a:rPr>
              <a:t>Previene</a:t>
            </a:r>
            <a:r>
              <a:rPr lang="en-US" sz="2400">
                <a:solidFill>
                  <a:srgbClr val="2A2742"/>
                </a:solidFill>
                <a:ea typeface="+mn-lt"/>
                <a:cs typeface="+mn-lt"/>
              </a:rPr>
              <a:t> </a:t>
            </a:r>
            <a:r>
              <a:rPr lang="en-US" sz="2400" err="1">
                <a:solidFill>
                  <a:srgbClr val="2A2742"/>
                </a:solidFill>
                <a:ea typeface="+mn-lt"/>
                <a:cs typeface="+mn-lt"/>
              </a:rPr>
              <a:t>enfermedades</a:t>
            </a:r>
            <a:r>
              <a:rPr lang="en-US" sz="2400">
                <a:solidFill>
                  <a:srgbClr val="2A2742"/>
                </a:solidFill>
                <a:ea typeface="+mn-lt"/>
                <a:cs typeface="+mn-lt"/>
              </a:rPr>
              <a:t> </a:t>
            </a:r>
            <a:r>
              <a:rPr lang="en-US" sz="2400" err="1">
                <a:solidFill>
                  <a:srgbClr val="2A2742"/>
                </a:solidFill>
                <a:ea typeface="+mn-lt"/>
                <a:cs typeface="+mn-lt"/>
              </a:rPr>
              <a:t>en</a:t>
            </a:r>
            <a:r>
              <a:rPr lang="en-US" sz="2400">
                <a:solidFill>
                  <a:srgbClr val="2A2742"/>
                </a:solidFill>
                <a:ea typeface="+mn-lt"/>
                <a:cs typeface="+mn-lt"/>
              </a:rPr>
              <a:t> las personas</a:t>
            </a:r>
            <a:endParaRPr lang="en-US"/>
          </a:p>
          <a:p>
            <a:pPr>
              <a:buSzPct val="100000"/>
              <a:buFont typeface="Arial"/>
              <a:buChar char="•"/>
            </a:pPr>
            <a:r>
              <a:rPr lang="en-US" sz="2400">
                <a:solidFill>
                  <a:srgbClr val="2A2742"/>
                </a:solidFill>
                <a:ea typeface="+mn-lt"/>
                <a:cs typeface="+mn-lt"/>
              </a:rPr>
              <a:t>  Protege a </a:t>
            </a:r>
            <a:r>
              <a:rPr lang="en-US" sz="2400" err="1">
                <a:solidFill>
                  <a:srgbClr val="2A2742"/>
                </a:solidFill>
                <a:ea typeface="+mn-lt"/>
                <a:cs typeface="+mn-lt"/>
              </a:rPr>
              <a:t>los</a:t>
            </a:r>
            <a:r>
              <a:rPr lang="en-US" sz="2400">
                <a:solidFill>
                  <a:srgbClr val="2A2742"/>
                </a:solidFill>
                <a:ea typeface="+mn-lt"/>
                <a:cs typeface="+mn-lt"/>
              </a:rPr>
              <a:t> </a:t>
            </a:r>
            <a:r>
              <a:rPr lang="en-US" sz="2400" err="1">
                <a:solidFill>
                  <a:srgbClr val="2A2742"/>
                </a:solidFill>
                <a:ea typeface="+mn-lt"/>
                <a:cs typeface="+mn-lt"/>
              </a:rPr>
              <a:t>trabajadores</a:t>
            </a:r>
            <a:r>
              <a:rPr lang="en-US" sz="2400">
                <a:solidFill>
                  <a:srgbClr val="2A2742"/>
                </a:solidFill>
                <a:ea typeface="+mn-lt"/>
                <a:cs typeface="+mn-lt"/>
              </a:rPr>
              <a:t> y </a:t>
            </a:r>
            <a:r>
              <a:rPr lang="en-US" sz="2400" err="1">
                <a:solidFill>
                  <a:srgbClr val="2A2742"/>
                </a:solidFill>
                <a:ea typeface="+mn-lt"/>
                <a:cs typeface="+mn-lt"/>
              </a:rPr>
              <a:t>animales</a:t>
            </a:r>
            <a:endParaRPr lang="en-US" err="1"/>
          </a:p>
          <a:p>
            <a:pPr>
              <a:buSzPct val="100000"/>
              <a:buFont typeface="Arial"/>
              <a:buChar char="•"/>
            </a:pPr>
            <a:r>
              <a:rPr lang="en-US" sz="2400">
                <a:solidFill>
                  <a:srgbClr val="2A2742"/>
                </a:solidFill>
                <a:ea typeface="+mn-lt"/>
                <a:cs typeface="+mn-lt"/>
              </a:rPr>
              <a:t>  </a:t>
            </a:r>
            <a:r>
              <a:rPr lang="en-US" sz="2400" err="1">
                <a:solidFill>
                  <a:srgbClr val="2A2742"/>
                </a:solidFill>
                <a:ea typeface="+mn-lt"/>
                <a:cs typeface="+mn-lt"/>
              </a:rPr>
              <a:t>Incluye</a:t>
            </a:r>
            <a:r>
              <a:rPr lang="en-US" sz="2400">
                <a:solidFill>
                  <a:srgbClr val="2A2742"/>
                </a:solidFill>
                <a:ea typeface="+mn-lt"/>
                <a:cs typeface="+mn-lt"/>
              </a:rPr>
              <a:t> </a:t>
            </a:r>
            <a:r>
              <a:rPr lang="en-US" sz="2400" err="1">
                <a:solidFill>
                  <a:srgbClr val="2A2742"/>
                </a:solidFill>
                <a:ea typeface="+mn-lt"/>
                <a:cs typeface="+mn-lt"/>
              </a:rPr>
              <a:t>prácticas</a:t>
            </a:r>
            <a:r>
              <a:rPr lang="en-US" sz="2400">
                <a:solidFill>
                  <a:srgbClr val="2A2742"/>
                </a:solidFill>
                <a:ea typeface="+mn-lt"/>
                <a:cs typeface="+mn-lt"/>
              </a:rPr>
              <a:t> de </a:t>
            </a:r>
            <a:r>
              <a:rPr lang="en-US" sz="2400" err="1">
                <a:solidFill>
                  <a:srgbClr val="2A2742"/>
                </a:solidFill>
                <a:ea typeface="+mn-lt"/>
                <a:cs typeface="+mn-lt"/>
              </a:rPr>
              <a:t>higiene</a:t>
            </a:r>
            <a:endParaRPr lang="en-US" err="1"/>
          </a:p>
          <a:p>
            <a:pPr marL="342900" indent="-342900" algn="l">
              <a:lnSpc>
                <a:spcPts val="2850"/>
              </a:lnSpc>
              <a:buSzPct val="100000"/>
              <a:buChar char="•"/>
            </a:pPr>
            <a:endParaRPr lang="en-US" sz="2400">
              <a:latin typeface="Calibri" panose="020F0502020204030204" pitchFamily="34" charset="0"/>
              <a:cs typeface="Calibri" panose="020F0502020204030204" pitchFamily="34" charset="0"/>
            </a:endParaRPr>
          </a:p>
        </p:txBody>
      </p:sp>
      <p:sp>
        <p:nvSpPr>
          <p:cNvPr id="21" name="Text 10">
            <a:extLst>
              <a:ext uri="{FF2B5EF4-FFF2-40B4-BE49-F238E27FC236}">
                <a16:creationId xmlns:a16="http://schemas.microsoft.com/office/drawing/2014/main" id="{386E5148-C745-38F1-B278-976A69AFF821}"/>
              </a:ext>
            </a:extLst>
          </p:cNvPr>
          <p:cNvSpPr/>
          <p:nvPr/>
        </p:nvSpPr>
        <p:spPr>
          <a:xfrm>
            <a:off x="7413781" y="4197303"/>
            <a:ext cx="6244709" cy="362903"/>
          </a:xfrm>
          <a:prstGeom prst="rect">
            <a:avLst/>
          </a:prstGeom>
          <a:noFill/>
          <a:ln/>
        </p:spPr>
        <p:txBody>
          <a:bodyPr wrap="none" lIns="0" tIns="0" rIns="0" bIns="0" rtlCol="0" anchor="t"/>
          <a:lstStyle/>
          <a:p>
            <a:pPr marL="342900" indent="-342900" algn="l">
              <a:lnSpc>
                <a:spcPts val="2850"/>
              </a:lnSpc>
              <a:buSzPct val="100000"/>
              <a:buChar char="•"/>
            </a:pPr>
            <a:endParaRPr lang="en-US">
              <a:latin typeface="Calibri" panose="020F0502020204030204" pitchFamily="34" charset="0"/>
              <a:cs typeface="Calibri" panose="020F0502020204030204" pitchFamily="34" charset="0"/>
            </a:endParaRPr>
          </a:p>
        </p:txBody>
      </p:sp>
      <p:sp>
        <p:nvSpPr>
          <p:cNvPr id="22" name="Shape 11">
            <a:extLst>
              <a:ext uri="{FF2B5EF4-FFF2-40B4-BE49-F238E27FC236}">
                <a16:creationId xmlns:a16="http://schemas.microsoft.com/office/drawing/2014/main" id="{9DD91941-1407-5FA5-DED1-D87D39A01995}"/>
              </a:ext>
            </a:extLst>
          </p:cNvPr>
          <p:cNvSpPr/>
          <p:nvPr/>
        </p:nvSpPr>
        <p:spPr>
          <a:xfrm>
            <a:off x="608050" y="4824038"/>
            <a:ext cx="10937243" cy="1048593"/>
          </a:xfrm>
          <a:prstGeom prst="roundRect">
            <a:avLst>
              <a:gd name="adj" fmla="val 9741"/>
            </a:avLst>
          </a:prstGeom>
          <a:solidFill>
            <a:srgbClr val="C3BCF6"/>
          </a:solidFill>
          <a:ln/>
        </p:spPr>
        <p:txBody>
          <a:bodyPr/>
          <a:lstStyle/>
          <a:p>
            <a:endParaRPr lang="en-US" sz="2000">
              <a:latin typeface="Calibri" panose="020F0502020204030204" pitchFamily="34" charset="0"/>
              <a:cs typeface="Calibri" panose="020F0502020204030204" pitchFamily="34" charset="0"/>
            </a:endParaRPr>
          </a:p>
        </p:txBody>
      </p:sp>
      <p:sp>
        <p:nvSpPr>
          <p:cNvPr id="23" name="Text 12">
            <a:extLst>
              <a:ext uri="{FF2B5EF4-FFF2-40B4-BE49-F238E27FC236}">
                <a16:creationId xmlns:a16="http://schemas.microsoft.com/office/drawing/2014/main" id="{CD768BD5-DD1A-C757-0A86-2F30212A42E5}"/>
              </a:ext>
            </a:extLst>
          </p:cNvPr>
          <p:cNvSpPr/>
          <p:nvPr/>
        </p:nvSpPr>
        <p:spPr>
          <a:xfrm>
            <a:off x="1416008" y="5038619"/>
            <a:ext cx="8635484" cy="354330"/>
          </a:xfrm>
          <a:prstGeom prst="rect">
            <a:avLst/>
          </a:prstGeom>
          <a:noFill/>
          <a:ln/>
        </p:spPr>
        <p:txBody>
          <a:bodyPr wrap="none" lIns="0" tIns="0" rIns="0" bIns="0" rtlCol="0" anchor="t"/>
          <a:lstStyle/>
          <a:p>
            <a:pPr>
              <a:lnSpc>
                <a:spcPts val="2750"/>
              </a:lnSpc>
            </a:pPr>
            <a:r>
              <a:rPr lang="en-US" sz="2400" b="1">
                <a:solidFill>
                  <a:srgbClr val="000000"/>
                </a:solidFill>
                <a:ea typeface="+mn-lt"/>
                <a:cs typeface="+mn-lt"/>
              </a:rPr>
              <a:t>El plan de PCI </a:t>
            </a:r>
            <a:r>
              <a:rPr lang="en-US" sz="2400" b="1" err="1">
                <a:solidFill>
                  <a:srgbClr val="000000"/>
                </a:solidFill>
                <a:ea typeface="+mn-lt"/>
                <a:cs typeface="+mn-lt"/>
              </a:rPr>
              <a:t>va</a:t>
            </a:r>
            <a:r>
              <a:rPr lang="en-US" sz="2400" b="1">
                <a:solidFill>
                  <a:srgbClr val="000000"/>
                </a:solidFill>
                <a:ea typeface="+mn-lt"/>
                <a:cs typeface="+mn-lt"/>
              </a:rPr>
              <a:t> </a:t>
            </a:r>
            <a:r>
              <a:rPr lang="en-US" sz="2400" b="1" err="1">
                <a:solidFill>
                  <a:srgbClr val="000000"/>
                </a:solidFill>
                <a:ea typeface="+mn-lt"/>
                <a:cs typeface="+mn-lt"/>
              </a:rPr>
              <a:t>más</a:t>
            </a:r>
            <a:r>
              <a:rPr lang="en-US" sz="2400" b="1">
                <a:solidFill>
                  <a:srgbClr val="000000"/>
                </a:solidFill>
                <a:ea typeface="+mn-lt"/>
                <a:cs typeface="+mn-lt"/>
              </a:rPr>
              <a:t> </a:t>
            </a:r>
            <a:r>
              <a:rPr lang="en-US" sz="2400" b="1" err="1">
                <a:solidFill>
                  <a:srgbClr val="000000"/>
                </a:solidFill>
                <a:ea typeface="+mn-lt"/>
                <a:cs typeface="+mn-lt"/>
              </a:rPr>
              <a:t>allá</a:t>
            </a:r>
            <a:r>
              <a:rPr lang="en-US" sz="2400" b="1">
                <a:solidFill>
                  <a:srgbClr val="000000"/>
                </a:solidFill>
                <a:ea typeface="+mn-lt"/>
                <a:cs typeface="+mn-lt"/>
              </a:rPr>
              <a:t> de la </a:t>
            </a:r>
            <a:r>
              <a:rPr lang="en-US" sz="2400" b="1" err="1">
                <a:solidFill>
                  <a:srgbClr val="000000"/>
                </a:solidFill>
                <a:ea typeface="+mn-lt"/>
                <a:cs typeface="+mn-lt"/>
              </a:rPr>
              <a:t>bioseguridad</a:t>
            </a:r>
            <a:r>
              <a:rPr lang="en-US" sz="2400" b="1">
                <a:solidFill>
                  <a:srgbClr val="000000"/>
                </a:solidFill>
                <a:ea typeface="+mn-lt"/>
                <a:cs typeface="+mn-lt"/>
              </a:rPr>
              <a:t>, </a:t>
            </a:r>
            <a:r>
              <a:rPr lang="en-US" sz="2400" b="1" err="1">
                <a:solidFill>
                  <a:srgbClr val="000000"/>
                </a:solidFill>
                <a:ea typeface="+mn-lt"/>
                <a:cs typeface="+mn-lt"/>
              </a:rPr>
              <a:t>incorporando</a:t>
            </a:r>
            <a:r>
              <a:rPr lang="en-US" sz="2400" b="1">
                <a:solidFill>
                  <a:srgbClr val="000000"/>
                </a:solidFill>
                <a:ea typeface="+mn-lt"/>
                <a:cs typeface="+mn-lt"/>
              </a:rPr>
              <a:t> la </a:t>
            </a:r>
            <a:r>
              <a:rPr lang="en-US" sz="2400" b="1" err="1">
                <a:solidFill>
                  <a:srgbClr val="000000"/>
                </a:solidFill>
                <a:ea typeface="+mn-lt"/>
                <a:cs typeface="+mn-lt"/>
              </a:rPr>
              <a:t>salud</a:t>
            </a:r>
            <a:r>
              <a:rPr lang="en-US" sz="2400" b="1">
                <a:solidFill>
                  <a:srgbClr val="000000"/>
                </a:solidFill>
                <a:ea typeface="+mn-lt"/>
                <a:cs typeface="+mn-lt"/>
              </a:rPr>
              <a:t> de </a:t>
            </a:r>
            <a:r>
              <a:rPr lang="en-US" sz="2400" b="1" err="1">
                <a:solidFill>
                  <a:srgbClr val="000000"/>
                </a:solidFill>
                <a:ea typeface="+mn-lt"/>
                <a:cs typeface="+mn-lt"/>
              </a:rPr>
              <a:t>los</a:t>
            </a:r>
            <a:r>
              <a:rPr lang="en-US" sz="2400" b="1">
                <a:solidFill>
                  <a:srgbClr val="000000"/>
                </a:solidFill>
                <a:ea typeface="+mn-lt"/>
                <a:cs typeface="+mn-lt"/>
              </a:rPr>
              <a:t> </a:t>
            </a:r>
            <a:endParaRPr lang="en-US" b="1">
              <a:solidFill>
                <a:srgbClr val="000000"/>
              </a:solidFill>
              <a:ea typeface="+mn-lt"/>
              <a:cs typeface="+mn-lt"/>
            </a:endParaRPr>
          </a:p>
          <a:p>
            <a:pPr>
              <a:lnSpc>
                <a:spcPts val="2750"/>
              </a:lnSpc>
            </a:pPr>
            <a:r>
              <a:rPr lang="en-US" sz="2400" b="1" err="1">
                <a:solidFill>
                  <a:srgbClr val="000000"/>
                </a:solidFill>
                <a:ea typeface="+mn-lt"/>
                <a:cs typeface="+mn-lt"/>
              </a:rPr>
              <a:t>Trabajadores</a:t>
            </a:r>
            <a:r>
              <a:rPr lang="en-US" sz="2400" b="1">
                <a:solidFill>
                  <a:srgbClr val="000000"/>
                </a:solidFill>
                <a:ea typeface="+mn-lt"/>
                <a:cs typeface="+mn-lt"/>
              </a:rPr>
              <a:t> </a:t>
            </a:r>
            <a:r>
              <a:rPr lang="en-US" sz="2400" b="1" err="1">
                <a:solidFill>
                  <a:srgbClr val="000000"/>
                </a:solidFill>
                <a:ea typeface="+mn-lt"/>
                <a:cs typeface="+mn-lt"/>
              </a:rPr>
              <a:t>en</a:t>
            </a:r>
            <a:r>
              <a:rPr lang="en-US" sz="2400" b="1">
                <a:solidFill>
                  <a:srgbClr val="000000"/>
                </a:solidFill>
                <a:ea typeface="+mn-lt"/>
                <a:cs typeface="+mn-lt"/>
              </a:rPr>
              <a:t> las </a:t>
            </a:r>
            <a:r>
              <a:rPr lang="en-US" sz="2400" b="1" err="1">
                <a:solidFill>
                  <a:srgbClr val="000000"/>
                </a:solidFill>
                <a:ea typeface="+mn-lt"/>
                <a:cs typeface="+mn-lt"/>
              </a:rPr>
              <a:t>prácticas</a:t>
            </a:r>
            <a:r>
              <a:rPr lang="en-US" sz="2400" b="1">
                <a:solidFill>
                  <a:srgbClr val="000000"/>
                </a:solidFill>
                <a:ea typeface="+mn-lt"/>
                <a:cs typeface="+mn-lt"/>
              </a:rPr>
              <a:t> de la </a:t>
            </a:r>
            <a:r>
              <a:rPr lang="en-US" sz="2400" b="1" err="1">
                <a:solidFill>
                  <a:srgbClr val="000000"/>
                </a:solidFill>
                <a:ea typeface="+mn-lt"/>
                <a:cs typeface="+mn-lt"/>
              </a:rPr>
              <a:t>granja</a:t>
            </a:r>
            <a:r>
              <a:rPr lang="en-US" sz="2400" b="1">
                <a:solidFill>
                  <a:srgbClr val="000000"/>
                </a:solidFill>
                <a:ea typeface="+mn-lt"/>
                <a:cs typeface="+mn-lt"/>
              </a:rPr>
              <a:t>.</a:t>
            </a:r>
            <a:endParaRPr lang="en-US" b="1">
              <a:ea typeface="+mn-lt"/>
              <a:cs typeface="+mn-lt"/>
            </a:endParaRPr>
          </a:p>
        </p:txBody>
      </p:sp>
      <p:pic>
        <p:nvPicPr>
          <p:cNvPr id="24" name="Image 0" descr="preencoded.png">
            <a:extLst>
              <a:ext uri="{FF2B5EF4-FFF2-40B4-BE49-F238E27FC236}">
                <a16:creationId xmlns:a16="http://schemas.microsoft.com/office/drawing/2014/main" id="{81EB48A5-C67A-A757-4C9B-68EFC420B8A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57653" y="5174734"/>
            <a:ext cx="528222" cy="422613"/>
          </a:xfrm>
          <a:prstGeom prst="rect">
            <a:avLst/>
          </a:prstGeom>
        </p:spPr>
      </p:pic>
    </p:spTree>
    <p:extLst>
      <p:ext uri="{BB962C8B-B14F-4D97-AF65-F5344CB8AC3E}">
        <p14:creationId xmlns:p14="http://schemas.microsoft.com/office/powerpoint/2010/main" val="11273980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7946F-6265-3991-DB4C-02E1DE972355}"/>
              </a:ext>
            </a:extLst>
          </p:cNvPr>
          <p:cNvSpPr>
            <a:spLocks noGrp="1"/>
          </p:cNvSpPr>
          <p:nvPr>
            <p:ph type="ctrTitle"/>
          </p:nvPr>
        </p:nvSpPr>
        <p:spPr>
          <a:xfrm>
            <a:off x="4638184" y="1041400"/>
            <a:ext cx="7427691" cy="2387600"/>
          </a:xfrm>
        </p:spPr>
        <p:txBody>
          <a:bodyPr>
            <a:normAutofit fontScale="90000"/>
          </a:bodyPr>
          <a:lstStyle/>
          <a:p>
            <a:pPr algn="l">
              <a:lnSpc>
                <a:spcPts val="5550"/>
              </a:lnSpc>
            </a:pPr>
            <a:r>
              <a:rPr lang="en-US">
                <a:latin typeface="+mj-lt"/>
                <a:ea typeface="Outfit Extra Bold" pitchFamily="34" charset="-122"/>
                <a:cs typeface="Outfit Extra Bold"/>
              </a:rPr>
              <a:t>Cultura</a:t>
            </a:r>
            <a:r>
              <a:rPr lang="en-US" sz="6000" b="1">
                <a:latin typeface="+mj-lt"/>
                <a:ea typeface="Outfit Extra Bold" pitchFamily="34" charset="-122"/>
                <a:cs typeface="Outfit Extra Bold"/>
              </a:rPr>
              <a:t>: </a:t>
            </a:r>
            <a:r>
              <a:rPr lang="en-US">
                <a:latin typeface="+mj-lt"/>
                <a:ea typeface="Outfit Extra Bold" pitchFamily="34" charset="-122"/>
                <a:cs typeface="Outfit Extra Bold"/>
              </a:rPr>
              <a:t>Clave para la </a:t>
            </a:r>
            <a:r>
              <a:rPr lang="en-US" err="1">
                <a:latin typeface="+mj-lt"/>
                <a:ea typeface="Outfit Extra Bold" pitchFamily="34" charset="-122"/>
                <a:cs typeface="Outfit Extra Bold"/>
              </a:rPr>
              <a:t>salud</a:t>
            </a:r>
            <a:r>
              <a:rPr lang="en-US">
                <a:latin typeface="+mj-lt"/>
                <a:ea typeface="Outfit Extra Bold" pitchFamily="34" charset="-122"/>
                <a:cs typeface="Outfit Extra Bold"/>
              </a:rPr>
              <a:t>, </a:t>
            </a:r>
            <a:r>
              <a:rPr lang="en-US" err="1">
                <a:latin typeface="+mj-lt"/>
                <a:ea typeface="Outfit Extra Bold" pitchFamily="34" charset="-122"/>
                <a:cs typeface="Outfit Extra Bold"/>
              </a:rPr>
              <a:t>seguridad</a:t>
            </a:r>
            <a:r>
              <a:rPr lang="en-US">
                <a:latin typeface="+mj-lt"/>
                <a:ea typeface="Outfit Extra Bold" pitchFamily="34" charset="-122"/>
                <a:cs typeface="Outfit Extra Bold"/>
              </a:rPr>
              <a:t> y </a:t>
            </a:r>
            <a:r>
              <a:rPr lang="en-US" err="1">
                <a:latin typeface="+mj-lt"/>
                <a:ea typeface="Outfit Extra Bold" pitchFamily="34" charset="-122"/>
                <a:cs typeface="Outfit Extra Bold"/>
              </a:rPr>
              <a:t>bienestar</a:t>
            </a:r>
            <a:endParaRPr lang="en-US" sz="6000" b="1" err="1">
              <a:latin typeface="+mj-lt"/>
              <a:ea typeface="Outfit Extra Bold" pitchFamily="34" charset="-122"/>
              <a:cs typeface="Outfit Extra Bold"/>
            </a:endParaRPr>
          </a:p>
        </p:txBody>
      </p:sp>
      <p:sp>
        <p:nvSpPr>
          <p:cNvPr id="3" name="Text 13">
            <a:extLst>
              <a:ext uri="{FF2B5EF4-FFF2-40B4-BE49-F238E27FC236}">
                <a16:creationId xmlns:a16="http://schemas.microsoft.com/office/drawing/2014/main" id="{8C2273E0-E07F-117F-DF6F-013FF12B46F2}"/>
              </a:ext>
            </a:extLst>
          </p:cNvPr>
          <p:cNvSpPr/>
          <p:nvPr/>
        </p:nvSpPr>
        <p:spPr>
          <a:xfrm>
            <a:off x="4752108" y="3796146"/>
            <a:ext cx="3467353" cy="1207438"/>
          </a:xfrm>
          <a:prstGeom prst="rect">
            <a:avLst/>
          </a:prstGeom>
          <a:noFill/>
          <a:ln/>
        </p:spPr>
        <p:txBody>
          <a:bodyPr wrap="none" lIns="0" tIns="0" rIns="0" bIns="0" rtlCol="0" anchor="t"/>
          <a:lstStyle/>
          <a:p>
            <a:r>
              <a:rPr lang="en-US" sz="2400" b="1">
                <a:solidFill>
                  <a:srgbClr val="231971"/>
                </a:solidFill>
                <a:latin typeface="Outfit Extra Bold"/>
                <a:ea typeface="+mn-lt"/>
                <a:cs typeface="+mn-lt"/>
              </a:rPr>
              <a:t>Una </a:t>
            </a:r>
            <a:r>
              <a:rPr lang="en-US" sz="2400" b="1" err="1">
                <a:solidFill>
                  <a:srgbClr val="231971"/>
                </a:solidFill>
                <a:latin typeface="Outfit Extra Bold"/>
                <a:ea typeface="+mn-lt"/>
                <a:cs typeface="+mn-lt"/>
              </a:rPr>
              <a:t>sólida</a:t>
            </a:r>
            <a:r>
              <a:rPr lang="en-US" sz="2400" b="1">
                <a:solidFill>
                  <a:srgbClr val="231971"/>
                </a:solidFill>
                <a:latin typeface="Outfit Extra Bold"/>
                <a:ea typeface="+mn-lt"/>
                <a:cs typeface="+mn-lt"/>
              </a:rPr>
              <a:t> </a:t>
            </a:r>
            <a:r>
              <a:rPr lang="en-US" sz="2400" b="1" err="1">
                <a:solidFill>
                  <a:srgbClr val="231971"/>
                </a:solidFill>
                <a:latin typeface="Outfit Extra Bold"/>
                <a:ea typeface="+mn-lt"/>
                <a:cs typeface="+mn-lt"/>
              </a:rPr>
              <a:t>cultura</a:t>
            </a:r>
            <a:r>
              <a:rPr lang="en-US" sz="2400" b="1">
                <a:solidFill>
                  <a:srgbClr val="231971"/>
                </a:solidFill>
                <a:latin typeface="Outfit Extra Bold"/>
                <a:ea typeface="+mn-lt"/>
                <a:cs typeface="+mn-lt"/>
              </a:rPr>
              <a:t> de </a:t>
            </a:r>
            <a:r>
              <a:rPr lang="en-US" sz="2400" b="1" err="1">
                <a:solidFill>
                  <a:srgbClr val="231971"/>
                </a:solidFill>
                <a:latin typeface="Outfit Extra Bold"/>
                <a:ea typeface="+mn-lt"/>
                <a:cs typeface="+mn-lt"/>
              </a:rPr>
              <a:t>salud</a:t>
            </a:r>
            <a:r>
              <a:rPr lang="en-US" sz="2400" b="1">
                <a:solidFill>
                  <a:srgbClr val="231971"/>
                </a:solidFill>
                <a:latin typeface="Outfit Extra Bold"/>
                <a:ea typeface="+mn-lt"/>
                <a:cs typeface="+mn-lt"/>
              </a:rPr>
              <a:t> y </a:t>
            </a:r>
            <a:r>
              <a:rPr lang="en-US" sz="2400" b="1" err="1">
                <a:solidFill>
                  <a:srgbClr val="231971"/>
                </a:solidFill>
                <a:latin typeface="Outfit Extra Bold"/>
                <a:ea typeface="+mn-lt"/>
                <a:cs typeface="+mn-lt"/>
              </a:rPr>
              <a:t>seguridad</a:t>
            </a:r>
            <a:r>
              <a:rPr lang="en-US" sz="2400" b="1">
                <a:solidFill>
                  <a:srgbClr val="231971"/>
                </a:solidFill>
                <a:latin typeface="Outfit Extra Bold"/>
                <a:ea typeface="+mn-lt"/>
                <a:cs typeface="+mn-lt"/>
              </a:rPr>
              <a:t> </a:t>
            </a:r>
          </a:p>
          <a:p>
            <a:r>
              <a:rPr lang="en-US" sz="2400" b="1" err="1">
                <a:solidFill>
                  <a:srgbClr val="231971"/>
                </a:solidFill>
                <a:latin typeface="Outfit Extra Bold"/>
                <a:ea typeface="+mn-lt"/>
                <a:cs typeface="+mn-lt"/>
              </a:rPr>
              <a:t>en</a:t>
            </a:r>
            <a:r>
              <a:rPr lang="en-US" sz="2400" b="1">
                <a:solidFill>
                  <a:srgbClr val="231971"/>
                </a:solidFill>
                <a:latin typeface="Outfit Extra Bold"/>
                <a:ea typeface="+mn-lt"/>
                <a:cs typeface="+mn-lt"/>
              </a:rPr>
              <a:t> la </a:t>
            </a:r>
            <a:r>
              <a:rPr lang="en-US" sz="2400" b="1" err="1">
                <a:solidFill>
                  <a:srgbClr val="231971"/>
                </a:solidFill>
                <a:latin typeface="Outfit Extra Bold"/>
                <a:ea typeface="+mn-lt"/>
                <a:cs typeface="+mn-lt"/>
              </a:rPr>
              <a:t>granja</a:t>
            </a:r>
            <a:r>
              <a:rPr lang="en-US" sz="2400" b="1">
                <a:solidFill>
                  <a:srgbClr val="231971"/>
                </a:solidFill>
                <a:latin typeface="Outfit Extra Bold"/>
                <a:ea typeface="+mn-lt"/>
                <a:cs typeface="+mn-lt"/>
              </a:rPr>
              <a:t> </a:t>
            </a:r>
            <a:r>
              <a:rPr lang="en-US" sz="2400" b="1" err="1">
                <a:solidFill>
                  <a:srgbClr val="231971"/>
                </a:solidFill>
                <a:latin typeface="Outfit Extra Bold"/>
                <a:ea typeface="+mn-lt"/>
                <a:cs typeface="+mn-lt"/>
              </a:rPr>
              <a:t>lechera</a:t>
            </a:r>
            <a:r>
              <a:rPr lang="en-US" sz="2400" b="1">
                <a:solidFill>
                  <a:srgbClr val="231971"/>
                </a:solidFill>
                <a:latin typeface="Outfit Extra Bold"/>
                <a:ea typeface="+mn-lt"/>
                <a:cs typeface="+mn-lt"/>
              </a:rPr>
              <a:t> </a:t>
            </a:r>
            <a:r>
              <a:rPr lang="en-US" sz="2400" b="1" err="1">
                <a:solidFill>
                  <a:srgbClr val="231971"/>
                </a:solidFill>
                <a:latin typeface="Outfit Extra Bold"/>
                <a:ea typeface="+mn-lt"/>
                <a:cs typeface="+mn-lt"/>
              </a:rPr>
              <a:t>promueve</a:t>
            </a:r>
            <a:r>
              <a:rPr lang="en-US" sz="2400" b="1">
                <a:solidFill>
                  <a:srgbClr val="231971"/>
                </a:solidFill>
                <a:latin typeface="Outfit Extra Bold"/>
                <a:ea typeface="+mn-lt"/>
                <a:cs typeface="+mn-lt"/>
              </a:rPr>
              <a:t> </a:t>
            </a:r>
            <a:r>
              <a:rPr lang="en-US" sz="2400" b="1" err="1">
                <a:solidFill>
                  <a:srgbClr val="231971"/>
                </a:solidFill>
                <a:latin typeface="Outfit Extra Bold"/>
                <a:ea typeface="+mn-lt"/>
                <a:cs typeface="+mn-lt"/>
              </a:rPr>
              <a:t>una</a:t>
            </a:r>
            <a:r>
              <a:rPr lang="en-US" sz="2400" b="1">
                <a:solidFill>
                  <a:srgbClr val="231971"/>
                </a:solidFill>
                <a:latin typeface="Outfit Extra Bold"/>
                <a:ea typeface="+mn-lt"/>
                <a:cs typeface="+mn-lt"/>
              </a:rPr>
              <a:t> </a:t>
            </a:r>
            <a:r>
              <a:rPr lang="en-US" sz="2400" b="1" err="1">
                <a:solidFill>
                  <a:srgbClr val="231971"/>
                </a:solidFill>
                <a:latin typeface="Outfit Extra Bold"/>
                <a:ea typeface="+mn-lt"/>
                <a:cs typeface="+mn-lt"/>
              </a:rPr>
              <a:t>prevención</a:t>
            </a:r>
            <a:r>
              <a:rPr lang="en-US" sz="2400" b="1">
                <a:solidFill>
                  <a:srgbClr val="231971"/>
                </a:solidFill>
                <a:latin typeface="Outfit Extra Bold"/>
                <a:ea typeface="+mn-lt"/>
                <a:cs typeface="+mn-lt"/>
              </a:rPr>
              <a:t> </a:t>
            </a:r>
          </a:p>
          <a:p>
            <a:r>
              <a:rPr lang="en-US" sz="2400" b="1" err="1">
                <a:solidFill>
                  <a:srgbClr val="231971"/>
                </a:solidFill>
                <a:latin typeface="Outfit Extra Bold"/>
                <a:ea typeface="+mn-lt"/>
                <a:cs typeface="+mn-lt"/>
              </a:rPr>
              <a:t>eficaz</a:t>
            </a:r>
            <a:r>
              <a:rPr lang="en-US" sz="2400" b="1">
                <a:solidFill>
                  <a:srgbClr val="231971"/>
                </a:solidFill>
                <a:latin typeface="Outfit Extra Bold"/>
                <a:ea typeface="+mn-lt"/>
                <a:cs typeface="+mn-lt"/>
              </a:rPr>
              <a:t> de </a:t>
            </a:r>
            <a:r>
              <a:rPr lang="en-US" sz="2400" b="1" err="1">
                <a:solidFill>
                  <a:srgbClr val="231971"/>
                </a:solidFill>
                <a:latin typeface="Outfit Extra Bold"/>
                <a:ea typeface="+mn-lt"/>
                <a:cs typeface="+mn-lt"/>
              </a:rPr>
              <a:t>infecciones</a:t>
            </a:r>
            <a:r>
              <a:rPr lang="en-US" sz="2400" b="1">
                <a:solidFill>
                  <a:srgbClr val="231971"/>
                </a:solidFill>
                <a:latin typeface="Outfit Extra Bold"/>
                <a:ea typeface="+mn-lt"/>
                <a:cs typeface="+mn-lt"/>
              </a:rPr>
              <a:t>.</a:t>
            </a:r>
            <a:endParaRPr lang="en-US" b="1">
              <a:latin typeface="Outfit Extra Bold"/>
              <a:ea typeface="+mn-lt"/>
              <a:cs typeface="+mn-lt"/>
            </a:endParaRPr>
          </a:p>
          <a:p>
            <a:pPr marL="0" indent="0" algn="l">
              <a:lnSpc>
                <a:spcPts val="2750"/>
              </a:lnSpc>
              <a:buNone/>
            </a:pPr>
            <a:endParaRPr lang="en-US" sz="2400" b="1">
              <a:solidFill>
                <a:srgbClr val="231971"/>
              </a:solidFill>
              <a:latin typeface="Outfit Extra Bold"/>
              <a:cs typeface="Outfit Extra Bold"/>
            </a:endParaRPr>
          </a:p>
        </p:txBody>
      </p:sp>
      <p:pic>
        <p:nvPicPr>
          <p:cNvPr id="4" name="Image 0" descr="preencoded.png">
            <a:extLst>
              <a:ext uri="{FF2B5EF4-FFF2-40B4-BE49-F238E27FC236}">
                <a16:creationId xmlns:a16="http://schemas.microsoft.com/office/drawing/2014/main" id="{C7932293-4471-0875-5C28-3F90E3E0139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4319752" cy="6479628"/>
          </a:xfrm>
          <a:prstGeom prst="rect">
            <a:avLst/>
          </a:prstGeom>
        </p:spPr>
      </p:pic>
    </p:spTree>
    <p:extLst>
      <p:ext uri="{BB962C8B-B14F-4D97-AF65-F5344CB8AC3E}">
        <p14:creationId xmlns:p14="http://schemas.microsoft.com/office/powerpoint/2010/main" val="2472340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B50CF-E2E9-3630-3E79-5721EEDBF3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800908-EFF1-0D18-7DA3-498819D10E50}"/>
              </a:ext>
            </a:extLst>
          </p:cNvPr>
          <p:cNvSpPr>
            <a:spLocks noGrp="1"/>
          </p:cNvSpPr>
          <p:nvPr>
            <p:ph type="title"/>
          </p:nvPr>
        </p:nvSpPr>
        <p:spPr>
          <a:xfrm>
            <a:off x="526773" y="15450"/>
            <a:ext cx="11450738" cy="1434415"/>
          </a:xfrm>
        </p:spPr>
        <p:txBody>
          <a:bodyPr vert="horz" lIns="91440" tIns="45720" rIns="91440" bIns="45720" rtlCol="0" anchor="b">
            <a:normAutofit/>
          </a:bodyPr>
          <a:lstStyle/>
          <a:p>
            <a:br>
              <a:rPr lang="en-US" sz="4800"/>
            </a:br>
            <a:endParaRPr lang="en-US" sz="4800"/>
          </a:p>
        </p:txBody>
      </p:sp>
      <p:sp>
        <p:nvSpPr>
          <p:cNvPr id="23" name="Rectangle 22">
            <a:extLst>
              <a:ext uri="{FF2B5EF4-FFF2-40B4-BE49-F238E27FC236}">
                <a16:creationId xmlns:a16="http://schemas.microsoft.com/office/drawing/2014/main" id="{67DA2D03-8C7A-7224-CE61-89E97B85FD68}"/>
              </a:ext>
            </a:extLst>
          </p:cNvPr>
          <p:cNvSpPr/>
          <p:nvPr/>
        </p:nvSpPr>
        <p:spPr>
          <a:xfrm>
            <a:off x="3048" y="188952"/>
            <a:ext cx="12188952" cy="68271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614C1E48-5D78-6B62-68EF-BC4337172DAD}"/>
              </a:ext>
            </a:extLst>
          </p:cNvPr>
          <p:cNvSpPr txBox="1">
            <a:spLocks/>
          </p:cNvSpPr>
          <p:nvPr/>
        </p:nvSpPr>
        <p:spPr>
          <a:xfrm>
            <a:off x="105720" y="-392669"/>
            <a:ext cx="11977511" cy="143441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i="0" kern="1200">
                <a:solidFill>
                  <a:srgbClr val="4B2E83"/>
                </a:solidFill>
                <a:latin typeface="Encode Sans Normal Black" charset="0"/>
                <a:ea typeface="Encode Sans Normal Black" charset="0"/>
                <a:cs typeface="Encode Sans Normal Black" charset="0"/>
              </a:defRPr>
            </a:lvl1pPr>
          </a:lstStyle>
          <a:p>
            <a:r>
              <a:rPr lang="en-US" sz="4000">
                <a:latin typeface="Calibri"/>
                <a:ea typeface="Calibri"/>
                <a:cs typeface="Calibri"/>
              </a:rPr>
              <a:t>¿</a:t>
            </a:r>
            <a:r>
              <a:rPr lang="en-US" sz="4000" err="1">
                <a:latin typeface="Calibri"/>
                <a:ea typeface="Calibri"/>
                <a:cs typeface="Calibri"/>
              </a:rPr>
              <a:t>Qué</a:t>
            </a:r>
            <a:r>
              <a:rPr lang="en-US" sz="4000">
                <a:latin typeface="Calibri"/>
                <a:ea typeface="Calibri"/>
                <a:cs typeface="Calibri"/>
              </a:rPr>
              <a:t> </a:t>
            </a:r>
            <a:r>
              <a:rPr lang="en-US" sz="4000" err="1">
                <a:latin typeface="Calibri"/>
                <a:ea typeface="Calibri"/>
                <a:cs typeface="Calibri"/>
              </a:rPr>
              <a:t>significa</a:t>
            </a:r>
            <a:r>
              <a:rPr lang="en-US" sz="4000">
                <a:latin typeface="Calibri"/>
                <a:ea typeface="Calibri"/>
                <a:cs typeface="Calibri"/>
              </a:rPr>
              <a:t> para </a:t>
            </a:r>
            <a:r>
              <a:rPr lang="en-US" sz="4000" err="1">
                <a:latin typeface="Calibri"/>
                <a:ea typeface="Calibri"/>
                <a:cs typeface="Calibri"/>
              </a:rPr>
              <a:t>usted</a:t>
            </a:r>
            <a:r>
              <a:rPr lang="en-US" sz="4000">
                <a:latin typeface="Calibri"/>
                <a:ea typeface="Calibri"/>
                <a:cs typeface="Calibri"/>
              </a:rPr>
              <a:t> </a:t>
            </a:r>
            <a:r>
              <a:rPr lang="en-US" sz="4000" err="1">
                <a:latin typeface="Calibri"/>
                <a:ea typeface="Calibri"/>
                <a:cs typeface="Calibri"/>
              </a:rPr>
              <a:t>una</a:t>
            </a:r>
            <a:r>
              <a:rPr lang="en-US" sz="4000">
                <a:latin typeface="Calibri"/>
                <a:ea typeface="Calibri"/>
                <a:cs typeface="Calibri"/>
              </a:rPr>
              <a:t> </a:t>
            </a:r>
            <a:r>
              <a:rPr lang="en-US" sz="4000" err="1">
                <a:latin typeface="Calibri"/>
                <a:ea typeface="Calibri"/>
                <a:cs typeface="Calibri"/>
              </a:rPr>
              <a:t>cultura</a:t>
            </a:r>
            <a:r>
              <a:rPr lang="en-US" sz="4000">
                <a:latin typeface="Calibri"/>
                <a:ea typeface="Calibri"/>
                <a:cs typeface="Calibri"/>
              </a:rPr>
              <a:t> </a:t>
            </a:r>
            <a:r>
              <a:rPr lang="en-US" sz="4000" err="1">
                <a:latin typeface="Calibri"/>
                <a:ea typeface="Calibri"/>
                <a:cs typeface="Calibri"/>
              </a:rPr>
              <a:t>laboral</a:t>
            </a:r>
            <a:r>
              <a:rPr lang="en-US" sz="4000">
                <a:latin typeface="Calibri"/>
                <a:ea typeface="Calibri"/>
                <a:cs typeface="Calibri"/>
              </a:rPr>
              <a:t> </a:t>
            </a:r>
            <a:r>
              <a:rPr lang="en-US" sz="4000" err="1">
                <a:latin typeface="Calibri"/>
                <a:ea typeface="Calibri"/>
                <a:cs typeface="Calibri"/>
              </a:rPr>
              <a:t>saludable</a:t>
            </a:r>
            <a:r>
              <a:rPr lang="en-US" sz="4000">
                <a:latin typeface="Calibri"/>
                <a:ea typeface="Calibri"/>
                <a:cs typeface="Calibri"/>
              </a:rPr>
              <a:t>?</a:t>
            </a:r>
            <a:endParaRPr lang="en-US">
              <a:latin typeface="Calibri"/>
            </a:endParaRPr>
          </a:p>
        </p:txBody>
      </p:sp>
      <p:pic>
        <p:nvPicPr>
          <p:cNvPr id="15" name="Picture 14" descr="Cows in a barn&#10;&#10;Description automatically generated">
            <a:extLst>
              <a:ext uri="{FF2B5EF4-FFF2-40B4-BE49-F238E27FC236}">
                <a16:creationId xmlns:a16="http://schemas.microsoft.com/office/drawing/2014/main" id="{66F398C8-E4AA-3C40-73EC-95D8EC779D3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5512"/>
          <a:stretch/>
        </p:blipFill>
        <p:spPr>
          <a:xfrm>
            <a:off x="1517289" y="1307880"/>
            <a:ext cx="4208290" cy="2801769"/>
          </a:xfrm>
          <a:prstGeom prst="rect">
            <a:avLst/>
          </a:prstGeom>
        </p:spPr>
      </p:pic>
      <p:pic>
        <p:nvPicPr>
          <p:cNvPr id="19" name="Picture 18" descr="A person in blue overalls and blue hat touching cows&#10;&#10;Description automatically generated">
            <a:extLst>
              <a:ext uri="{FF2B5EF4-FFF2-40B4-BE49-F238E27FC236}">
                <a16:creationId xmlns:a16="http://schemas.microsoft.com/office/drawing/2014/main" id="{D9122D89-D54E-68AD-9CCF-DF7DCC6266A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14401"/>
          <a:stretch/>
        </p:blipFill>
        <p:spPr>
          <a:xfrm>
            <a:off x="995001" y="4109649"/>
            <a:ext cx="4263589" cy="2801769"/>
          </a:xfrm>
          <a:prstGeom prst="rect">
            <a:avLst/>
          </a:prstGeom>
        </p:spPr>
      </p:pic>
      <p:pic>
        <p:nvPicPr>
          <p:cNvPr id="24" name="Picture 23" descr="A person in a green hat and apron kneeling in a barn with cows&#10;&#10;Description automatically generated">
            <a:extLst>
              <a:ext uri="{FF2B5EF4-FFF2-40B4-BE49-F238E27FC236}">
                <a16:creationId xmlns:a16="http://schemas.microsoft.com/office/drawing/2014/main" id="{3147432C-C821-A01F-ECD2-94DA5641998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15512"/>
          <a:stretch/>
        </p:blipFill>
        <p:spPr>
          <a:xfrm>
            <a:off x="5343577" y="4112678"/>
            <a:ext cx="4208290" cy="2801769"/>
          </a:xfrm>
          <a:prstGeom prst="rect">
            <a:avLst/>
          </a:prstGeom>
        </p:spPr>
      </p:pic>
      <p:pic>
        <p:nvPicPr>
          <p:cNvPr id="25" name="Picture 24" descr="A person standing next to cows&#10;&#10;Description automatically generated">
            <a:extLst>
              <a:ext uri="{FF2B5EF4-FFF2-40B4-BE49-F238E27FC236}">
                <a16:creationId xmlns:a16="http://schemas.microsoft.com/office/drawing/2014/main" id="{2F538B87-6874-52DE-F3E0-B921AB7A66C8}"/>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16002"/>
          <a:stretch/>
        </p:blipFill>
        <p:spPr>
          <a:xfrm>
            <a:off x="5807373" y="1307881"/>
            <a:ext cx="4183906" cy="2801769"/>
          </a:xfrm>
          <a:prstGeom prst="rect">
            <a:avLst/>
          </a:prstGeom>
        </p:spPr>
      </p:pic>
    </p:spTree>
    <p:extLst>
      <p:ext uri="{BB962C8B-B14F-4D97-AF65-F5344CB8AC3E}">
        <p14:creationId xmlns:p14="http://schemas.microsoft.com/office/powerpoint/2010/main" val="19571300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640028" y="2938860"/>
            <a:ext cx="9703761" cy="590649"/>
          </a:xfrm>
          <a:prstGeom prst="rect">
            <a:avLst/>
          </a:prstGeom>
          <a:noFill/>
          <a:ln/>
        </p:spPr>
        <p:txBody>
          <a:bodyPr wrap="none" lIns="0" tIns="0" rIns="0" bIns="0" rtlCol="0" anchor="t"/>
          <a:lstStyle/>
          <a:p>
            <a:r>
              <a:rPr lang="en-US" sz="4400" b="1" err="1">
                <a:solidFill>
                  <a:srgbClr val="4B2E83"/>
                </a:solidFill>
                <a:latin typeface="Calibri"/>
                <a:ea typeface="Calibri"/>
                <a:cs typeface="Calibri"/>
              </a:rPr>
              <a:t>Construyendo</a:t>
            </a:r>
            <a:r>
              <a:rPr lang="en-US" sz="4400" b="1">
                <a:solidFill>
                  <a:srgbClr val="4B2E83"/>
                </a:solidFill>
                <a:latin typeface="Calibri"/>
                <a:ea typeface="Calibri"/>
                <a:cs typeface="Calibri"/>
              </a:rPr>
              <a:t> </a:t>
            </a:r>
            <a:r>
              <a:rPr lang="en-US" sz="4400" b="1" err="1">
                <a:solidFill>
                  <a:srgbClr val="4B2E83"/>
                </a:solidFill>
                <a:latin typeface="Calibri"/>
                <a:ea typeface="Calibri"/>
                <a:cs typeface="Calibri"/>
              </a:rPr>
              <a:t>una</a:t>
            </a:r>
            <a:r>
              <a:rPr lang="en-US" sz="4400" b="1">
                <a:solidFill>
                  <a:srgbClr val="4B2E83"/>
                </a:solidFill>
                <a:latin typeface="Calibri"/>
                <a:ea typeface="Calibri"/>
                <a:cs typeface="Calibri"/>
              </a:rPr>
              <a:t> </a:t>
            </a:r>
            <a:r>
              <a:rPr lang="en-US" sz="4400" b="1" err="1">
                <a:solidFill>
                  <a:srgbClr val="4B2E83"/>
                </a:solidFill>
                <a:latin typeface="Calibri"/>
                <a:ea typeface="Calibri"/>
                <a:cs typeface="Calibri"/>
              </a:rPr>
              <a:t>cultura</a:t>
            </a:r>
            <a:r>
              <a:rPr lang="en-US" sz="4400" b="1">
                <a:solidFill>
                  <a:srgbClr val="4B2E83"/>
                </a:solidFill>
                <a:latin typeface="Calibri"/>
                <a:ea typeface="Calibri"/>
                <a:cs typeface="Calibri"/>
              </a:rPr>
              <a:t> de </a:t>
            </a:r>
            <a:r>
              <a:rPr lang="en-US" sz="4400" b="1" err="1">
                <a:solidFill>
                  <a:srgbClr val="4B2E83"/>
                </a:solidFill>
                <a:latin typeface="Calibri"/>
                <a:ea typeface="Calibri"/>
                <a:cs typeface="Calibri"/>
              </a:rPr>
              <a:t>salud</a:t>
            </a:r>
            <a:r>
              <a:rPr lang="en-US" sz="4400" b="1">
                <a:solidFill>
                  <a:srgbClr val="4B2E83"/>
                </a:solidFill>
                <a:latin typeface="Calibri"/>
                <a:ea typeface="Calibri"/>
                <a:cs typeface="Calibri"/>
              </a:rPr>
              <a:t> y </a:t>
            </a:r>
            <a:r>
              <a:rPr lang="en-US" sz="4400" b="1" err="1">
                <a:solidFill>
                  <a:srgbClr val="4B2E83"/>
                </a:solidFill>
                <a:latin typeface="Calibri"/>
                <a:ea typeface="Calibri"/>
                <a:cs typeface="Calibri"/>
              </a:rPr>
              <a:t>seguridad</a:t>
            </a:r>
            <a:endParaRPr lang="en-US" b="1" err="1">
              <a:latin typeface="Calibri"/>
              <a:ea typeface="Calibri"/>
              <a:cs typeface="Calibri"/>
            </a:endParaRPr>
          </a:p>
          <a:p>
            <a:pPr>
              <a:lnSpc>
                <a:spcPts val="4625"/>
              </a:lnSpc>
            </a:pPr>
            <a:endParaRPr lang="en-US" sz="4400" b="1">
              <a:solidFill>
                <a:srgbClr val="4B2E83"/>
              </a:solidFill>
              <a:latin typeface="Calibri"/>
              <a:ea typeface="Calibri"/>
              <a:cs typeface="Calibri"/>
            </a:endParaRPr>
          </a:p>
        </p:txBody>
      </p:sp>
      <p:sp>
        <p:nvSpPr>
          <p:cNvPr id="4" name="Shape 1"/>
          <p:cNvSpPr/>
          <p:nvPr/>
        </p:nvSpPr>
        <p:spPr>
          <a:xfrm>
            <a:off x="661492" y="3812977"/>
            <a:ext cx="5339953" cy="1139924"/>
          </a:xfrm>
          <a:prstGeom prst="roundRect">
            <a:avLst>
              <a:gd name="adj" fmla="val 10695"/>
            </a:avLst>
          </a:prstGeom>
          <a:solidFill>
            <a:srgbClr val="FAFAFA">
              <a:alpha val="95000"/>
            </a:srgbClr>
          </a:solidFill>
          <a:ln w="30480">
            <a:solidFill>
              <a:srgbClr val="BDB8DF"/>
            </a:solidFill>
            <a:prstDash val="solid"/>
          </a:ln>
        </p:spPr>
        <p:txBody>
          <a:bodyPr/>
          <a:lstStyle/>
          <a:p>
            <a:endParaRPr lang="en-US" sz="1500">
              <a:latin typeface="Calibri" panose="020F0502020204030204" pitchFamily="34" charset="0"/>
              <a:cs typeface="Calibri" panose="020F0502020204030204" pitchFamily="34" charset="0"/>
            </a:endParaRPr>
          </a:p>
        </p:txBody>
      </p:sp>
      <p:sp>
        <p:nvSpPr>
          <p:cNvPr id="5" name="Shape 2"/>
          <p:cNvSpPr/>
          <p:nvPr/>
        </p:nvSpPr>
        <p:spPr>
          <a:xfrm>
            <a:off x="636092" y="3812977"/>
            <a:ext cx="101600" cy="1139924"/>
          </a:xfrm>
          <a:prstGeom prst="roundRect">
            <a:avLst>
              <a:gd name="adj" fmla="val 78139"/>
            </a:avLst>
          </a:prstGeom>
          <a:solidFill>
            <a:srgbClr val="5E4CE6"/>
          </a:solidFill>
          <a:ln/>
        </p:spPr>
        <p:txBody>
          <a:bodyPr/>
          <a:lstStyle/>
          <a:p>
            <a:endParaRPr lang="en-US" sz="1500">
              <a:latin typeface="Calibri" panose="020F0502020204030204" pitchFamily="34" charset="0"/>
              <a:cs typeface="Calibri" panose="020F0502020204030204" pitchFamily="34" charset="0"/>
            </a:endParaRPr>
          </a:p>
        </p:txBody>
      </p:sp>
      <p:sp>
        <p:nvSpPr>
          <p:cNvPr id="6" name="Text 3"/>
          <p:cNvSpPr/>
          <p:nvPr/>
        </p:nvSpPr>
        <p:spPr>
          <a:xfrm>
            <a:off x="952103" y="3942721"/>
            <a:ext cx="3505303" cy="348936"/>
          </a:xfrm>
          <a:prstGeom prst="rect">
            <a:avLst/>
          </a:prstGeom>
          <a:noFill/>
          <a:ln/>
        </p:spPr>
        <p:txBody>
          <a:bodyPr wrap="none" lIns="0" tIns="0" rIns="0" bIns="0" rtlCol="0" anchor="t"/>
          <a:lstStyle/>
          <a:p>
            <a:pPr>
              <a:lnSpc>
                <a:spcPts val="2292"/>
              </a:lnSpc>
            </a:pPr>
            <a:r>
              <a:rPr lang="en-US" sz="2400" b="1">
                <a:solidFill>
                  <a:srgbClr val="2A2742"/>
                </a:solidFill>
                <a:latin typeface="Calibri"/>
                <a:ea typeface="Outfit Extra Bold" pitchFamily="34" charset="-122"/>
                <a:cs typeface="Calibri"/>
              </a:rPr>
              <a:t>Más </a:t>
            </a:r>
            <a:r>
              <a:rPr lang="en-US" sz="2400" b="1" err="1">
                <a:solidFill>
                  <a:srgbClr val="2A2742"/>
                </a:solidFill>
                <a:latin typeface="Calibri"/>
                <a:ea typeface="Outfit Extra Bold" pitchFamily="34" charset="-122"/>
                <a:cs typeface="Calibri"/>
              </a:rPr>
              <a:t>que</a:t>
            </a:r>
            <a:r>
              <a:rPr lang="en-US" sz="2400" b="1">
                <a:solidFill>
                  <a:srgbClr val="2A2742"/>
                </a:solidFill>
                <a:latin typeface="Calibri"/>
                <a:ea typeface="Outfit Extra Bold" pitchFamily="34" charset="-122"/>
                <a:cs typeface="Calibri"/>
              </a:rPr>
              <a:t> un documento</a:t>
            </a:r>
            <a:endParaRPr lang="en-US" sz="2400">
              <a:latin typeface="Calibri"/>
              <a:cs typeface="Calibri"/>
            </a:endParaRPr>
          </a:p>
        </p:txBody>
      </p:sp>
      <p:sp>
        <p:nvSpPr>
          <p:cNvPr id="7" name="Text 4"/>
          <p:cNvSpPr/>
          <p:nvPr/>
        </p:nvSpPr>
        <p:spPr>
          <a:xfrm>
            <a:off x="909770" y="4383154"/>
            <a:ext cx="4834930" cy="302419"/>
          </a:xfrm>
          <a:prstGeom prst="rect">
            <a:avLst/>
          </a:prstGeom>
          <a:noFill/>
          <a:ln/>
        </p:spPr>
        <p:txBody>
          <a:bodyPr wrap="none" lIns="0" tIns="0" rIns="0" bIns="0" rtlCol="0" anchor="t"/>
          <a:lstStyle/>
          <a:p>
            <a:r>
              <a:rPr lang="en-US">
                <a:solidFill>
                  <a:srgbClr val="2A2742"/>
                </a:solidFill>
                <a:ea typeface="+mn-lt"/>
                <a:cs typeface="+mn-lt"/>
              </a:rPr>
              <a:t>El PCI es </a:t>
            </a:r>
            <a:r>
              <a:rPr lang="en-US" err="1">
                <a:solidFill>
                  <a:srgbClr val="2A2742"/>
                </a:solidFill>
                <a:ea typeface="+mn-lt"/>
                <a:cs typeface="+mn-lt"/>
              </a:rPr>
              <a:t>parte</a:t>
            </a:r>
            <a:r>
              <a:rPr lang="en-US">
                <a:solidFill>
                  <a:srgbClr val="2A2742"/>
                </a:solidFill>
                <a:ea typeface="+mn-lt"/>
                <a:cs typeface="+mn-lt"/>
              </a:rPr>
              <a:t> de la </a:t>
            </a:r>
            <a:r>
              <a:rPr lang="en-US" err="1">
                <a:solidFill>
                  <a:srgbClr val="2A2742"/>
                </a:solidFill>
                <a:ea typeface="+mn-lt"/>
                <a:cs typeface="+mn-lt"/>
              </a:rPr>
              <a:t>manera</a:t>
            </a:r>
            <a:r>
              <a:rPr lang="en-US">
                <a:solidFill>
                  <a:srgbClr val="2A2742"/>
                </a:solidFill>
                <a:ea typeface="+mn-lt"/>
                <a:cs typeface="+mn-lt"/>
              </a:rPr>
              <a:t> </a:t>
            </a:r>
            <a:r>
              <a:rPr lang="en-US" err="1">
                <a:solidFill>
                  <a:srgbClr val="2A2742"/>
                </a:solidFill>
                <a:ea typeface="+mn-lt"/>
                <a:cs typeface="+mn-lt"/>
              </a:rPr>
              <a:t>en</a:t>
            </a:r>
            <a:r>
              <a:rPr lang="en-US">
                <a:solidFill>
                  <a:srgbClr val="2A2742"/>
                </a:solidFill>
                <a:ea typeface="+mn-lt"/>
                <a:cs typeface="+mn-lt"/>
              </a:rPr>
              <a:t> </a:t>
            </a:r>
            <a:r>
              <a:rPr lang="en-US" err="1">
                <a:solidFill>
                  <a:srgbClr val="2A2742"/>
                </a:solidFill>
                <a:ea typeface="+mn-lt"/>
                <a:cs typeface="+mn-lt"/>
              </a:rPr>
              <a:t>que</a:t>
            </a:r>
            <a:r>
              <a:rPr lang="en-US">
                <a:solidFill>
                  <a:srgbClr val="2A2742"/>
                </a:solidFill>
                <a:ea typeface="+mn-lt"/>
                <a:cs typeface="+mn-lt"/>
              </a:rPr>
              <a:t> </a:t>
            </a:r>
            <a:r>
              <a:rPr lang="en-US" err="1">
                <a:solidFill>
                  <a:srgbClr val="2A2742"/>
                </a:solidFill>
                <a:ea typeface="+mn-lt"/>
                <a:cs typeface="+mn-lt"/>
              </a:rPr>
              <a:t>su</a:t>
            </a:r>
            <a:r>
              <a:rPr lang="en-US">
                <a:solidFill>
                  <a:srgbClr val="2A2742"/>
                </a:solidFill>
                <a:ea typeface="+mn-lt"/>
                <a:cs typeface="+mn-lt"/>
              </a:rPr>
              <a:t> </a:t>
            </a:r>
            <a:r>
              <a:rPr lang="en-US" err="1">
                <a:solidFill>
                  <a:srgbClr val="2A2742"/>
                </a:solidFill>
                <a:ea typeface="+mn-lt"/>
                <a:cs typeface="+mn-lt"/>
              </a:rPr>
              <a:t>granja</a:t>
            </a:r>
            <a:r>
              <a:rPr lang="en-US">
                <a:solidFill>
                  <a:srgbClr val="2A2742"/>
                </a:solidFill>
                <a:ea typeface="+mn-lt"/>
                <a:cs typeface="+mn-lt"/>
              </a:rPr>
              <a:t> </a:t>
            </a:r>
            <a:endParaRPr lang="en-US">
              <a:solidFill>
                <a:srgbClr val="000000"/>
              </a:solidFill>
              <a:ea typeface="+mn-lt"/>
              <a:cs typeface="+mn-lt"/>
            </a:endParaRPr>
          </a:p>
          <a:p>
            <a:r>
              <a:rPr lang="en-US">
                <a:solidFill>
                  <a:srgbClr val="2A2742"/>
                </a:solidFill>
                <a:ea typeface="+mn-lt"/>
                <a:cs typeface="+mn-lt"/>
              </a:rPr>
              <a:t>opera </a:t>
            </a:r>
            <a:r>
              <a:rPr lang="en-US" err="1">
                <a:solidFill>
                  <a:srgbClr val="2A2742"/>
                </a:solidFill>
                <a:ea typeface="+mn-lt"/>
                <a:cs typeface="+mn-lt"/>
              </a:rPr>
              <a:t>todos</a:t>
            </a:r>
            <a:r>
              <a:rPr lang="en-US">
                <a:solidFill>
                  <a:srgbClr val="2A2742"/>
                </a:solidFill>
                <a:ea typeface="+mn-lt"/>
                <a:cs typeface="+mn-lt"/>
              </a:rPr>
              <a:t> </a:t>
            </a:r>
            <a:r>
              <a:rPr lang="en-US" err="1">
                <a:solidFill>
                  <a:srgbClr val="2A2742"/>
                </a:solidFill>
                <a:ea typeface="+mn-lt"/>
                <a:cs typeface="+mn-lt"/>
              </a:rPr>
              <a:t>los</a:t>
            </a:r>
            <a:r>
              <a:rPr lang="en-US">
                <a:solidFill>
                  <a:srgbClr val="2A2742"/>
                </a:solidFill>
                <a:ea typeface="+mn-lt"/>
                <a:cs typeface="+mn-lt"/>
              </a:rPr>
              <a:t> días.</a:t>
            </a:r>
            <a:endParaRPr lang="en-US">
              <a:cs typeface="Calibri"/>
            </a:endParaRPr>
          </a:p>
          <a:p>
            <a:pPr>
              <a:lnSpc>
                <a:spcPts val="2375"/>
              </a:lnSpc>
            </a:pPr>
            <a:endParaRPr lang="en-US">
              <a:solidFill>
                <a:srgbClr val="2A2742"/>
              </a:solidFill>
              <a:latin typeface="Calibri" panose="020F0502020204030204" pitchFamily="34" charset="0"/>
              <a:cs typeface="Calibri" panose="020F0502020204030204" pitchFamily="34" charset="0"/>
            </a:endParaRPr>
          </a:p>
        </p:txBody>
      </p:sp>
      <p:sp>
        <p:nvSpPr>
          <p:cNvPr id="8" name="Shape 5"/>
          <p:cNvSpPr/>
          <p:nvPr/>
        </p:nvSpPr>
        <p:spPr>
          <a:xfrm>
            <a:off x="6190457" y="3812977"/>
            <a:ext cx="5340053" cy="1139924"/>
          </a:xfrm>
          <a:prstGeom prst="roundRect">
            <a:avLst>
              <a:gd name="adj" fmla="val 10695"/>
            </a:avLst>
          </a:prstGeom>
          <a:solidFill>
            <a:srgbClr val="FAFAFA">
              <a:alpha val="95000"/>
            </a:srgbClr>
          </a:solidFill>
          <a:ln w="30480">
            <a:solidFill>
              <a:srgbClr val="BDB8DF"/>
            </a:solidFill>
            <a:prstDash val="solid"/>
          </a:ln>
        </p:spPr>
        <p:txBody>
          <a:bodyPr/>
          <a:lstStyle/>
          <a:p>
            <a:endParaRPr lang="en-US" sz="1500">
              <a:latin typeface="Calibri" panose="020F0502020204030204" pitchFamily="34" charset="0"/>
              <a:cs typeface="Calibri" panose="020F0502020204030204" pitchFamily="34" charset="0"/>
            </a:endParaRPr>
          </a:p>
        </p:txBody>
      </p:sp>
      <p:sp>
        <p:nvSpPr>
          <p:cNvPr id="9" name="Shape 6"/>
          <p:cNvSpPr/>
          <p:nvPr/>
        </p:nvSpPr>
        <p:spPr>
          <a:xfrm>
            <a:off x="6165056" y="3812977"/>
            <a:ext cx="101600" cy="1139924"/>
          </a:xfrm>
          <a:prstGeom prst="roundRect">
            <a:avLst>
              <a:gd name="adj" fmla="val 78139"/>
            </a:avLst>
          </a:prstGeom>
          <a:solidFill>
            <a:srgbClr val="5E4CE6"/>
          </a:solidFill>
          <a:ln/>
        </p:spPr>
        <p:txBody>
          <a:bodyPr/>
          <a:lstStyle/>
          <a:p>
            <a:endParaRPr lang="en-US" sz="1500">
              <a:latin typeface="Calibri" panose="020F0502020204030204" pitchFamily="34" charset="0"/>
              <a:cs typeface="Calibri" panose="020F0502020204030204" pitchFamily="34" charset="0"/>
            </a:endParaRPr>
          </a:p>
        </p:txBody>
      </p:sp>
      <p:sp>
        <p:nvSpPr>
          <p:cNvPr id="10" name="Text 7"/>
          <p:cNvSpPr/>
          <p:nvPr/>
        </p:nvSpPr>
        <p:spPr>
          <a:xfrm>
            <a:off x="6481068" y="3942721"/>
            <a:ext cx="4615631" cy="348936"/>
          </a:xfrm>
          <a:prstGeom prst="rect">
            <a:avLst/>
          </a:prstGeom>
          <a:noFill/>
          <a:ln/>
        </p:spPr>
        <p:txBody>
          <a:bodyPr wrap="none" lIns="0" tIns="0" rIns="0" bIns="0" rtlCol="0" anchor="t"/>
          <a:lstStyle/>
          <a:p>
            <a:r>
              <a:rPr lang="en-US" sz="2400" b="1" err="1">
                <a:solidFill>
                  <a:srgbClr val="2A2742"/>
                </a:solidFill>
                <a:ea typeface="+mn-lt"/>
                <a:cs typeface="+mn-lt"/>
              </a:rPr>
              <a:t>Compromiso</a:t>
            </a:r>
            <a:r>
              <a:rPr lang="en-US" sz="2400" b="1">
                <a:solidFill>
                  <a:srgbClr val="2A2742"/>
                </a:solidFill>
                <a:ea typeface="+mn-lt"/>
                <a:cs typeface="+mn-lt"/>
              </a:rPr>
              <a:t> de </a:t>
            </a:r>
            <a:r>
              <a:rPr lang="en-US" sz="2400" b="1" err="1">
                <a:solidFill>
                  <a:srgbClr val="2A2742"/>
                </a:solidFill>
                <a:ea typeface="+mn-lt"/>
                <a:cs typeface="+mn-lt"/>
              </a:rPr>
              <a:t>liderazgo</a:t>
            </a:r>
            <a:endParaRPr lang="en-US" b="1" err="1"/>
          </a:p>
          <a:p>
            <a:pPr>
              <a:lnSpc>
                <a:spcPts val="2292"/>
              </a:lnSpc>
            </a:pPr>
            <a:endParaRPr lang="en-US" sz="2400" b="1">
              <a:solidFill>
                <a:srgbClr val="2A2742"/>
              </a:solidFill>
              <a:latin typeface="Calibri" panose="020F0502020204030204" pitchFamily="34" charset="0"/>
              <a:cs typeface="Calibri" panose="020F0502020204030204" pitchFamily="34" charset="0"/>
            </a:endParaRPr>
          </a:p>
        </p:txBody>
      </p:sp>
      <p:sp>
        <p:nvSpPr>
          <p:cNvPr id="11" name="Text 8"/>
          <p:cNvSpPr/>
          <p:nvPr/>
        </p:nvSpPr>
        <p:spPr>
          <a:xfrm>
            <a:off x="6481069" y="4383154"/>
            <a:ext cx="4835029" cy="302419"/>
          </a:xfrm>
          <a:prstGeom prst="rect">
            <a:avLst/>
          </a:prstGeom>
          <a:noFill/>
          <a:ln/>
        </p:spPr>
        <p:txBody>
          <a:bodyPr wrap="none" lIns="0" tIns="0" rIns="0" bIns="0" rtlCol="0" anchor="t"/>
          <a:lstStyle/>
          <a:p>
            <a:r>
              <a:rPr lang="en-US">
                <a:solidFill>
                  <a:srgbClr val="2A2742"/>
                </a:solidFill>
                <a:ea typeface="+mn-lt"/>
                <a:cs typeface="+mn-lt"/>
              </a:rPr>
              <a:t>Los </a:t>
            </a:r>
            <a:r>
              <a:rPr lang="en-US" err="1">
                <a:solidFill>
                  <a:srgbClr val="2A2742"/>
                </a:solidFill>
                <a:ea typeface="+mn-lt"/>
                <a:cs typeface="+mn-lt"/>
              </a:rPr>
              <a:t>supervisores</a:t>
            </a:r>
            <a:r>
              <a:rPr lang="en-US">
                <a:solidFill>
                  <a:srgbClr val="2A2742"/>
                </a:solidFill>
                <a:ea typeface="+mn-lt"/>
                <a:cs typeface="+mn-lt"/>
              </a:rPr>
              <a:t> dan </a:t>
            </a:r>
            <a:r>
              <a:rPr lang="en-US" err="1">
                <a:solidFill>
                  <a:srgbClr val="2A2742"/>
                </a:solidFill>
                <a:ea typeface="+mn-lt"/>
                <a:cs typeface="+mn-lt"/>
              </a:rPr>
              <a:t>el</a:t>
            </a:r>
            <a:r>
              <a:rPr lang="en-US">
                <a:solidFill>
                  <a:srgbClr val="2A2742"/>
                </a:solidFill>
                <a:ea typeface="+mn-lt"/>
                <a:cs typeface="+mn-lt"/>
              </a:rPr>
              <a:t> </a:t>
            </a:r>
            <a:r>
              <a:rPr lang="en-US" err="1">
                <a:solidFill>
                  <a:srgbClr val="2A2742"/>
                </a:solidFill>
                <a:ea typeface="+mn-lt"/>
                <a:cs typeface="+mn-lt"/>
              </a:rPr>
              <a:t>ejemplo</a:t>
            </a:r>
            <a:r>
              <a:rPr lang="en-US">
                <a:solidFill>
                  <a:srgbClr val="2A2742"/>
                </a:solidFill>
                <a:ea typeface="+mn-lt"/>
                <a:cs typeface="+mn-lt"/>
              </a:rPr>
              <a:t> y </a:t>
            </a:r>
            <a:r>
              <a:rPr lang="en-US" err="1">
                <a:solidFill>
                  <a:srgbClr val="2A2742"/>
                </a:solidFill>
                <a:ea typeface="+mn-lt"/>
                <a:cs typeface="+mn-lt"/>
              </a:rPr>
              <a:t>prioridad</a:t>
            </a:r>
            <a:r>
              <a:rPr lang="en-US">
                <a:solidFill>
                  <a:srgbClr val="2A2742"/>
                </a:solidFill>
                <a:ea typeface="+mn-lt"/>
                <a:cs typeface="+mn-lt"/>
              </a:rPr>
              <a:t> a la </a:t>
            </a:r>
            <a:endParaRPr lang="en-US" err="1">
              <a:solidFill>
                <a:srgbClr val="000000"/>
              </a:solidFill>
              <a:ea typeface="+mn-lt"/>
              <a:cs typeface="+mn-lt"/>
            </a:endParaRPr>
          </a:p>
          <a:p>
            <a:r>
              <a:rPr lang="en-US" err="1">
                <a:solidFill>
                  <a:srgbClr val="2A2742"/>
                </a:solidFill>
                <a:ea typeface="+mn-lt"/>
                <a:cs typeface="+mn-lt"/>
              </a:rPr>
              <a:t>seguridad</a:t>
            </a:r>
            <a:r>
              <a:rPr lang="en-US">
                <a:solidFill>
                  <a:srgbClr val="2A2742"/>
                </a:solidFill>
                <a:ea typeface="+mn-lt"/>
                <a:cs typeface="+mn-lt"/>
              </a:rPr>
              <a:t>.</a:t>
            </a:r>
            <a:endParaRPr lang="en-US" err="1">
              <a:cs typeface="Calibri"/>
            </a:endParaRPr>
          </a:p>
        </p:txBody>
      </p:sp>
      <p:sp>
        <p:nvSpPr>
          <p:cNvPr id="12" name="Shape 9"/>
          <p:cNvSpPr/>
          <p:nvPr/>
        </p:nvSpPr>
        <p:spPr>
          <a:xfrm>
            <a:off x="661492" y="5141913"/>
            <a:ext cx="5339953" cy="1139924"/>
          </a:xfrm>
          <a:prstGeom prst="roundRect">
            <a:avLst>
              <a:gd name="adj" fmla="val 10695"/>
            </a:avLst>
          </a:prstGeom>
          <a:solidFill>
            <a:srgbClr val="FAFAFA">
              <a:alpha val="95000"/>
            </a:srgbClr>
          </a:solidFill>
          <a:ln w="30480">
            <a:solidFill>
              <a:srgbClr val="BDB8DF"/>
            </a:solidFill>
            <a:prstDash val="solid"/>
          </a:ln>
        </p:spPr>
        <p:txBody>
          <a:bodyPr/>
          <a:lstStyle/>
          <a:p>
            <a:endParaRPr lang="en-US" sz="1500">
              <a:latin typeface="Calibri" panose="020F0502020204030204" pitchFamily="34" charset="0"/>
              <a:cs typeface="Calibri" panose="020F0502020204030204" pitchFamily="34" charset="0"/>
            </a:endParaRPr>
          </a:p>
        </p:txBody>
      </p:sp>
      <p:sp>
        <p:nvSpPr>
          <p:cNvPr id="13" name="Shape 10"/>
          <p:cNvSpPr/>
          <p:nvPr/>
        </p:nvSpPr>
        <p:spPr>
          <a:xfrm>
            <a:off x="636092" y="5141913"/>
            <a:ext cx="101600" cy="1139924"/>
          </a:xfrm>
          <a:prstGeom prst="roundRect">
            <a:avLst>
              <a:gd name="adj" fmla="val 78139"/>
            </a:avLst>
          </a:prstGeom>
          <a:solidFill>
            <a:srgbClr val="5E4CE6"/>
          </a:solidFill>
          <a:ln/>
        </p:spPr>
        <p:txBody>
          <a:bodyPr/>
          <a:lstStyle/>
          <a:p>
            <a:endParaRPr lang="en-US" sz="1500">
              <a:latin typeface="Calibri" panose="020F0502020204030204" pitchFamily="34" charset="0"/>
              <a:cs typeface="Calibri" panose="020F0502020204030204" pitchFamily="34" charset="0"/>
            </a:endParaRPr>
          </a:p>
        </p:txBody>
      </p:sp>
      <p:sp>
        <p:nvSpPr>
          <p:cNvPr id="14" name="Text 11"/>
          <p:cNvSpPr/>
          <p:nvPr/>
        </p:nvSpPr>
        <p:spPr>
          <a:xfrm>
            <a:off x="952103" y="5356324"/>
            <a:ext cx="4735146" cy="145022"/>
          </a:xfrm>
          <a:prstGeom prst="rect">
            <a:avLst/>
          </a:prstGeom>
          <a:noFill/>
          <a:ln/>
        </p:spPr>
        <p:txBody>
          <a:bodyPr wrap="none" lIns="0" tIns="0" rIns="0" bIns="0" rtlCol="0" anchor="t"/>
          <a:lstStyle/>
          <a:p>
            <a:pPr>
              <a:lnSpc>
                <a:spcPts val="2292"/>
              </a:lnSpc>
            </a:pPr>
            <a:r>
              <a:rPr lang="en-US" sz="2400" b="1" err="1">
                <a:solidFill>
                  <a:srgbClr val="2A2742"/>
                </a:solidFill>
                <a:latin typeface="Calibri"/>
                <a:ea typeface="Outfit Extra Bold" pitchFamily="34" charset="-122"/>
                <a:cs typeface="Calibri"/>
              </a:rPr>
              <a:t>Confianza</a:t>
            </a:r>
            <a:r>
              <a:rPr lang="en-US" sz="2400" b="1">
                <a:solidFill>
                  <a:srgbClr val="2A2742"/>
                </a:solidFill>
                <a:latin typeface="Calibri"/>
                <a:ea typeface="Outfit Extra Bold" pitchFamily="34" charset="-122"/>
                <a:cs typeface="Calibri"/>
              </a:rPr>
              <a:t> y </a:t>
            </a:r>
            <a:r>
              <a:rPr lang="en-US" sz="2400" b="1" err="1">
                <a:solidFill>
                  <a:srgbClr val="2A2742"/>
                </a:solidFill>
                <a:latin typeface="Calibri"/>
                <a:ea typeface="Outfit Extra Bold" pitchFamily="34" charset="-122"/>
                <a:cs typeface="Calibri"/>
              </a:rPr>
              <a:t>comunicación</a:t>
            </a:r>
            <a:endParaRPr lang="en-US" sz="2400" err="1">
              <a:latin typeface="Calibri"/>
              <a:cs typeface="Calibri"/>
            </a:endParaRPr>
          </a:p>
        </p:txBody>
      </p:sp>
      <p:sp>
        <p:nvSpPr>
          <p:cNvPr id="15" name="Text 12"/>
          <p:cNvSpPr/>
          <p:nvPr/>
        </p:nvSpPr>
        <p:spPr>
          <a:xfrm>
            <a:off x="952103" y="5765007"/>
            <a:ext cx="4834930" cy="302419"/>
          </a:xfrm>
          <a:prstGeom prst="rect">
            <a:avLst/>
          </a:prstGeom>
          <a:noFill/>
          <a:ln/>
        </p:spPr>
        <p:txBody>
          <a:bodyPr wrap="none" lIns="0" tIns="0" rIns="0" bIns="0" rtlCol="0" anchor="t"/>
          <a:lstStyle/>
          <a:p>
            <a:r>
              <a:rPr lang="en-US" err="1">
                <a:solidFill>
                  <a:srgbClr val="2A2742"/>
                </a:solidFill>
                <a:ea typeface="+mn-lt"/>
                <a:cs typeface="+mn-lt"/>
              </a:rPr>
              <a:t>Diálogo</a:t>
            </a:r>
            <a:r>
              <a:rPr lang="en-US">
                <a:solidFill>
                  <a:srgbClr val="2A2742"/>
                </a:solidFill>
                <a:ea typeface="+mn-lt"/>
                <a:cs typeface="+mn-lt"/>
              </a:rPr>
              <a:t> </a:t>
            </a:r>
            <a:r>
              <a:rPr lang="en-US" err="1">
                <a:solidFill>
                  <a:srgbClr val="2A2742"/>
                </a:solidFill>
                <a:ea typeface="+mn-lt"/>
                <a:cs typeface="+mn-lt"/>
              </a:rPr>
              <a:t>abierto</a:t>
            </a:r>
            <a:r>
              <a:rPr lang="en-US">
                <a:solidFill>
                  <a:srgbClr val="2A2742"/>
                </a:solidFill>
                <a:ea typeface="+mn-lt"/>
                <a:cs typeface="+mn-lt"/>
              </a:rPr>
              <a:t> sin </a:t>
            </a:r>
            <a:r>
              <a:rPr lang="en-US" err="1">
                <a:solidFill>
                  <a:srgbClr val="2A2742"/>
                </a:solidFill>
                <a:ea typeface="+mn-lt"/>
                <a:cs typeface="+mn-lt"/>
              </a:rPr>
              <a:t>temor</a:t>
            </a:r>
            <a:r>
              <a:rPr lang="en-US">
                <a:solidFill>
                  <a:srgbClr val="2A2742"/>
                </a:solidFill>
                <a:ea typeface="+mn-lt"/>
                <a:cs typeface="+mn-lt"/>
              </a:rPr>
              <a:t> a </a:t>
            </a:r>
            <a:r>
              <a:rPr lang="en-US" err="1">
                <a:solidFill>
                  <a:srgbClr val="2A2742"/>
                </a:solidFill>
                <a:ea typeface="+mn-lt"/>
                <a:cs typeface="+mn-lt"/>
              </a:rPr>
              <a:t>represalias</a:t>
            </a:r>
            <a:r>
              <a:rPr lang="en-US">
                <a:solidFill>
                  <a:srgbClr val="2A2742"/>
                </a:solidFill>
                <a:ea typeface="+mn-lt"/>
                <a:cs typeface="+mn-lt"/>
              </a:rPr>
              <a:t>.</a:t>
            </a:r>
            <a:endParaRPr lang="en-US"/>
          </a:p>
          <a:p>
            <a:pPr>
              <a:lnSpc>
                <a:spcPts val="2375"/>
              </a:lnSpc>
            </a:pPr>
            <a:endParaRPr lang="en-US">
              <a:solidFill>
                <a:srgbClr val="2A2742"/>
              </a:solidFill>
              <a:latin typeface="Calibri" panose="020F0502020204030204" pitchFamily="34" charset="0"/>
              <a:cs typeface="Calibri" panose="020F0502020204030204" pitchFamily="34" charset="0"/>
            </a:endParaRPr>
          </a:p>
        </p:txBody>
      </p:sp>
      <p:sp>
        <p:nvSpPr>
          <p:cNvPr id="16" name="Shape 13"/>
          <p:cNvSpPr/>
          <p:nvPr/>
        </p:nvSpPr>
        <p:spPr>
          <a:xfrm>
            <a:off x="6190457" y="5141913"/>
            <a:ext cx="5340053" cy="1139924"/>
          </a:xfrm>
          <a:prstGeom prst="roundRect">
            <a:avLst>
              <a:gd name="adj" fmla="val 10695"/>
            </a:avLst>
          </a:prstGeom>
          <a:solidFill>
            <a:srgbClr val="FAFAFA">
              <a:alpha val="95000"/>
            </a:srgbClr>
          </a:solidFill>
          <a:ln w="30480">
            <a:solidFill>
              <a:srgbClr val="BDB8DF"/>
            </a:solidFill>
            <a:prstDash val="solid"/>
          </a:ln>
        </p:spPr>
        <p:txBody>
          <a:bodyPr/>
          <a:lstStyle/>
          <a:p>
            <a:endParaRPr lang="en-US" sz="1500">
              <a:latin typeface="Calibri" panose="020F0502020204030204" pitchFamily="34" charset="0"/>
              <a:cs typeface="Calibri" panose="020F0502020204030204" pitchFamily="34" charset="0"/>
            </a:endParaRPr>
          </a:p>
        </p:txBody>
      </p:sp>
      <p:sp>
        <p:nvSpPr>
          <p:cNvPr id="17" name="Shape 14"/>
          <p:cNvSpPr/>
          <p:nvPr/>
        </p:nvSpPr>
        <p:spPr>
          <a:xfrm>
            <a:off x="6165056" y="5141913"/>
            <a:ext cx="101600" cy="1139924"/>
          </a:xfrm>
          <a:prstGeom prst="roundRect">
            <a:avLst>
              <a:gd name="adj" fmla="val 78139"/>
            </a:avLst>
          </a:prstGeom>
          <a:solidFill>
            <a:srgbClr val="5E4CE6"/>
          </a:solidFill>
          <a:ln/>
        </p:spPr>
        <p:txBody>
          <a:bodyPr/>
          <a:lstStyle/>
          <a:p>
            <a:endParaRPr lang="en-US" sz="1500">
              <a:latin typeface="Calibri" panose="020F0502020204030204" pitchFamily="34" charset="0"/>
              <a:cs typeface="Calibri" panose="020F0502020204030204" pitchFamily="34" charset="0"/>
            </a:endParaRPr>
          </a:p>
        </p:txBody>
      </p:sp>
      <p:sp>
        <p:nvSpPr>
          <p:cNvPr id="18" name="Text 15"/>
          <p:cNvSpPr/>
          <p:nvPr/>
        </p:nvSpPr>
        <p:spPr>
          <a:xfrm>
            <a:off x="6481069" y="5356324"/>
            <a:ext cx="4317843" cy="402598"/>
          </a:xfrm>
          <a:prstGeom prst="rect">
            <a:avLst/>
          </a:prstGeom>
          <a:noFill/>
          <a:ln/>
        </p:spPr>
        <p:txBody>
          <a:bodyPr wrap="none" lIns="0" tIns="0" rIns="0" bIns="0" rtlCol="0" anchor="t"/>
          <a:lstStyle/>
          <a:p>
            <a:pPr>
              <a:lnSpc>
                <a:spcPts val="2292"/>
              </a:lnSpc>
            </a:pPr>
            <a:r>
              <a:rPr lang="en-US" sz="2400" b="1" err="1">
                <a:solidFill>
                  <a:srgbClr val="2A2742"/>
                </a:solidFill>
                <a:latin typeface="Calibri"/>
                <a:cs typeface="Calibri"/>
              </a:rPr>
              <a:t>Responsibilidad</a:t>
            </a:r>
            <a:r>
              <a:rPr lang="en-US" sz="2400" b="1">
                <a:solidFill>
                  <a:srgbClr val="2A2742"/>
                </a:solidFill>
                <a:latin typeface="Calibri"/>
                <a:cs typeface="Calibri"/>
              </a:rPr>
              <a:t> </a:t>
            </a:r>
            <a:r>
              <a:rPr lang="en-US" sz="2400" b="1" err="1">
                <a:solidFill>
                  <a:srgbClr val="2A2742"/>
                </a:solidFill>
                <a:latin typeface="Calibri"/>
                <a:cs typeface="Calibri"/>
              </a:rPr>
              <a:t>compartida</a:t>
            </a:r>
            <a:endParaRPr lang="en-US" sz="2400" err="1">
              <a:latin typeface="Calibri"/>
              <a:cs typeface="Calibri"/>
            </a:endParaRPr>
          </a:p>
        </p:txBody>
      </p:sp>
      <p:sp>
        <p:nvSpPr>
          <p:cNvPr id="19" name="Text 16"/>
          <p:cNvSpPr/>
          <p:nvPr/>
        </p:nvSpPr>
        <p:spPr>
          <a:xfrm>
            <a:off x="6481069" y="5765007"/>
            <a:ext cx="4835029" cy="302419"/>
          </a:xfrm>
          <a:prstGeom prst="rect">
            <a:avLst/>
          </a:prstGeom>
          <a:noFill/>
          <a:ln/>
        </p:spPr>
        <p:txBody>
          <a:bodyPr wrap="none" lIns="0" tIns="0" rIns="0" bIns="0" rtlCol="0" anchor="t"/>
          <a:lstStyle/>
          <a:p>
            <a:r>
              <a:rPr lang="en-US">
                <a:solidFill>
                  <a:srgbClr val="2A2742"/>
                </a:solidFill>
                <a:ea typeface="+mn-lt"/>
                <a:cs typeface="+mn-lt"/>
              </a:rPr>
              <a:t>Todos </a:t>
            </a:r>
            <a:r>
              <a:rPr lang="en-US" err="1">
                <a:solidFill>
                  <a:srgbClr val="2A2742"/>
                </a:solidFill>
                <a:ea typeface="+mn-lt"/>
                <a:cs typeface="+mn-lt"/>
              </a:rPr>
              <a:t>desempeñan</a:t>
            </a:r>
            <a:r>
              <a:rPr lang="en-US">
                <a:solidFill>
                  <a:srgbClr val="2A2742"/>
                </a:solidFill>
                <a:ea typeface="+mn-lt"/>
                <a:cs typeface="+mn-lt"/>
              </a:rPr>
              <a:t> un </a:t>
            </a:r>
            <a:r>
              <a:rPr lang="en-US" err="1">
                <a:solidFill>
                  <a:srgbClr val="2A2742"/>
                </a:solidFill>
                <a:ea typeface="+mn-lt"/>
                <a:cs typeface="+mn-lt"/>
              </a:rPr>
              <a:t>papel</a:t>
            </a:r>
            <a:r>
              <a:rPr lang="en-US">
                <a:solidFill>
                  <a:srgbClr val="2A2742"/>
                </a:solidFill>
                <a:ea typeface="+mn-lt"/>
                <a:cs typeface="+mn-lt"/>
              </a:rPr>
              <a:t> </a:t>
            </a:r>
            <a:r>
              <a:rPr lang="en-US" err="1">
                <a:solidFill>
                  <a:srgbClr val="2A2742"/>
                </a:solidFill>
                <a:ea typeface="+mn-lt"/>
                <a:cs typeface="+mn-lt"/>
              </a:rPr>
              <a:t>en</a:t>
            </a:r>
            <a:r>
              <a:rPr lang="en-US">
                <a:solidFill>
                  <a:srgbClr val="2A2742"/>
                </a:solidFill>
                <a:ea typeface="+mn-lt"/>
                <a:cs typeface="+mn-lt"/>
              </a:rPr>
              <a:t> la </a:t>
            </a:r>
            <a:r>
              <a:rPr lang="en-US" err="1">
                <a:solidFill>
                  <a:srgbClr val="2A2742"/>
                </a:solidFill>
                <a:ea typeface="+mn-lt"/>
                <a:cs typeface="+mn-lt"/>
              </a:rPr>
              <a:t>prevención</a:t>
            </a:r>
            <a:r>
              <a:rPr lang="en-US">
                <a:solidFill>
                  <a:srgbClr val="2A2742"/>
                </a:solidFill>
                <a:ea typeface="+mn-lt"/>
                <a:cs typeface="+mn-lt"/>
              </a:rPr>
              <a:t>.</a:t>
            </a:r>
            <a:endParaRPr lang="en-US"/>
          </a:p>
          <a:p>
            <a:pPr>
              <a:lnSpc>
                <a:spcPts val="2375"/>
              </a:lnSpc>
            </a:pPr>
            <a:endParaRPr lang="en-US">
              <a:solidFill>
                <a:srgbClr val="2A2742"/>
              </a:solidFill>
              <a:latin typeface="Calibri" panose="020F0502020204030204" pitchFamily="34" charset="0"/>
              <a:cs typeface="Calibri" panose="020F0502020204030204" pitchFamily="34" charset="0"/>
            </a:endParaRPr>
          </a:p>
        </p:txBody>
      </p:sp>
      <p:pic>
        <p:nvPicPr>
          <p:cNvPr id="21" name="Picture 20" descr="A sun setting over a vineyard&#10;&#10;Description automatically generated">
            <a:extLst>
              <a:ext uri="{FF2B5EF4-FFF2-40B4-BE49-F238E27FC236}">
                <a16:creationId xmlns:a16="http://schemas.microsoft.com/office/drawing/2014/main" id="{788CE957-86DF-4412-ED14-8A0108C80A4B}"/>
              </a:ext>
            </a:extLst>
          </p:cNvPr>
          <p:cNvPicPr>
            <a:picLocks noChangeAspect="1"/>
          </p:cNvPicPr>
          <p:nvPr/>
        </p:nvPicPr>
        <p:blipFill rotWithShape="1">
          <a:blip r:embed="rId3"/>
          <a:srcRect l="-108" t="17871" r="108" b="51509"/>
          <a:stretch/>
        </p:blipFill>
        <p:spPr>
          <a:xfrm>
            <a:off x="0" y="3709"/>
            <a:ext cx="12116857" cy="247475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7CDDC-ACC9-6352-ACBD-77B9260E53C6}"/>
            </a:ext>
          </a:extLst>
        </p:cNvPr>
        <p:cNvGrpSpPr/>
        <p:nvPr/>
      </p:nvGrpSpPr>
      <p:grpSpPr>
        <a:xfrm>
          <a:off x="0" y="0"/>
          <a:ext cx="0" cy="0"/>
          <a:chOff x="0" y="0"/>
          <a:chExt cx="0" cy="0"/>
        </a:xfrm>
      </p:grpSpPr>
      <p:sp>
        <p:nvSpPr>
          <p:cNvPr id="5" name="Text 2">
            <a:extLst>
              <a:ext uri="{FF2B5EF4-FFF2-40B4-BE49-F238E27FC236}">
                <a16:creationId xmlns:a16="http://schemas.microsoft.com/office/drawing/2014/main" id="{EAAB173F-8925-2B55-EAFB-7356D4C971D9}"/>
              </a:ext>
            </a:extLst>
          </p:cNvPr>
          <p:cNvSpPr/>
          <p:nvPr/>
        </p:nvSpPr>
        <p:spPr>
          <a:xfrm>
            <a:off x="470743" y="981430"/>
            <a:ext cx="8793069" cy="365269"/>
          </a:xfrm>
          <a:prstGeom prst="rect">
            <a:avLst/>
          </a:prstGeom>
          <a:noFill/>
          <a:ln/>
        </p:spPr>
        <p:txBody>
          <a:bodyPr wrap="none" lIns="0" tIns="0" rIns="0" bIns="0" rtlCol="0" anchor="t"/>
          <a:lstStyle/>
          <a:p>
            <a:pPr>
              <a:lnSpc>
                <a:spcPts val="4625"/>
              </a:lnSpc>
            </a:pPr>
            <a:r>
              <a:rPr lang="en-US" sz="4400" b="1" err="1">
                <a:solidFill>
                  <a:srgbClr val="4B2E83"/>
                </a:solidFill>
                <a:latin typeface="+mj-lt"/>
                <a:ea typeface="Outfit Extra Bold" pitchFamily="34" charset="-122"/>
                <a:cs typeface="Outfit Extra Bold"/>
              </a:rPr>
              <a:t>Borrador</a:t>
            </a:r>
            <a:r>
              <a:rPr lang="en-US" sz="4400" b="1">
                <a:solidFill>
                  <a:srgbClr val="4B2E83"/>
                </a:solidFill>
                <a:latin typeface="+mj-lt"/>
                <a:ea typeface="Outfit Extra Bold" pitchFamily="34" charset="-122"/>
                <a:cs typeface="Outfit Extra Bold"/>
              </a:rPr>
              <a:t> de </a:t>
            </a:r>
            <a:r>
              <a:rPr lang="en-US" sz="4400" b="1" err="1">
                <a:solidFill>
                  <a:srgbClr val="4B2E83"/>
                </a:solidFill>
                <a:latin typeface="+mj-lt"/>
                <a:ea typeface="Outfit Extra Bold" pitchFamily="34" charset="-122"/>
                <a:cs typeface="Outfit Extra Bold"/>
              </a:rPr>
              <a:t>su</a:t>
            </a:r>
            <a:r>
              <a:rPr lang="en-US" sz="4400" b="1">
                <a:solidFill>
                  <a:srgbClr val="4B2E83"/>
                </a:solidFill>
                <a:latin typeface="+mj-lt"/>
                <a:ea typeface="Outfit Extra Bold" pitchFamily="34" charset="-122"/>
                <a:cs typeface="Outfit Extra Bold"/>
              </a:rPr>
              <a:t> plan de PCI</a:t>
            </a:r>
            <a:endParaRPr lang="en-US" sz="4400">
              <a:solidFill>
                <a:srgbClr val="4B2E83"/>
              </a:solidFill>
              <a:latin typeface="+mj-lt"/>
              <a:cs typeface="Outfit Extra Bold"/>
            </a:endParaRPr>
          </a:p>
        </p:txBody>
      </p:sp>
      <p:pic>
        <p:nvPicPr>
          <p:cNvPr id="11" name="Picture 4">
            <a:extLst>
              <a:ext uri="{FF2B5EF4-FFF2-40B4-BE49-F238E27FC236}">
                <a16:creationId xmlns:a16="http://schemas.microsoft.com/office/drawing/2014/main" id="{210455F7-5777-90FC-F17F-63D5AF2418F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7678" y="1529323"/>
            <a:ext cx="11836641" cy="365227"/>
          </a:xfrm>
          <a:prstGeom prst="rect">
            <a:avLst/>
          </a:prstGeom>
        </p:spPr>
      </p:pic>
      <p:pic>
        <p:nvPicPr>
          <p:cNvPr id="6" name="Picture 5">
            <a:extLst>
              <a:ext uri="{FF2B5EF4-FFF2-40B4-BE49-F238E27FC236}">
                <a16:creationId xmlns:a16="http://schemas.microsoft.com/office/drawing/2014/main" id="{AF03BA7E-3B65-E178-A4BE-FC972270D1B4}"/>
              </a:ext>
            </a:extLst>
          </p:cNvPr>
          <p:cNvPicPr>
            <a:picLocks noChangeAspect="1"/>
          </p:cNvPicPr>
          <p:nvPr/>
        </p:nvPicPr>
        <p:blipFill>
          <a:blip r:embed="rId4"/>
          <a:stretch>
            <a:fillRect/>
          </a:stretch>
        </p:blipFill>
        <p:spPr>
          <a:xfrm>
            <a:off x="1636819" y="2077174"/>
            <a:ext cx="8918360" cy="4780826"/>
          </a:xfrm>
          <a:prstGeom prst="rect">
            <a:avLst/>
          </a:prstGeom>
        </p:spPr>
      </p:pic>
    </p:spTree>
    <p:extLst>
      <p:ext uri="{BB962C8B-B14F-4D97-AF65-F5344CB8AC3E}">
        <p14:creationId xmlns:p14="http://schemas.microsoft.com/office/powerpoint/2010/main" val="4857941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1C329-7FFA-C340-CF7D-28A5C4EABEFF}"/>
            </a:ext>
          </a:extLst>
        </p:cNvPr>
        <p:cNvGrpSpPr/>
        <p:nvPr/>
      </p:nvGrpSpPr>
      <p:grpSpPr>
        <a:xfrm>
          <a:off x="0" y="0"/>
          <a:ext cx="0" cy="0"/>
          <a:chOff x="0" y="0"/>
          <a:chExt cx="0" cy="0"/>
        </a:xfrm>
      </p:grpSpPr>
      <p:sp>
        <p:nvSpPr>
          <p:cNvPr id="5" name="Text 2">
            <a:extLst>
              <a:ext uri="{FF2B5EF4-FFF2-40B4-BE49-F238E27FC236}">
                <a16:creationId xmlns:a16="http://schemas.microsoft.com/office/drawing/2014/main" id="{AA7C75ED-A8AC-C9AC-F506-0BB67A339DA5}"/>
              </a:ext>
            </a:extLst>
          </p:cNvPr>
          <p:cNvSpPr/>
          <p:nvPr/>
        </p:nvSpPr>
        <p:spPr>
          <a:xfrm>
            <a:off x="526162" y="981430"/>
            <a:ext cx="8793069" cy="365269"/>
          </a:xfrm>
          <a:prstGeom prst="rect">
            <a:avLst/>
          </a:prstGeom>
          <a:noFill/>
          <a:ln/>
        </p:spPr>
        <p:txBody>
          <a:bodyPr wrap="none" lIns="0" tIns="0" rIns="0" bIns="0" rtlCol="0" anchor="t"/>
          <a:lstStyle/>
          <a:p>
            <a:pPr>
              <a:lnSpc>
                <a:spcPts val="4625"/>
              </a:lnSpc>
            </a:pPr>
            <a:r>
              <a:rPr lang="en-US" sz="4400" b="1" err="1">
                <a:solidFill>
                  <a:srgbClr val="4B2E83"/>
                </a:solidFill>
                <a:latin typeface="+mj-lt"/>
                <a:ea typeface="Outfit Extra Bold" pitchFamily="34" charset="-122"/>
                <a:cs typeface="Outfit Extra Bold"/>
              </a:rPr>
              <a:t>Borrador</a:t>
            </a:r>
            <a:r>
              <a:rPr lang="en-US" sz="4400" b="1">
                <a:solidFill>
                  <a:srgbClr val="4B2E83"/>
                </a:solidFill>
                <a:latin typeface="+mj-lt"/>
                <a:ea typeface="Outfit Extra Bold" pitchFamily="34" charset="-122"/>
                <a:cs typeface="Outfit Extra Bold"/>
              </a:rPr>
              <a:t> de </a:t>
            </a:r>
            <a:r>
              <a:rPr lang="en-US" sz="4400" b="1" err="1">
                <a:solidFill>
                  <a:srgbClr val="4B2E83"/>
                </a:solidFill>
                <a:latin typeface="+mj-lt"/>
                <a:ea typeface="Outfit Extra Bold" pitchFamily="34" charset="-122"/>
                <a:cs typeface="Outfit Extra Bold"/>
              </a:rPr>
              <a:t>su</a:t>
            </a:r>
            <a:r>
              <a:rPr lang="en-US" sz="4400" b="1">
                <a:solidFill>
                  <a:srgbClr val="4B2E83"/>
                </a:solidFill>
                <a:latin typeface="+mj-lt"/>
                <a:ea typeface="Outfit Extra Bold" pitchFamily="34" charset="-122"/>
                <a:cs typeface="Outfit Extra Bold"/>
              </a:rPr>
              <a:t> plan de PCI</a:t>
            </a:r>
            <a:endParaRPr lang="en-US" sz="4400">
              <a:solidFill>
                <a:srgbClr val="4B2E83"/>
              </a:solidFill>
              <a:latin typeface="+mj-lt"/>
              <a:cs typeface="Outfit Extra Bold"/>
            </a:endParaRPr>
          </a:p>
        </p:txBody>
      </p:sp>
      <p:pic>
        <p:nvPicPr>
          <p:cNvPr id="11" name="Picture 4">
            <a:extLst>
              <a:ext uri="{FF2B5EF4-FFF2-40B4-BE49-F238E27FC236}">
                <a16:creationId xmlns:a16="http://schemas.microsoft.com/office/drawing/2014/main" id="{44C1CC5C-9157-8047-08BA-DB42EE7E7B0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0360" y="1529323"/>
            <a:ext cx="11836641" cy="365227"/>
          </a:xfrm>
          <a:prstGeom prst="rect">
            <a:avLst/>
          </a:prstGeom>
        </p:spPr>
      </p:pic>
      <p:pic>
        <p:nvPicPr>
          <p:cNvPr id="6" name="Picture 5">
            <a:extLst>
              <a:ext uri="{FF2B5EF4-FFF2-40B4-BE49-F238E27FC236}">
                <a16:creationId xmlns:a16="http://schemas.microsoft.com/office/drawing/2014/main" id="{3F16D1FD-F043-086B-91A5-53AA5B86E406}"/>
              </a:ext>
            </a:extLst>
          </p:cNvPr>
          <p:cNvPicPr>
            <a:picLocks noChangeAspect="1"/>
          </p:cNvPicPr>
          <p:nvPr/>
        </p:nvPicPr>
        <p:blipFill>
          <a:blip r:embed="rId4"/>
          <a:stretch>
            <a:fillRect/>
          </a:stretch>
        </p:blipFill>
        <p:spPr>
          <a:xfrm>
            <a:off x="1636819" y="2077174"/>
            <a:ext cx="8918360" cy="4780826"/>
          </a:xfrm>
          <a:prstGeom prst="rect">
            <a:avLst/>
          </a:prstGeom>
        </p:spPr>
      </p:pic>
      <p:graphicFrame>
        <p:nvGraphicFramePr>
          <p:cNvPr id="3" name="Table 2">
            <a:extLst>
              <a:ext uri="{FF2B5EF4-FFF2-40B4-BE49-F238E27FC236}">
                <a16:creationId xmlns:a16="http://schemas.microsoft.com/office/drawing/2014/main" id="{89C0721B-505D-A1AE-6EDA-62B79486B45B}"/>
              </a:ext>
            </a:extLst>
          </p:cNvPr>
          <p:cNvGraphicFramePr>
            <a:graphicFrameLocks noGrp="1"/>
          </p:cNvGraphicFramePr>
          <p:nvPr>
            <p:extLst>
              <p:ext uri="{D42A27DB-BD31-4B8C-83A1-F6EECF244321}">
                <p14:modId xmlns:p14="http://schemas.microsoft.com/office/powerpoint/2010/main" val="300968598"/>
              </p:ext>
            </p:extLst>
          </p:nvPr>
        </p:nvGraphicFramePr>
        <p:xfrm>
          <a:off x="1021353" y="4072822"/>
          <a:ext cx="10149291" cy="1858963"/>
        </p:xfrm>
        <a:graphic>
          <a:graphicData uri="http://schemas.openxmlformats.org/drawingml/2006/table">
            <a:tbl>
              <a:tblPr firstRow="1" firstCol="1" bandRow="1">
                <a:tableStyleId>{5C22544A-7EE6-4342-B048-85BDC9FD1C3A}</a:tableStyleId>
              </a:tblPr>
              <a:tblGrid>
                <a:gridCol w="10149291">
                  <a:extLst>
                    <a:ext uri="{9D8B030D-6E8A-4147-A177-3AD203B41FA5}">
                      <a16:colId xmlns:a16="http://schemas.microsoft.com/office/drawing/2014/main" val="2461165298"/>
                    </a:ext>
                  </a:extLst>
                </a:gridCol>
              </a:tblGrid>
              <a:tr h="1658319">
                <a:tc>
                  <a:txBody>
                    <a:bodyPr/>
                    <a:lstStyle/>
                    <a:p>
                      <a:pPr lvl="0" algn="l">
                        <a:lnSpc>
                          <a:spcPct val="100000"/>
                        </a:lnSpc>
                        <a:spcBef>
                          <a:spcPts val="0"/>
                        </a:spcBef>
                        <a:spcAft>
                          <a:spcPts val="0"/>
                        </a:spcAft>
                        <a:buNone/>
                      </a:pPr>
                      <a:endParaRPr lang="en-US" sz="2400" b="1" i="0" u="none" strike="noStrike" noProof="0">
                        <a:effectLst/>
                        <a:latin typeface="Calibri"/>
                      </a:endParaRPr>
                    </a:p>
                    <a:p>
                      <a:pPr lvl="0" algn="l">
                        <a:lnSpc>
                          <a:spcPct val="100000"/>
                        </a:lnSpc>
                        <a:spcBef>
                          <a:spcPts val="0"/>
                        </a:spcBef>
                        <a:spcAft>
                          <a:spcPts val="0"/>
                        </a:spcAft>
                        <a:buNone/>
                      </a:pPr>
                      <a:r>
                        <a:rPr lang="en-US" sz="2400" b="1" i="0" u="none" strike="noStrike" noProof="0">
                          <a:effectLst/>
                          <a:latin typeface="Calibri"/>
                        </a:rPr>
                        <a:t>En la </a:t>
                      </a:r>
                      <a:r>
                        <a:rPr lang="en-US" sz="2400" b="1" i="0" u="none" strike="noStrike" noProof="0" err="1">
                          <a:effectLst/>
                          <a:latin typeface="Calibri"/>
                        </a:rPr>
                        <a:t>parte</a:t>
                      </a:r>
                      <a:r>
                        <a:rPr lang="en-US" sz="2400" b="1" i="0" u="none" strike="noStrike" noProof="0">
                          <a:effectLst/>
                          <a:latin typeface="Calibri"/>
                        </a:rPr>
                        <a:t> superior del </a:t>
                      </a:r>
                      <a:r>
                        <a:rPr lang="en-US" sz="2400" b="1" i="0" u="none" strike="noStrike" noProof="0" err="1">
                          <a:effectLst/>
                          <a:latin typeface="Calibri"/>
                        </a:rPr>
                        <a:t>borrador</a:t>
                      </a:r>
                      <a:r>
                        <a:rPr lang="en-US" sz="2400" b="1" i="0" u="none" strike="noStrike" noProof="0">
                          <a:effectLst/>
                          <a:latin typeface="Calibri"/>
                        </a:rPr>
                        <a:t> del plan de PCI, </a:t>
                      </a:r>
                      <a:r>
                        <a:rPr lang="en-US" sz="2400" b="1" i="0" u="none" strike="noStrike" noProof="0" err="1">
                          <a:effectLst/>
                          <a:latin typeface="Calibri"/>
                        </a:rPr>
                        <a:t>escriba</a:t>
                      </a:r>
                      <a:r>
                        <a:rPr lang="en-US" sz="2400" b="1" i="0" u="none" strike="noStrike" noProof="0">
                          <a:effectLst/>
                          <a:latin typeface="Calibri"/>
                        </a:rPr>
                        <a:t> el </a:t>
                      </a:r>
                      <a:r>
                        <a:rPr lang="en-US" sz="2400" b="1" i="0" u="none" strike="noStrike" noProof="0" err="1">
                          <a:effectLst/>
                          <a:latin typeface="Calibri"/>
                        </a:rPr>
                        <a:t>nombre</a:t>
                      </a:r>
                      <a:r>
                        <a:rPr lang="en-US" sz="2400" b="1" i="0" u="none" strike="noStrike" noProof="0">
                          <a:effectLst/>
                          <a:latin typeface="Calibri"/>
                        </a:rPr>
                        <a:t> de </a:t>
                      </a:r>
                      <a:r>
                        <a:rPr lang="en-US" sz="2400" b="1" i="0" u="none" strike="noStrike" noProof="0" err="1">
                          <a:effectLst/>
                          <a:latin typeface="Calibri"/>
                        </a:rPr>
                        <a:t>su</a:t>
                      </a:r>
                      <a:r>
                        <a:rPr lang="en-US" sz="2400" b="1" i="0" u="none" strike="noStrike" noProof="0">
                          <a:effectLst/>
                          <a:latin typeface="Calibri"/>
                        </a:rPr>
                        <a:t> </a:t>
                      </a:r>
                      <a:r>
                        <a:rPr lang="en-US" sz="2400" b="1" i="0" u="none" strike="noStrike" noProof="0" err="1">
                          <a:effectLst/>
                          <a:latin typeface="Calibri"/>
                        </a:rPr>
                        <a:t>granja</a:t>
                      </a:r>
                      <a:r>
                        <a:rPr lang="en-US" sz="2400" b="1" i="0" u="none" strike="noStrike" noProof="0">
                          <a:effectLst/>
                          <a:latin typeface="Calibri"/>
                        </a:rPr>
                        <a:t> y el </a:t>
                      </a:r>
                      <a:r>
                        <a:rPr lang="en-US" sz="2400" b="1" i="0" u="none" strike="noStrike" noProof="0" err="1">
                          <a:effectLst/>
                          <a:latin typeface="Calibri"/>
                        </a:rPr>
                        <a:t>nombre</a:t>
                      </a:r>
                      <a:r>
                        <a:rPr lang="en-US" sz="2400" b="1" i="0" u="none" strike="noStrike" noProof="0">
                          <a:effectLst/>
                          <a:latin typeface="Calibri"/>
                        </a:rPr>
                        <a:t> del </a:t>
                      </a:r>
                      <a:r>
                        <a:rPr lang="en-US" sz="2400" b="1" i="0" u="none" strike="noStrike" noProof="0" err="1">
                          <a:effectLst/>
                          <a:latin typeface="Calibri"/>
                        </a:rPr>
                        <a:t>propietario</a:t>
                      </a:r>
                      <a:r>
                        <a:rPr lang="en-US" sz="2400" b="1" i="0" u="none" strike="noStrike" noProof="0">
                          <a:effectLst/>
                          <a:latin typeface="Calibri"/>
                        </a:rPr>
                        <a:t>, </a:t>
                      </a:r>
                      <a:r>
                        <a:rPr lang="en-US" sz="2400" b="1" i="0" u="none" strike="noStrike" noProof="0" err="1">
                          <a:effectLst/>
                          <a:latin typeface="Calibri"/>
                        </a:rPr>
                        <a:t>así</a:t>
                      </a:r>
                      <a:r>
                        <a:rPr lang="en-US" sz="2400" b="1" i="0" u="none" strike="noStrike" noProof="0">
                          <a:effectLst/>
                          <a:latin typeface="Calibri"/>
                        </a:rPr>
                        <a:t> </a:t>
                      </a:r>
                      <a:r>
                        <a:rPr lang="en-US" sz="2400" b="1" i="0" u="none" strike="noStrike" noProof="0" err="1">
                          <a:effectLst/>
                          <a:latin typeface="Calibri"/>
                        </a:rPr>
                        <a:t>como</a:t>
                      </a:r>
                      <a:r>
                        <a:rPr lang="en-US" sz="2400" b="1" i="0" u="none" strike="noStrike" noProof="0">
                          <a:effectLst/>
                          <a:latin typeface="Calibri"/>
                        </a:rPr>
                        <a:t> la </a:t>
                      </a:r>
                      <a:r>
                        <a:rPr lang="en-US" sz="2400" b="1" i="0" u="none" strike="noStrike" noProof="0" err="1">
                          <a:effectLst/>
                          <a:latin typeface="Calibri"/>
                        </a:rPr>
                        <a:t>fecha</a:t>
                      </a:r>
                      <a:r>
                        <a:rPr lang="en-US" sz="2400" b="1" i="0" u="none" strike="noStrike" noProof="0">
                          <a:effectLst/>
                          <a:latin typeface="Calibri"/>
                        </a:rPr>
                        <a:t> </a:t>
                      </a:r>
                      <a:r>
                        <a:rPr lang="en-US" sz="2400" b="1" i="0" u="none" strike="noStrike" noProof="0" err="1">
                          <a:effectLst/>
                          <a:latin typeface="Calibri"/>
                        </a:rPr>
                        <a:t>en</a:t>
                      </a:r>
                      <a:r>
                        <a:rPr lang="en-US" sz="2400" b="1" i="0" u="none" strike="noStrike" noProof="0">
                          <a:effectLst/>
                          <a:latin typeface="Calibri"/>
                        </a:rPr>
                        <a:t> </a:t>
                      </a:r>
                      <a:r>
                        <a:rPr lang="en-US" sz="2400" b="1" i="0" u="none" strike="noStrike" noProof="0" err="1">
                          <a:effectLst/>
                          <a:latin typeface="Calibri"/>
                        </a:rPr>
                        <a:t>que</a:t>
                      </a:r>
                      <a:r>
                        <a:rPr lang="en-US" sz="2400" b="1" i="0" u="none" strike="noStrike" noProof="0">
                          <a:effectLst/>
                          <a:latin typeface="Calibri"/>
                        </a:rPr>
                        <a:t> se </a:t>
                      </a:r>
                      <a:r>
                        <a:rPr lang="en-US" sz="2400" b="1" i="0" u="none" strike="noStrike" noProof="0" err="1">
                          <a:effectLst/>
                          <a:latin typeface="Calibri"/>
                        </a:rPr>
                        <a:t>está</a:t>
                      </a:r>
                      <a:r>
                        <a:rPr lang="en-US" sz="2400" b="1" i="0" u="none" strike="noStrike" noProof="0">
                          <a:effectLst/>
                          <a:latin typeface="Calibri"/>
                        </a:rPr>
                        <a:t> </a:t>
                      </a:r>
                      <a:r>
                        <a:rPr lang="en-US" sz="2400" b="1" i="0" u="none" strike="noStrike" noProof="0" err="1">
                          <a:effectLst/>
                          <a:latin typeface="Calibri"/>
                        </a:rPr>
                        <a:t>creando</a:t>
                      </a:r>
                      <a:r>
                        <a:rPr lang="en-US" sz="2400" b="1" i="0" u="none" strike="noStrike" noProof="0">
                          <a:effectLst/>
                          <a:latin typeface="Calibri"/>
                        </a:rPr>
                        <a:t> o </a:t>
                      </a:r>
                      <a:r>
                        <a:rPr lang="en-US" sz="2400" b="1" i="0" u="none" strike="noStrike" noProof="0" err="1">
                          <a:effectLst/>
                          <a:latin typeface="Calibri"/>
                        </a:rPr>
                        <a:t>actualizando</a:t>
                      </a:r>
                      <a:r>
                        <a:rPr lang="en-US" sz="2400" b="1" i="0" u="none" strike="noStrike" noProof="0">
                          <a:effectLst/>
                          <a:latin typeface="Calibri"/>
                        </a:rPr>
                        <a:t> el plan.</a:t>
                      </a:r>
                      <a:endParaRPr lang="en-US" b="1" i="0" u="none" strike="noStrike" noProof="0">
                        <a:latin typeface="Calibri"/>
                      </a:endParaRPr>
                    </a:p>
                    <a:p>
                      <a:pPr marL="0" marR="0" lvl="0" algn="l">
                        <a:lnSpc>
                          <a:spcPct val="114999"/>
                        </a:lnSpc>
                        <a:spcAft>
                          <a:spcPts val="800"/>
                        </a:spcAft>
                        <a:buNone/>
                      </a:pPr>
                      <a:endParaRPr lang="en-US" sz="2400" b="1">
                        <a:effectLst/>
                      </a:endParaRPr>
                    </a:p>
                  </a:txBody>
                  <a:tcPr marL="68580" marR="68580" marT="0" marB="0" anchor="ctr"/>
                </a:tc>
                <a:extLst>
                  <a:ext uri="{0D108BD9-81ED-4DB2-BD59-A6C34878D82A}">
                    <a16:rowId xmlns:a16="http://schemas.microsoft.com/office/drawing/2014/main" val="3745002305"/>
                  </a:ext>
                </a:extLst>
              </a:tr>
            </a:tbl>
          </a:graphicData>
        </a:graphic>
      </p:graphicFrame>
    </p:spTree>
    <p:extLst>
      <p:ext uri="{BB962C8B-B14F-4D97-AF65-F5344CB8AC3E}">
        <p14:creationId xmlns:p14="http://schemas.microsoft.com/office/powerpoint/2010/main" val="27757559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A45F5E-3F76-CF67-AE52-9E09F7728483}"/>
              </a:ext>
            </a:extLst>
          </p:cNvPr>
          <p:cNvPicPr>
            <a:picLocks noChangeAspect="1"/>
          </p:cNvPicPr>
          <p:nvPr/>
        </p:nvPicPr>
        <p:blipFill>
          <a:blip r:embed="rId3"/>
          <a:srcRect t="19"/>
          <a:stretch>
            <a:fillRect/>
          </a:stretch>
        </p:blipFill>
        <p:spPr>
          <a:xfrm>
            <a:off x="1524" y="1282"/>
            <a:ext cx="12191980" cy="6856718"/>
          </a:xfrm>
          <a:prstGeom prst="rect">
            <a:avLst/>
          </a:prstGeom>
          <a:solidFill>
            <a:srgbClr val="4B2E83"/>
          </a:solidFill>
        </p:spPr>
      </p:pic>
      <p:sp>
        <p:nvSpPr>
          <p:cNvPr id="4" name="TextBox 3">
            <a:extLst>
              <a:ext uri="{FF2B5EF4-FFF2-40B4-BE49-F238E27FC236}">
                <a16:creationId xmlns:a16="http://schemas.microsoft.com/office/drawing/2014/main" id="{7EA5EB2D-160E-5267-CE0D-651F1D449818}"/>
              </a:ext>
            </a:extLst>
          </p:cNvPr>
          <p:cNvSpPr txBox="1"/>
          <p:nvPr/>
        </p:nvSpPr>
        <p:spPr>
          <a:xfrm>
            <a:off x="230109" y="4071206"/>
            <a:ext cx="6016519" cy="1446550"/>
          </a:xfrm>
          <a:prstGeom prst="rect">
            <a:avLst/>
          </a:prstGeom>
          <a:noFill/>
        </p:spPr>
        <p:txBody>
          <a:bodyPr wrap="square" lIns="91440" tIns="45720" rIns="91440" bIns="45720" rtlCol="0" anchor="t">
            <a:spAutoFit/>
          </a:bodyPr>
          <a:lstStyle/>
          <a:p>
            <a:r>
              <a:rPr lang="en-US" sz="4400" b="1">
                <a:solidFill>
                  <a:schemeClr val="bg1"/>
                </a:solidFill>
                <a:latin typeface="Calibri"/>
                <a:ea typeface="Calibri"/>
                <a:cs typeface="Calibri"/>
              </a:rPr>
              <a:t>Dando </a:t>
            </a:r>
            <a:r>
              <a:rPr lang="en-US" sz="4400" b="1" err="1">
                <a:solidFill>
                  <a:schemeClr val="bg1"/>
                </a:solidFill>
                <a:latin typeface="Calibri"/>
                <a:ea typeface="Calibri"/>
                <a:cs typeface="Calibri"/>
              </a:rPr>
              <a:t>inicio</a:t>
            </a:r>
            <a:r>
              <a:rPr lang="en-US" sz="4400" b="1">
                <a:solidFill>
                  <a:schemeClr val="bg1"/>
                </a:solidFill>
                <a:latin typeface="Calibri"/>
                <a:ea typeface="Calibri"/>
                <a:cs typeface="Calibri"/>
              </a:rPr>
              <a:t> al Plan de PCI de </a:t>
            </a:r>
            <a:r>
              <a:rPr lang="en-US" sz="4400" b="1" err="1">
                <a:solidFill>
                  <a:schemeClr val="bg1"/>
                </a:solidFill>
                <a:latin typeface="Calibri"/>
                <a:ea typeface="Calibri"/>
                <a:cs typeface="Calibri"/>
              </a:rPr>
              <a:t>su</a:t>
            </a:r>
            <a:r>
              <a:rPr lang="en-US" sz="4400" b="1">
                <a:solidFill>
                  <a:schemeClr val="bg1"/>
                </a:solidFill>
                <a:latin typeface="Calibri"/>
                <a:ea typeface="Calibri"/>
                <a:cs typeface="Calibri"/>
              </a:rPr>
              <a:t> </a:t>
            </a:r>
            <a:r>
              <a:rPr lang="en-US" sz="4400" b="1" err="1">
                <a:solidFill>
                  <a:schemeClr val="bg1"/>
                </a:solidFill>
                <a:latin typeface="Calibri"/>
                <a:ea typeface="Calibri"/>
                <a:cs typeface="Calibri"/>
              </a:rPr>
              <a:t>granja</a:t>
            </a:r>
            <a:endParaRPr lang="en-US" sz="4400" b="1" err="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TextBox 4"/>
          <p:cNvSpPr txBox="1"/>
          <p:nvPr/>
        </p:nvSpPr>
        <p:spPr>
          <a:xfrm>
            <a:off x="236157" y="3104310"/>
            <a:ext cx="7200900" cy="830997"/>
          </a:xfrm>
          <a:prstGeom prst="rect">
            <a:avLst/>
          </a:prstGeom>
          <a:noFill/>
        </p:spPr>
        <p:txBody>
          <a:bodyPr wrap="square" lIns="91440" tIns="45720" rIns="91440" bIns="45720" rtlCol="0" anchor="t">
            <a:spAutoFit/>
          </a:bodyPr>
          <a:lstStyle/>
          <a:p>
            <a:r>
              <a:rPr lang="en-US" sz="2400" spc="300">
                <a:solidFill>
                  <a:schemeClr val="bg1"/>
                </a:solidFill>
                <a:latin typeface="Open Sans"/>
                <a:ea typeface="Open Sans"/>
                <a:cs typeface="Open Sans"/>
              </a:rPr>
              <a:t>PROTEGIENDO LA SALUD DEL </a:t>
            </a:r>
            <a:endParaRPr lang="en-US" sz="2400">
              <a:solidFill>
                <a:schemeClr val="bg1"/>
              </a:solidFill>
              <a:latin typeface="Calibri"/>
              <a:ea typeface="宋体"/>
              <a:cs typeface="Calibri"/>
            </a:endParaRPr>
          </a:p>
          <a:p>
            <a:r>
              <a:rPr lang="en-US" sz="2400" spc="300">
                <a:solidFill>
                  <a:schemeClr val="bg1"/>
                </a:solidFill>
                <a:latin typeface="Open Sans"/>
                <a:ea typeface="Open Sans"/>
                <a:cs typeface="Open Sans"/>
              </a:rPr>
              <a:t>TRABAJADOR</a:t>
            </a:r>
            <a:endParaRPr lang="en-US" sz="2400">
              <a:solidFill>
                <a:schemeClr val="bg1"/>
              </a:solidFill>
              <a:cs typeface="Calibri"/>
            </a:endParaRPr>
          </a:p>
        </p:txBody>
      </p:sp>
    </p:spTree>
    <p:extLst>
      <p:ext uri="{BB962C8B-B14F-4D97-AF65-F5344CB8AC3E}">
        <p14:creationId xmlns:p14="http://schemas.microsoft.com/office/powerpoint/2010/main" val="19600299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2">
            <a:extLst>
              <a:ext uri="{FF2B5EF4-FFF2-40B4-BE49-F238E27FC236}">
                <a16:creationId xmlns:a16="http://schemas.microsoft.com/office/drawing/2014/main" id="{D2BB983A-D78F-123D-0EB3-1708566854E7}"/>
              </a:ext>
            </a:extLst>
          </p:cNvPr>
          <p:cNvSpPr/>
          <p:nvPr/>
        </p:nvSpPr>
        <p:spPr>
          <a:xfrm>
            <a:off x="179798" y="890091"/>
            <a:ext cx="8331576" cy="590649"/>
          </a:xfrm>
          <a:prstGeom prst="rect">
            <a:avLst/>
          </a:prstGeom>
          <a:noFill/>
          <a:ln/>
        </p:spPr>
        <p:txBody>
          <a:bodyPr wrap="none" lIns="0" tIns="0" rIns="0" bIns="0" rtlCol="0" anchor="t"/>
          <a:lstStyle/>
          <a:p>
            <a:r>
              <a:rPr lang="en-US" sz="4400" b="1">
                <a:solidFill>
                  <a:srgbClr val="4B2E83"/>
                </a:solidFill>
                <a:ea typeface="+mn-lt"/>
                <a:cs typeface="+mn-lt"/>
              </a:rPr>
              <a:t>La persona </a:t>
            </a:r>
            <a:r>
              <a:rPr lang="en-US" sz="4400" b="1" err="1">
                <a:solidFill>
                  <a:srgbClr val="4B2E83"/>
                </a:solidFill>
                <a:ea typeface="+mn-lt"/>
                <a:cs typeface="+mn-lt"/>
              </a:rPr>
              <a:t>responsable</a:t>
            </a:r>
            <a:r>
              <a:rPr lang="en-US" sz="4400" b="1">
                <a:solidFill>
                  <a:srgbClr val="4B2E83"/>
                </a:solidFill>
                <a:ea typeface="+mn-lt"/>
                <a:cs typeface="+mn-lt"/>
              </a:rPr>
              <a:t> de PCI</a:t>
            </a:r>
            <a:endParaRPr lang="en-US" b="1">
              <a:ea typeface="+mn-lt"/>
              <a:cs typeface="+mn-lt"/>
            </a:endParaRPr>
          </a:p>
          <a:p>
            <a:pPr>
              <a:lnSpc>
                <a:spcPts val="4625"/>
              </a:lnSpc>
            </a:pPr>
            <a:endParaRPr lang="en-US" sz="4400" b="1">
              <a:solidFill>
                <a:srgbClr val="4B2E83"/>
              </a:solidFill>
              <a:latin typeface="+mj-lt"/>
              <a:cs typeface="Outfit Extra Bold"/>
            </a:endParaRPr>
          </a:p>
        </p:txBody>
      </p:sp>
      <p:sp>
        <p:nvSpPr>
          <p:cNvPr id="6" name="Text 4">
            <a:extLst>
              <a:ext uri="{FF2B5EF4-FFF2-40B4-BE49-F238E27FC236}">
                <a16:creationId xmlns:a16="http://schemas.microsoft.com/office/drawing/2014/main" id="{3C18CF97-F11D-57D3-0186-D7B4C369BA4C}"/>
              </a:ext>
            </a:extLst>
          </p:cNvPr>
          <p:cNvSpPr/>
          <p:nvPr/>
        </p:nvSpPr>
        <p:spPr>
          <a:xfrm>
            <a:off x="4525233" y="2474964"/>
            <a:ext cx="6163949" cy="982148"/>
          </a:xfrm>
          <a:prstGeom prst="rect">
            <a:avLst/>
          </a:prstGeom>
          <a:noFill/>
          <a:ln/>
        </p:spPr>
        <p:txBody>
          <a:bodyPr wrap="none" lIns="0" tIns="0" rIns="0" bIns="0" rtlCol="0" anchor="t"/>
          <a:lstStyle/>
          <a:p>
            <a:pPr>
              <a:lnSpc>
                <a:spcPts val="2292"/>
              </a:lnSpc>
            </a:pPr>
            <a:r>
              <a:rPr lang="en-US" sz="2400" b="1" err="1">
                <a:solidFill>
                  <a:srgbClr val="231971"/>
                </a:solidFill>
                <a:ea typeface="+mn-lt"/>
                <a:cs typeface="+mn-lt"/>
              </a:rPr>
              <a:t>Propósito</a:t>
            </a:r>
            <a:r>
              <a:rPr lang="en-US" sz="2400" b="1">
                <a:solidFill>
                  <a:srgbClr val="231971"/>
                </a:solidFill>
                <a:ea typeface="+mn-lt"/>
                <a:cs typeface="+mn-lt"/>
              </a:rPr>
              <a:t> de </a:t>
            </a:r>
            <a:r>
              <a:rPr lang="en-US" sz="2400" b="1" err="1">
                <a:solidFill>
                  <a:srgbClr val="231971"/>
                </a:solidFill>
                <a:ea typeface="+mn-lt"/>
                <a:cs typeface="+mn-lt"/>
              </a:rPr>
              <a:t>este</a:t>
            </a:r>
            <a:r>
              <a:rPr lang="en-US" sz="2400" b="1">
                <a:solidFill>
                  <a:srgbClr val="231971"/>
                </a:solidFill>
                <a:ea typeface="+mn-lt"/>
                <a:cs typeface="+mn-lt"/>
              </a:rPr>
              <a:t> cargo: </a:t>
            </a:r>
            <a:r>
              <a:rPr lang="en-US" sz="2400" b="1" err="1">
                <a:solidFill>
                  <a:srgbClr val="231971"/>
                </a:solidFill>
                <a:ea typeface="+mn-lt"/>
                <a:cs typeface="+mn-lt"/>
              </a:rPr>
              <a:t>el</a:t>
            </a:r>
            <a:r>
              <a:rPr lang="en-US" sz="2400" b="1">
                <a:solidFill>
                  <a:srgbClr val="231971"/>
                </a:solidFill>
                <a:ea typeface="+mn-lt"/>
                <a:cs typeface="+mn-lt"/>
              </a:rPr>
              <a:t> punto de </a:t>
            </a:r>
            <a:r>
              <a:rPr lang="en-US" sz="2400" b="1" err="1">
                <a:solidFill>
                  <a:srgbClr val="231971"/>
                </a:solidFill>
                <a:ea typeface="+mn-lt"/>
                <a:cs typeface="+mn-lt"/>
              </a:rPr>
              <a:t>contacto</a:t>
            </a:r>
            <a:r>
              <a:rPr lang="en-US" sz="2400" b="1">
                <a:solidFill>
                  <a:srgbClr val="231971"/>
                </a:solidFill>
                <a:ea typeface="+mn-lt"/>
                <a:cs typeface="+mn-lt"/>
              </a:rPr>
              <a:t> principal </a:t>
            </a:r>
            <a:endParaRPr lang="en-US" b="1">
              <a:solidFill>
                <a:srgbClr val="000000"/>
              </a:solidFill>
              <a:ea typeface="+mn-lt"/>
              <a:cs typeface="+mn-lt"/>
            </a:endParaRPr>
          </a:p>
          <a:p>
            <a:pPr>
              <a:lnSpc>
                <a:spcPts val="2292"/>
              </a:lnSpc>
            </a:pPr>
            <a:r>
              <a:rPr lang="en-US" sz="2400" b="1">
                <a:solidFill>
                  <a:srgbClr val="231971"/>
                </a:solidFill>
                <a:ea typeface="+mn-lt"/>
                <a:cs typeface="+mn-lt"/>
              </a:rPr>
              <a:t>para </a:t>
            </a:r>
            <a:r>
              <a:rPr lang="en-US" sz="2400" b="1" err="1">
                <a:solidFill>
                  <a:srgbClr val="231971"/>
                </a:solidFill>
                <a:ea typeface="+mn-lt"/>
                <a:cs typeface="+mn-lt"/>
              </a:rPr>
              <a:t>todo</a:t>
            </a:r>
            <a:r>
              <a:rPr lang="en-US" sz="2400" b="1">
                <a:solidFill>
                  <a:srgbClr val="231971"/>
                </a:solidFill>
                <a:ea typeface="+mn-lt"/>
                <a:cs typeface="+mn-lt"/>
              </a:rPr>
              <a:t> lo </a:t>
            </a:r>
            <a:r>
              <a:rPr lang="en-US" sz="2400" b="1" err="1">
                <a:solidFill>
                  <a:srgbClr val="231971"/>
                </a:solidFill>
                <a:ea typeface="+mn-lt"/>
                <a:cs typeface="+mn-lt"/>
              </a:rPr>
              <a:t>relacionado</a:t>
            </a:r>
            <a:r>
              <a:rPr lang="en-US" sz="2400" b="1">
                <a:solidFill>
                  <a:srgbClr val="231971"/>
                </a:solidFill>
                <a:ea typeface="+mn-lt"/>
                <a:cs typeface="+mn-lt"/>
              </a:rPr>
              <a:t> con PCI</a:t>
            </a:r>
            <a:endParaRPr lang="en-US" b="1">
              <a:ea typeface="+mn-lt"/>
              <a:cs typeface="+mn-lt"/>
            </a:endParaRPr>
          </a:p>
        </p:txBody>
      </p:sp>
      <p:sp>
        <p:nvSpPr>
          <p:cNvPr id="7" name="Text 6">
            <a:extLst>
              <a:ext uri="{FF2B5EF4-FFF2-40B4-BE49-F238E27FC236}">
                <a16:creationId xmlns:a16="http://schemas.microsoft.com/office/drawing/2014/main" id="{1629D6AB-876A-4924-65D9-CC71C7A2E487}"/>
              </a:ext>
            </a:extLst>
          </p:cNvPr>
          <p:cNvSpPr/>
          <p:nvPr/>
        </p:nvSpPr>
        <p:spPr>
          <a:xfrm>
            <a:off x="4585878" y="3301802"/>
            <a:ext cx="2362696" cy="295275"/>
          </a:xfrm>
          <a:prstGeom prst="rect">
            <a:avLst/>
          </a:prstGeom>
          <a:noFill/>
          <a:ln/>
        </p:spPr>
        <p:txBody>
          <a:bodyPr wrap="none" lIns="0" tIns="0" rIns="0" bIns="0" rtlCol="0" anchor="t"/>
          <a:lstStyle/>
          <a:p>
            <a:pPr>
              <a:lnSpc>
                <a:spcPts val="2292"/>
              </a:lnSpc>
            </a:pPr>
            <a:r>
              <a:rPr lang="en-US" sz="2400" b="1" err="1">
                <a:solidFill>
                  <a:srgbClr val="2A2742"/>
                </a:solidFill>
                <a:ea typeface="+mn-lt"/>
                <a:cs typeface="+mn-lt"/>
              </a:rPr>
              <a:t>Características</a:t>
            </a:r>
            <a:r>
              <a:rPr lang="en-US" sz="2400" b="1">
                <a:solidFill>
                  <a:srgbClr val="2A2742"/>
                </a:solidFill>
                <a:ea typeface="+mn-lt"/>
                <a:cs typeface="+mn-lt"/>
              </a:rPr>
              <a:t> </a:t>
            </a:r>
            <a:r>
              <a:rPr lang="en-US" sz="2400" b="1" err="1">
                <a:solidFill>
                  <a:srgbClr val="2A2742"/>
                </a:solidFill>
                <a:ea typeface="+mn-lt"/>
                <a:cs typeface="+mn-lt"/>
              </a:rPr>
              <a:t>deseables</a:t>
            </a:r>
            <a:endParaRPr lang="en-US" b="1" err="1"/>
          </a:p>
        </p:txBody>
      </p:sp>
      <p:sp>
        <p:nvSpPr>
          <p:cNvPr id="8" name="Text 7">
            <a:extLst>
              <a:ext uri="{FF2B5EF4-FFF2-40B4-BE49-F238E27FC236}">
                <a16:creationId xmlns:a16="http://schemas.microsoft.com/office/drawing/2014/main" id="{10B60624-B983-CDAF-C376-1B994819F458}"/>
              </a:ext>
            </a:extLst>
          </p:cNvPr>
          <p:cNvSpPr/>
          <p:nvPr/>
        </p:nvSpPr>
        <p:spPr>
          <a:xfrm>
            <a:off x="4528724" y="3710483"/>
            <a:ext cx="3269606" cy="2079823"/>
          </a:xfrm>
          <a:prstGeom prst="rect">
            <a:avLst/>
          </a:prstGeom>
          <a:noFill/>
          <a:ln/>
        </p:spPr>
        <p:txBody>
          <a:bodyPr wrap="square" lIns="0" tIns="0" rIns="0" bIns="0" rtlCol="0" anchor="t"/>
          <a:lstStyle/>
          <a:p>
            <a:pPr>
              <a:buSzPct val="100000"/>
              <a:buFont typeface="Arial"/>
              <a:buChar char="•"/>
            </a:pPr>
            <a:r>
              <a:rPr lang="en-US">
                <a:solidFill>
                  <a:srgbClr val="2A2742"/>
                </a:solidFill>
                <a:ea typeface="+mn-lt"/>
                <a:cs typeface="+mn-lt"/>
              </a:rPr>
              <a:t>  </a:t>
            </a:r>
            <a:r>
              <a:rPr lang="en-US" err="1">
                <a:solidFill>
                  <a:srgbClr val="2A2742"/>
                </a:solidFill>
                <a:ea typeface="+mn-lt"/>
                <a:cs typeface="+mn-lt"/>
              </a:rPr>
              <a:t>Familiarizado</a:t>
            </a:r>
            <a:r>
              <a:rPr lang="en-US">
                <a:solidFill>
                  <a:srgbClr val="2A2742"/>
                </a:solidFill>
                <a:ea typeface="+mn-lt"/>
                <a:cs typeface="+mn-lt"/>
              </a:rPr>
              <a:t> con las </a:t>
            </a:r>
            <a:r>
              <a:rPr lang="en-US" err="1">
                <a:solidFill>
                  <a:srgbClr val="2A2742"/>
                </a:solidFill>
                <a:ea typeface="+mn-lt"/>
                <a:cs typeface="+mn-lt"/>
              </a:rPr>
              <a:t>actividades</a:t>
            </a:r>
            <a:r>
              <a:rPr lang="en-US">
                <a:solidFill>
                  <a:srgbClr val="2A2742"/>
                </a:solidFill>
                <a:ea typeface="+mn-lt"/>
                <a:cs typeface="+mn-lt"/>
              </a:rPr>
              <a:t> de la </a:t>
            </a:r>
            <a:r>
              <a:rPr lang="en-US" err="1">
                <a:solidFill>
                  <a:srgbClr val="2A2742"/>
                </a:solidFill>
                <a:ea typeface="+mn-lt"/>
                <a:cs typeface="+mn-lt"/>
              </a:rPr>
              <a:t>granja</a:t>
            </a:r>
            <a:endParaRPr lang="en-US" err="1"/>
          </a:p>
          <a:p>
            <a:pPr>
              <a:buSzPct val="100000"/>
              <a:buFont typeface="Arial"/>
              <a:buChar char="•"/>
            </a:pPr>
            <a:r>
              <a:rPr lang="en-US">
                <a:solidFill>
                  <a:srgbClr val="2A2742"/>
                </a:solidFill>
                <a:ea typeface="+mn-lt"/>
                <a:cs typeface="+mn-lt"/>
              </a:rPr>
              <a:t>  </a:t>
            </a:r>
            <a:r>
              <a:rPr lang="en-US" err="1">
                <a:solidFill>
                  <a:srgbClr val="2A2742"/>
                </a:solidFill>
                <a:ea typeface="+mn-lt"/>
                <a:cs typeface="+mn-lt"/>
              </a:rPr>
              <a:t>Comprende</a:t>
            </a:r>
            <a:r>
              <a:rPr lang="en-US">
                <a:solidFill>
                  <a:srgbClr val="2A2742"/>
                </a:solidFill>
                <a:ea typeface="+mn-lt"/>
                <a:cs typeface="+mn-lt"/>
              </a:rPr>
              <a:t> las </a:t>
            </a:r>
            <a:r>
              <a:rPr lang="en-US" err="1">
                <a:solidFill>
                  <a:srgbClr val="2A2742"/>
                </a:solidFill>
                <a:ea typeface="+mn-lt"/>
                <a:cs typeface="+mn-lt"/>
              </a:rPr>
              <a:t>enfermedades</a:t>
            </a:r>
            <a:r>
              <a:rPr lang="en-US">
                <a:solidFill>
                  <a:srgbClr val="2A2742"/>
                </a:solidFill>
                <a:ea typeface="+mn-lt"/>
                <a:cs typeface="+mn-lt"/>
              </a:rPr>
              <a:t> </a:t>
            </a:r>
            <a:r>
              <a:rPr lang="en-US" err="1">
                <a:solidFill>
                  <a:srgbClr val="2A2742"/>
                </a:solidFill>
                <a:ea typeface="+mn-lt"/>
                <a:cs typeface="+mn-lt"/>
              </a:rPr>
              <a:t>zoonóticas</a:t>
            </a:r>
            <a:endParaRPr lang="en-US" err="1"/>
          </a:p>
          <a:p>
            <a:pPr>
              <a:buSzPct val="100000"/>
              <a:buFont typeface="Arial"/>
              <a:buChar char="•"/>
            </a:pPr>
            <a:r>
              <a:rPr lang="en-US">
                <a:solidFill>
                  <a:srgbClr val="2A2742"/>
                </a:solidFill>
                <a:ea typeface="+mn-lt"/>
                <a:cs typeface="+mn-lt"/>
              </a:rPr>
              <a:t>  Es </a:t>
            </a:r>
            <a:r>
              <a:rPr lang="en-US" err="1">
                <a:solidFill>
                  <a:srgbClr val="2A2742"/>
                </a:solidFill>
                <a:ea typeface="+mn-lt"/>
                <a:cs typeface="+mn-lt"/>
              </a:rPr>
              <a:t>una</a:t>
            </a:r>
            <a:r>
              <a:rPr lang="en-US">
                <a:solidFill>
                  <a:srgbClr val="2A2742"/>
                </a:solidFill>
                <a:ea typeface="+mn-lt"/>
                <a:cs typeface="+mn-lt"/>
              </a:rPr>
              <a:t> persona de </a:t>
            </a:r>
            <a:r>
              <a:rPr lang="en-US" err="1">
                <a:solidFill>
                  <a:srgbClr val="2A2742"/>
                </a:solidFill>
                <a:ea typeface="+mn-lt"/>
                <a:cs typeface="+mn-lt"/>
              </a:rPr>
              <a:t>confianza</a:t>
            </a:r>
            <a:r>
              <a:rPr lang="en-US">
                <a:solidFill>
                  <a:srgbClr val="2A2742"/>
                </a:solidFill>
                <a:ea typeface="+mn-lt"/>
                <a:cs typeface="+mn-lt"/>
              </a:rPr>
              <a:t> y </a:t>
            </a:r>
            <a:r>
              <a:rPr lang="en-US" err="1">
                <a:solidFill>
                  <a:srgbClr val="2A2742"/>
                </a:solidFill>
                <a:ea typeface="+mn-lt"/>
                <a:cs typeface="+mn-lt"/>
              </a:rPr>
              <a:t>accesible</a:t>
            </a:r>
            <a:endParaRPr lang="en-US" err="1"/>
          </a:p>
          <a:p>
            <a:pPr>
              <a:buSzPct val="100000"/>
              <a:buFont typeface="Arial"/>
              <a:buChar char="•"/>
            </a:pPr>
            <a:r>
              <a:rPr lang="en-US">
                <a:solidFill>
                  <a:srgbClr val="2A2742"/>
                </a:solidFill>
                <a:ea typeface="+mn-lt"/>
                <a:cs typeface="+mn-lt"/>
              </a:rPr>
              <a:t>  </a:t>
            </a:r>
            <a:r>
              <a:rPr lang="en-US" err="1">
                <a:solidFill>
                  <a:srgbClr val="2A2742"/>
                </a:solidFill>
                <a:ea typeface="+mn-lt"/>
                <a:cs typeface="+mn-lt"/>
              </a:rPr>
              <a:t>Apoya</a:t>
            </a:r>
            <a:r>
              <a:rPr lang="en-US">
                <a:solidFill>
                  <a:srgbClr val="2A2742"/>
                </a:solidFill>
                <a:ea typeface="+mn-lt"/>
                <a:cs typeface="+mn-lt"/>
              </a:rPr>
              <a:t> la </a:t>
            </a:r>
            <a:r>
              <a:rPr lang="en-US" err="1">
                <a:solidFill>
                  <a:srgbClr val="2A2742"/>
                </a:solidFill>
                <a:ea typeface="+mn-lt"/>
                <a:cs typeface="+mn-lt"/>
              </a:rPr>
              <a:t>comunicación</a:t>
            </a:r>
            <a:r>
              <a:rPr lang="en-US">
                <a:solidFill>
                  <a:srgbClr val="2A2742"/>
                </a:solidFill>
                <a:ea typeface="+mn-lt"/>
                <a:cs typeface="+mn-lt"/>
              </a:rPr>
              <a:t> </a:t>
            </a:r>
            <a:r>
              <a:rPr lang="en-US" err="1">
                <a:solidFill>
                  <a:srgbClr val="2A2742"/>
                </a:solidFill>
                <a:ea typeface="+mn-lt"/>
                <a:cs typeface="+mn-lt"/>
              </a:rPr>
              <a:t>abierta</a:t>
            </a:r>
            <a:endParaRPr lang="en-US" err="1"/>
          </a:p>
          <a:p>
            <a:pPr marL="285115" indent="-285115">
              <a:lnSpc>
                <a:spcPts val="2375"/>
              </a:lnSpc>
              <a:buSzPct val="100000"/>
              <a:buFontTx/>
              <a:buChar char="•"/>
            </a:pPr>
            <a:endParaRPr lang="en-US">
              <a:solidFill>
                <a:srgbClr val="2A2742"/>
              </a:solidFill>
              <a:latin typeface="Calibri" panose="020F0502020204030204" pitchFamily="34" charset="0"/>
              <a:cs typeface="Calibri" panose="020F0502020204030204" pitchFamily="34" charset="0"/>
            </a:endParaRPr>
          </a:p>
          <a:p>
            <a:pPr marL="285115" indent="-285115">
              <a:lnSpc>
                <a:spcPts val="2375"/>
              </a:lnSpc>
              <a:buSzPct val="100000"/>
              <a:buFontTx/>
              <a:buChar char="•"/>
            </a:pPr>
            <a:endParaRPr lang="en-US">
              <a:latin typeface="Calibri" panose="020F0502020204030204" pitchFamily="34" charset="0"/>
              <a:cs typeface="Calibri" panose="020F0502020204030204" pitchFamily="34" charset="0"/>
            </a:endParaRPr>
          </a:p>
          <a:p>
            <a:pPr marL="285115" indent="-285115">
              <a:lnSpc>
                <a:spcPts val="2375"/>
              </a:lnSpc>
              <a:buSzPct val="100000"/>
              <a:buFontTx/>
              <a:buChar char="•"/>
            </a:pPr>
            <a:endParaRPr lang="en-US">
              <a:latin typeface="Calibri" panose="020F0502020204030204" pitchFamily="34" charset="0"/>
              <a:cs typeface="Calibri" panose="020F0502020204030204" pitchFamily="34" charset="0"/>
            </a:endParaRPr>
          </a:p>
          <a:p>
            <a:pPr marL="285115" indent="-285115">
              <a:lnSpc>
                <a:spcPts val="2375"/>
              </a:lnSpc>
              <a:buSzPct val="100000"/>
              <a:buChar char="•"/>
            </a:pPr>
            <a:endParaRPr lang="en-US">
              <a:latin typeface="Calibri" panose="020F0502020204030204" pitchFamily="34" charset="0"/>
              <a:cs typeface="Calibri" panose="020F0502020204030204" pitchFamily="34" charset="0"/>
            </a:endParaRPr>
          </a:p>
        </p:txBody>
      </p:sp>
      <p:sp>
        <p:nvSpPr>
          <p:cNvPr id="9" name="Text 12">
            <a:extLst>
              <a:ext uri="{FF2B5EF4-FFF2-40B4-BE49-F238E27FC236}">
                <a16:creationId xmlns:a16="http://schemas.microsoft.com/office/drawing/2014/main" id="{C91F4FDA-B15C-AB76-BA7D-420234DCD69E}"/>
              </a:ext>
            </a:extLst>
          </p:cNvPr>
          <p:cNvSpPr/>
          <p:nvPr/>
        </p:nvSpPr>
        <p:spPr>
          <a:xfrm>
            <a:off x="8157461" y="3301802"/>
            <a:ext cx="2362696" cy="295275"/>
          </a:xfrm>
          <a:prstGeom prst="rect">
            <a:avLst/>
          </a:prstGeom>
          <a:noFill/>
          <a:ln/>
        </p:spPr>
        <p:txBody>
          <a:bodyPr wrap="none" lIns="0" tIns="0" rIns="0" bIns="0" rtlCol="0" anchor="t"/>
          <a:lstStyle/>
          <a:p>
            <a:pPr>
              <a:lnSpc>
                <a:spcPts val="2292"/>
              </a:lnSpc>
            </a:pPr>
            <a:r>
              <a:rPr lang="en-US" sz="2400" b="1" err="1">
                <a:solidFill>
                  <a:srgbClr val="2A2742"/>
                </a:solidFill>
                <a:latin typeface="Calibri"/>
                <a:cs typeface="Calibri"/>
              </a:rPr>
              <a:t>Responsabilidades</a:t>
            </a:r>
            <a:r>
              <a:rPr lang="en-US" sz="2400" b="1">
                <a:solidFill>
                  <a:srgbClr val="2A2742"/>
                </a:solidFill>
                <a:latin typeface="Calibri"/>
                <a:cs typeface="Calibri"/>
              </a:rPr>
              <a:t> clave</a:t>
            </a:r>
            <a:endParaRPr lang="en-US" sz="2400">
              <a:latin typeface="Calibri"/>
              <a:cs typeface="Calibri"/>
            </a:endParaRPr>
          </a:p>
        </p:txBody>
      </p:sp>
      <p:sp>
        <p:nvSpPr>
          <p:cNvPr id="10" name="Text 13">
            <a:extLst>
              <a:ext uri="{FF2B5EF4-FFF2-40B4-BE49-F238E27FC236}">
                <a16:creationId xmlns:a16="http://schemas.microsoft.com/office/drawing/2014/main" id="{C5EF26CF-6A3C-C034-18D9-86279B931C81}"/>
              </a:ext>
            </a:extLst>
          </p:cNvPr>
          <p:cNvSpPr/>
          <p:nvPr/>
        </p:nvSpPr>
        <p:spPr>
          <a:xfrm>
            <a:off x="8157461" y="3710483"/>
            <a:ext cx="3856859" cy="1341835"/>
          </a:xfrm>
          <a:prstGeom prst="rect">
            <a:avLst/>
          </a:prstGeom>
          <a:noFill/>
          <a:ln/>
        </p:spPr>
        <p:txBody>
          <a:bodyPr wrap="square" lIns="0" tIns="0" rIns="0" bIns="0" rtlCol="0" anchor="t"/>
          <a:lstStyle/>
          <a:p>
            <a:pPr>
              <a:buSzPct val="100000"/>
              <a:buFont typeface="Arial"/>
              <a:buChar char="•"/>
            </a:pPr>
            <a:r>
              <a:rPr lang="en-US">
                <a:solidFill>
                  <a:srgbClr val="2A2742"/>
                </a:solidFill>
                <a:ea typeface="+mn-lt"/>
                <a:cs typeface="+mn-lt"/>
              </a:rPr>
              <a:t>  </a:t>
            </a:r>
            <a:r>
              <a:rPr lang="en-US" err="1">
                <a:solidFill>
                  <a:srgbClr val="2A2742"/>
                </a:solidFill>
                <a:ea typeface="+mn-lt"/>
                <a:cs typeface="+mn-lt"/>
              </a:rPr>
              <a:t>Mantener</a:t>
            </a:r>
            <a:r>
              <a:rPr lang="en-US">
                <a:solidFill>
                  <a:srgbClr val="2A2742"/>
                </a:solidFill>
                <a:ea typeface="+mn-lt"/>
                <a:cs typeface="+mn-lt"/>
              </a:rPr>
              <a:t> y </a:t>
            </a:r>
            <a:r>
              <a:rPr lang="en-US" err="1">
                <a:solidFill>
                  <a:srgbClr val="2A2742"/>
                </a:solidFill>
                <a:ea typeface="+mn-lt"/>
                <a:cs typeface="+mn-lt"/>
              </a:rPr>
              <a:t>actualizar</a:t>
            </a:r>
            <a:r>
              <a:rPr lang="en-US">
                <a:solidFill>
                  <a:srgbClr val="2A2742"/>
                </a:solidFill>
                <a:ea typeface="+mn-lt"/>
                <a:cs typeface="+mn-lt"/>
              </a:rPr>
              <a:t> </a:t>
            </a:r>
            <a:r>
              <a:rPr lang="en-US" err="1">
                <a:solidFill>
                  <a:srgbClr val="2A2742"/>
                </a:solidFill>
                <a:ea typeface="+mn-lt"/>
                <a:cs typeface="+mn-lt"/>
              </a:rPr>
              <a:t>el</a:t>
            </a:r>
            <a:r>
              <a:rPr lang="en-US">
                <a:solidFill>
                  <a:srgbClr val="2A2742"/>
                </a:solidFill>
                <a:ea typeface="+mn-lt"/>
                <a:cs typeface="+mn-lt"/>
              </a:rPr>
              <a:t> plan de PCI</a:t>
            </a:r>
            <a:endParaRPr lang="en-US"/>
          </a:p>
          <a:p>
            <a:pPr>
              <a:buSzPct val="100000"/>
              <a:buFont typeface="Arial"/>
              <a:buChar char="•"/>
            </a:pPr>
            <a:r>
              <a:rPr lang="en-US">
                <a:solidFill>
                  <a:srgbClr val="2A2742"/>
                </a:solidFill>
                <a:ea typeface="+mn-lt"/>
                <a:cs typeface="+mn-lt"/>
              </a:rPr>
              <a:t>  </a:t>
            </a:r>
            <a:r>
              <a:rPr lang="en-US" err="1">
                <a:solidFill>
                  <a:srgbClr val="2A2742"/>
                </a:solidFill>
                <a:ea typeface="+mn-lt"/>
                <a:cs typeface="+mn-lt"/>
              </a:rPr>
              <a:t>Comunicar</a:t>
            </a:r>
            <a:r>
              <a:rPr lang="en-US">
                <a:solidFill>
                  <a:srgbClr val="2A2742"/>
                </a:solidFill>
                <a:ea typeface="+mn-lt"/>
                <a:cs typeface="+mn-lt"/>
              </a:rPr>
              <a:t> </a:t>
            </a:r>
            <a:r>
              <a:rPr lang="en-US" err="1">
                <a:solidFill>
                  <a:srgbClr val="2A2742"/>
                </a:solidFill>
                <a:ea typeface="+mn-lt"/>
                <a:cs typeface="+mn-lt"/>
              </a:rPr>
              <a:t>los</a:t>
            </a:r>
            <a:r>
              <a:rPr lang="en-US">
                <a:solidFill>
                  <a:srgbClr val="2A2742"/>
                </a:solidFill>
                <a:ea typeface="+mn-lt"/>
                <a:cs typeface="+mn-lt"/>
              </a:rPr>
              <a:t> </a:t>
            </a:r>
            <a:r>
              <a:rPr lang="en-US" err="1">
                <a:solidFill>
                  <a:srgbClr val="2A2742"/>
                </a:solidFill>
                <a:ea typeface="+mn-lt"/>
                <a:cs typeface="+mn-lt"/>
              </a:rPr>
              <a:t>cambios</a:t>
            </a:r>
            <a:r>
              <a:rPr lang="en-US">
                <a:solidFill>
                  <a:srgbClr val="2A2742"/>
                </a:solidFill>
                <a:ea typeface="+mn-lt"/>
                <a:cs typeface="+mn-lt"/>
              </a:rPr>
              <a:t> a </a:t>
            </a:r>
            <a:r>
              <a:rPr lang="en-US" err="1">
                <a:solidFill>
                  <a:srgbClr val="2A2742"/>
                </a:solidFill>
                <a:ea typeface="+mn-lt"/>
                <a:cs typeface="+mn-lt"/>
              </a:rPr>
              <a:t>los</a:t>
            </a:r>
            <a:r>
              <a:rPr lang="en-US">
                <a:solidFill>
                  <a:srgbClr val="2A2742"/>
                </a:solidFill>
                <a:ea typeface="+mn-lt"/>
                <a:cs typeface="+mn-lt"/>
              </a:rPr>
              <a:t> </a:t>
            </a:r>
            <a:r>
              <a:rPr lang="en-US" err="1">
                <a:solidFill>
                  <a:srgbClr val="2A2742"/>
                </a:solidFill>
                <a:ea typeface="+mn-lt"/>
                <a:cs typeface="+mn-lt"/>
              </a:rPr>
              <a:t>trabajadores</a:t>
            </a:r>
            <a:endParaRPr lang="en-US" err="1"/>
          </a:p>
          <a:p>
            <a:pPr>
              <a:buSzPct val="100000"/>
              <a:buFont typeface="Arial"/>
              <a:buChar char="•"/>
            </a:pPr>
            <a:r>
              <a:rPr lang="en-US">
                <a:solidFill>
                  <a:srgbClr val="2A2742"/>
                </a:solidFill>
                <a:ea typeface="+mn-lt"/>
                <a:cs typeface="+mn-lt"/>
              </a:rPr>
              <a:t>  Responder a </a:t>
            </a:r>
            <a:r>
              <a:rPr lang="en-US" err="1">
                <a:solidFill>
                  <a:srgbClr val="2A2742"/>
                </a:solidFill>
                <a:ea typeface="+mn-lt"/>
                <a:cs typeface="+mn-lt"/>
              </a:rPr>
              <a:t>preguntas</a:t>
            </a:r>
            <a:r>
              <a:rPr lang="en-US">
                <a:solidFill>
                  <a:srgbClr val="2A2742"/>
                </a:solidFill>
                <a:ea typeface="+mn-lt"/>
                <a:cs typeface="+mn-lt"/>
              </a:rPr>
              <a:t> del personal</a:t>
            </a:r>
            <a:endParaRPr lang="en-US"/>
          </a:p>
          <a:p>
            <a:pPr>
              <a:buSzPct val="100000"/>
              <a:buFont typeface="Arial"/>
              <a:buChar char="•"/>
            </a:pPr>
            <a:r>
              <a:rPr lang="en-US">
                <a:solidFill>
                  <a:srgbClr val="2A2742"/>
                </a:solidFill>
                <a:ea typeface="+mn-lt"/>
                <a:cs typeface="+mn-lt"/>
              </a:rPr>
              <a:t>  </a:t>
            </a:r>
            <a:r>
              <a:rPr lang="en-US" err="1">
                <a:solidFill>
                  <a:srgbClr val="2A2742"/>
                </a:solidFill>
                <a:ea typeface="+mn-lt"/>
                <a:cs typeface="+mn-lt"/>
              </a:rPr>
              <a:t>Atender</a:t>
            </a:r>
            <a:r>
              <a:rPr lang="en-US">
                <a:solidFill>
                  <a:srgbClr val="2A2742"/>
                </a:solidFill>
                <a:ea typeface="+mn-lt"/>
                <a:cs typeface="+mn-lt"/>
              </a:rPr>
              <a:t> inquietudes del personal </a:t>
            </a:r>
            <a:r>
              <a:rPr lang="en-US" err="1">
                <a:solidFill>
                  <a:srgbClr val="2A2742"/>
                </a:solidFill>
                <a:ea typeface="+mn-lt"/>
                <a:cs typeface="+mn-lt"/>
              </a:rPr>
              <a:t>respecto</a:t>
            </a:r>
            <a:r>
              <a:rPr lang="en-US">
                <a:solidFill>
                  <a:srgbClr val="2A2742"/>
                </a:solidFill>
                <a:ea typeface="+mn-lt"/>
                <a:cs typeface="+mn-lt"/>
              </a:rPr>
              <a:t> a </a:t>
            </a:r>
            <a:r>
              <a:rPr lang="en-US" err="1">
                <a:solidFill>
                  <a:srgbClr val="2A2742"/>
                </a:solidFill>
                <a:ea typeface="+mn-lt"/>
                <a:cs typeface="+mn-lt"/>
              </a:rPr>
              <a:t>seguridad</a:t>
            </a:r>
            <a:endParaRPr lang="en-US">
              <a:cs typeface="Calibri"/>
            </a:endParaRPr>
          </a:p>
          <a:p>
            <a:pPr marL="285115" indent="-285115">
              <a:lnSpc>
                <a:spcPts val="2375"/>
              </a:lnSpc>
              <a:buSzPct val="100000"/>
              <a:buFontTx/>
              <a:buChar char="•"/>
            </a:pPr>
            <a:endParaRPr lang="en-US">
              <a:solidFill>
                <a:srgbClr val="2A2742"/>
              </a:solidFill>
              <a:latin typeface="Calibri" panose="020F0502020204030204" pitchFamily="34" charset="0"/>
              <a:cs typeface="Calibri" panose="020F0502020204030204" pitchFamily="34" charset="0"/>
            </a:endParaRPr>
          </a:p>
          <a:p>
            <a:pPr marL="285115" indent="-285115">
              <a:lnSpc>
                <a:spcPts val="2375"/>
              </a:lnSpc>
              <a:buSzPct val="100000"/>
              <a:buFontTx/>
              <a:buChar char="•"/>
            </a:pPr>
            <a:endParaRPr lang="en-US">
              <a:latin typeface="Calibri" panose="020F0502020204030204" pitchFamily="34" charset="0"/>
              <a:cs typeface="Calibri" panose="020F0502020204030204" pitchFamily="34" charset="0"/>
            </a:endParaRPr>
          </a:p>
          <a:p>
            <a:pPr marL="285115" indent="-285115">
              <a:lnSpc>
                <a:spcPts val="2375"/>
              </a:lnSpc>
              <a:buSzPct val="100000"/>
              <a:buChar char="•"/>
            </a:pPr>
            <a:endParaRPr lang="en-US">
              <a:latin typeface="Calibri" panose="020F0502020204030204" pitchFamily="34" charset="0"/>
              <a:cs typeface="Calibri" panose="020F0502020204030204" pitchFamily="34" charset="0"/>
            </a:endParaRPr>
          </a:p>
        </p:txBody>
      </p:sp>
      <p:pic>
        <p:nvPicPr>
          <p:cNvPr id="11" name="Picture 4">
            <a:extLst>
              <a:ext uri="{FF2B5EF4-FFF2-40B4-BE49-F238E27FC236}">
                <a16:creationId xmlns:a16="http://schemas.microsoft.com/office/drawing/2014/main" id="{1BE4E531-5571-8BE3-4DF6-A7C681B2696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7679" y="1653332"/>
            <a:ext cx="11836641" cy="365227"/>
          </a:xfrm>
          <a:prstGeom prst="rect">
            <a:avLst/>
          </a:prstGeom>
        </p:spPr>
      </p:pic>
      <p:pic>
        <p:nvPicPr>
          <p:cNvPr id="12" name="Picture 11" descr="A person in a green hat and apron kneeling in a barn with cows&#10;&#10;Description automatically generated">
            <a:extLst>
              <a:ext uri="{FF2B5EF4-FFF2-40B4-BE49-F238E27FC236}">
                <a16:creationId xmlns:a16="http://schemas.microsoft.com/office/drawing/2014/main" id="{C4D37301-3B3B-7264-C6FA-FA25572FB0E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4892" r="31207"/>
          <a:stretch/>
        </p:blipFill>
        <p:spPr>
          <a:xfrm>
            <a:off x="48009" y="2129334"/>
            <a:ext cx="4189415" cy="4371975"/>
          </a:xfrm>
          <a:prstGeom prst="rect">
            <a:avLst/>
          </a:prstGeom>
        </p:spPr>
      </p:pic>
    </p:spTree>
    <p:extLst>
      <p:ext uri="{BB962C8B-B14F-4D97-AF65-F5344CB8AC3E}">
        <p14:creationId xmlns:p14="http://schemas.microsoft.com/office/powerpoint/2010/main" val="1699014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16663F-6198-8BE8-1BD2-CB57F0DBFEA9}"/>
            </a:ext>
          </a:extLst>
        </p:cNvPr>
        <p:cNvGrpSpPr/>
        <p:nvPr/>
      </p:nvGrpSpPr>
      <p:grpSpPr>
        <a:xfrm>
          <a:off x="0" y="0"/>
          <a:ext cx="0" cy="0"/>
          <a:chOff x="0" y="0"/>
          <a:chExt cx="0" cy="0"/>
        </a:xfrm>
      </p:grpSpPr>
      <p:sp>
        <p:nvSpPr>
          <p:cNvPr id="5" name="Text 2">
            <a:extLst>
              <a:ext uri="{FF2B5EF4-FFF2-40B4-BE49-F238E27FC236}">
                <a16:creationId xmlns:a16="http://schemas.microsoft.com/office/drawing/2014/main" id="{50914E4E-BC8F-7031-2E24-155E67F4A627}"/>
              </a:ext>
            </a:extLst>
          </p:cNvPr>
          <p:cNvSpPr/>
          <p:nvPr/>
        </p:nvSpPr>
        <p:spPr>
          <a:xfrm>
            <a:off x="179798" y="890091"/>
            <a:ext cx="8331576" cy="590649"/>
          </a:xfrm>
          <a:prstGeom prst="rect">
            <a:avLst/>
          </a:prstGeom>
          <a:noFill/>
          <a:ln/>
        </p:spPr>
        <p:txBody>
          <a:bodyPr wrap="none" lIns="0" tIns="0" rIns="0" bIns="0" rtlCol="0" anchor="t"/>
          <a:lstStyle/>
          <a:p>
            <a:r>
              <a:rPr lang="en-US" sz="4400" b="1">
                <a:solidFill>
                  <a:srgbClr val="4B2E83"/>
                </a:solidFill>
                <a:ea typeface="+mn-lt"/>
                <a:cs typeface="+mn-lt"/>
              </a:rPr>
              <a:t>La persona </a:t>
            </a:r>
            <a:r>
              <a:rPr lang="en-US" sz="4400" b="1" err="1">
                <a:solidFill>
                  <a:srgbClr val="4B2E83"/>
                </a:solidFill>
                <a:ea typeface="+mn-lt"/>
                <a:cs typeface="+mn-lt"/>
              </a:rPr>
              <a:t>responsable</a:t>
            </a:r>
            <a:r>
              <a:rPr lang="en-US" sz="4400" b="1">
                <a:solidFill>
                  <a:srgbClr val="4B2E83"/>
                </a:solidFill>
                <a:ea typeface="+mn-lt"/>
                <a:cs typeface="+mn-lt"/>
              </a:rPr>
              <a:t> de PCI</a:t>
            </a:r>
            <a:endParaRPr lang="en-US" b="1">
              <a:ea typeface="+mn-lt"/>
              <a:cs typeface="+mn-lt"/>
            </a:endParaRPr>
          </a:p>
          <a:p>
            <a:pPr>
              <a:lnSpc>
                <a:spcPts val="4625"/>
              </a:lnSpc>
            </a:pPr>
            <a:endParaRPr lang="en-US" sz="4400" b="1">
              <a:solidFill>
                <a:srgbClr val="4B2E83"/>
              </a:solidFill>
              <a:latin typeface="+mj-lt"/>
              <a:cs typeface="Outfit Extra Bold"/>
            </a:endParaRPr>
          </a:p>
        </p:txBody>
      </p:sp>
      <p:sp>
        <p:nvSpPr>
          <p:cNvPr id="6" name="Text 4">
            <a:extLst>
              <a:ext uri="{FF2B5EF4-FFF2-40B4-BE49-F238E27FC236}">
                <a16:creationId xmlns:a16="http://schemas.microsoft.com/office/drawing/2014/main" id="{ECED60B5-0764-26E0-2933-65206E6EE736}"/>
              </a:ext>
            </a:extLst>
          </p:cNvPr>
          <p:cNvSpPr/>
          <p:nvPr/>
        </p:nvSpPr>
        <p:spPr>
          <a:xfrm>
            <a:off x="4525233" y="2474964"/>
            <a:ext cx="6163949" cy="982148"/>
          </a:xfrm>
          <a:prstGeom prst="rect">
            <a:avLst/>
          </a:prstGeom>
          <a:noFill/>
          <a:ln/>
        </p:spPr>
        <p:txBody>
          <a:bodyPr wrap="none" lIns="0" tIns="0" rIns="0" bIns="0" rtlCol="0" anchor="t"/>
          <a:lstStyle/>
          <a:p>
            <a:pPr>
              <a:lnSpc>
                <a:spcPts val="2292"/>
              </a:lnSpc>
            </a:pPr>
            <a:r>
              <a:rPr lang="en-US" sz="2400" b="1" err="1">
                <a:solidFill>
                  <a:srgbClr val="231971"/>
                </a:solidFill>
                <a:ea typeface="+mn-lt"/>
                <a:cs typeface="+mn-lt"/>
              </a:rPr>
              <a:t>Propósito</a:t>
            </a:r>
            <a:r>
              <a:rPr lang="en-US" sz="2400" b="1">
                <a:solidFill>
                  <a:srgbClr val="231971"/>
                </a:solidFill>
                <a:ea typeface="+mn-lt"/>
                <a:cs typeface="+mn-lt"/>
              </a:rPr>
              <a:t> de </a:t>
            </a:r>
            <a:r>
              <a:rPr lang="en-US" sz="2400" b="1" err="1">
                <a:solidFill>
                  <a:srgbClr val="231971"/>
                </a:solidFill>
                <a:ea typeface="+mn-lt"/>
                <a:cs typeface="+mn-lt"/>
              </a:rPr>
              <a:t>este</a:t>
            </a:r>
            <a:r>
              <a:rPr lang="en-US" sz="2400" b="1">
                <a:solidFill>
                  <a:srgbClr val="231971"/>
                </a:solidFill>
                <a:ea typeface="+mn-lt"/>
                <a:cs typeface="+mn-lt"/>
              </a:rPr>
              <a:t> cargo: </a:t>
            </a:r>
            <a:r>
              <a:rPr lang="en-US" sz="2400" b="1" err="1">
                <a:solidFill>
                  <a:srgbClr val="231971"/>
                </a:solidFill>
                <a:ea typeface="+mn-lt"/>
                <a:cs typeface="+mn-lt"/>
              </a:rPr>
              <a:t>el</a:t>
            </a:r>
            <a:r>
              <a:rPr lang="en-US" sz="2400" b="1">
                <a:solidFill>
                  <a:srgbClr val="231971"/>
                </a:solidFill>
                <a:ea typeface="+mn-lt"/>
                <a:cs typeface="+mn-lt"/>
              </a:rPr>
              <a:t> punto de </a:t>
            </a:r>
            <a:r>
              <a:rPr lang="en-US" sz="2400" b="1" err="1">
                <a:solidFill>
                  <a:srgbClr val="231971"/>
                </a:solidFill>
                <a:ea typeface="+mn-lt"/>
                <a:cs typeface="+mn-lt"/>
              </a:rPr>
              <a:t>contacto</a:t>
            </a:r>
            <a:r>
              <a:rPr lang="en-US" sz="2400" b="1">
                <a:solidFill>
                  <a:srgbClr val="231971"/>
                </a:solidFill>
                <a:ea typeface="+mn-lt"/>
                <a:cs typeface="+mn-lt"/>
              </a:rPr>
              <a:t> principal </a:t>
            </a:r>
            <a:endParaRPr lang="en-US" b="1">
              <a:solidFill>
                <a:srgbClr val="000000"/>
              </a:solidFill>
              <a:ea typeface="+mn-lt"/>
              <a:cs typeface="+mn-lt"/>
            </a:endParaRPr>
          </a:p>
          <a:p>
            <a:pPr>
              <a:lnSpc>
                <a:spcPts val="2292"/>
              </a:lnSpc>
            </a:pPr>
            <a:r>
              <a:rPr lang="en-US" sz="2400" b="1">
                <a:solidFill>
                  <a:srgbClr val="231971"/>
                </a:solidFill>
                <a:ea typeface="+mn-lt"/>
                <a:cs typeface="+mn-lt"/>
              </a:rPr>
              <a:t>para </a:t>
            </a:r>
            <a:r>
              <a:rPr lang="en-US" sz="2400" b="1" err="1">
                <a:solidFill>
                  <a:srgbClr val="231971"/>
                </a:solidFill>
                <a:ea typeface="+mn-lt"/>
                <a:cs typeface="+mn-lt"/>
              </a:rPr>
              <a:t>todo</a:t>
            </a:r>
            <a:r>
              <a:rPr lang="en-US" sz="2400" b="1">
                <a:solidFill>
                  <a:srgbClr val="231971"/>
                </a:solidFill>
                <a:ea typeface="+mn-lt"/>
                <a:cs typeface="+mn-lt"/>
              </a:rPr>
              <a:t> lo </a:t>
            </a:r>
            <a:r>
              <a:rPr lang="en-US" sz="2400" b="1" err="1">
                <a:solidFill>
                  <a:srgbClr val="231971"/>
                </a:solidFill>
                <a:ea typeface="+mn-lt"/>
                <a:cs typeface="+mn-lt"/>
              </a:rPr>
              <a:t>relacionado</a:t>
            </a:r>
            <a:r>
              <a:rPr lang="en-US" sz="2400" b="1">
                <a:solidFill>
                  <a:srgbClr val="231971"/>
                </a:solidFill>
                <a:ea typeface="+mn-lt"/>
                <a:cs typeface="+mn-lt"/>
              </a:rPr>
              <a:t> con PCI</a:t>
            </a:r>
            <a:endParaRPr lang="en-US" b="1">
              <a:ea typeface="+mn-lt"/>
              <a:cs typeface="+mn-lt"/>
            </a:endParaRPr>
          </a:p>
        </p:txBody>
      </p:sp>
      <p:sp>
        <p:nvSpPr>
          <p:cNvPr id="7" name="Text 6">
            <a:extLst>
              <a:ext uri="{FF2B5EF4-FFF2-40B4-BE49-F238E27FC236}">
                <a16:creationId xmlns:a16="http://schemas.microsoft.com/office/drawing/2014/main" id="{7D401970-684F-579F-B5DE-7E55774690CF}"/>
              </a:ext>
            </a:extLst>
          </p:cNvPr>
          <p:cNvSpPr/>
          <p:nvPr/>
        </p:nvSpPr>
        <p:spPr>
          <a:xfrm>
            <a:off x="4585878" y="3301802"/>
            <a:ext cx="2362696" cy="295275"/>
          </a:xfrm>
          <a:prstGeom prst="rect">
            <a:avLst/>
          </a:prstGeom>
          <a:noFill/>
          <a:ln/>
        </p:spPr>
        <p:txBody>
          <a:bodyPr wrap="none" lIns="0" tIns="0" rIns="0" bIns="0" rtlCol="0" anchor="t"/>
          <a:lstStyle/>
          <a:p>
            <a:pPr>
              <a:lnSpc>
                <a:spcPts val="2292"/>
              </a:lnSpc>
            </a:pPr>
            <a:r>
              <a:rPr lang="en-US" sz="2400" b="1" err="1">
                <a:solidFill>
                  <a:srgbClr val="2A2742"/>
                </a:solidFill>
                <a:ea typeface="+mn-lt"/>
                <a:cs typeface="+mn-lt"/>
              </a:rPr>
              <a:t>Características</a:t>
            </a:r>
            <a:r>
              <a:rPr lang="en-US" sz="2400" b="1">
                <a:solidFill>
                  <a:srgbClr val="2A2742"/>
                </a:solidFill>
                <a:ea typeface="+mn-lt"/>
                <a:cs typeface="+mn-lt"/>
              </a:rPr>
              <a:t> </a:t>
            </a:r>
            <a:r>
              <a:rPr lang="en-US" sz="2400" b="1" err="1">
                <a:solidFill>
                  <a:srgbClr val="2A2742"/>
                </a:solidFill>
                <a:ea typeface="+mn-lt"/>
                <a:cs typeface="+mn-lt"/>
              </a:rPr>
              <a:t>deseables</a:t>
            </a:r>
            <a:endParaRPr lang="en-US" b="1" err="1"/>
          </a:p>
        </p:txBody>
      </p:sp>
      <p:sp>
        <p:nvSpPr>
          <p:cNvPr id="8" name="Text 7">
            <a:extLst>
              <a:ext uri="{FF2B5EF4-FFF2-40B4-BE49-F238E27FC236}">
                <a16:creationId xmlns:a16="http://schemas.microsoft.com/office/drawing/2014/main" id="{267A971F-DB48-9151-8B6F-AA52D512B8AC}"/>
              </a:ext>
            </a:extLst>
          </p:cNvPr>
          <p:cNvSpPr/>
          <p:nvPr/>
        </p:nvSpPr>
        <p:spPr>
          <a:xfrm>
            <a:off x="4528724" y="3710483"/>
            <a:ext cx="3269606" cy="2079823"/>
          </a:xfrm>
          <a:prstGeom prst="rect">
            <a:avLst/>
          </a:prstGeom>
          <a:noFill/>
          <a:ln/>
        </p:spPr>
        <p:txBody>
          <a:bodyPr wrap="square" lIns="0" tIns="0" rIns="0" bIns="0" rtlCol="0" anchor="t"/>
          <a:lstStyle/>
          <a:p>
            <a:pPr>
              <a:buSzPct val="100000"/>
              <a:buFont typeface="Arial"/>
              <a:buChar char="•"/>
            </a:pPr>
            <a:r>
              <a:rPr lang="en-US">
                <a:solidFill>
                  <a:srgbClr val="2A2742"/>
                </a:solidFill>
                <a:ea typeface="+mn-lt"/>
                <a:cs typeface="+mn-lt"/>
              </a:rPr>
              <a:t>  </a:t>
            </a:r>
            <a:r>
              <a:rPr lang="en-US" err="1">
                <a:solidFill>
                  <a:srgbClr val="2A2742"/>
                </a:solidFill>
                <a:ea typeface="+mn-lt"/>
                <a:cs typeface="+mn-lt"/>
              </a:rPr>
              <a:t>Familiarizado</a:t>
            </a:r>
            <a:r>
              <a:rPr lang="en-US">
                <a:solidFill>
                  <a:srgbClr val="2A2742"/>
                </a:solidFill>
                <a:ea typeface="+mn-lt"/>
                <a:cs typeface="+mn-lt"/>
              </a:rPr>
              <a:t> con las </a:t>
            </a:r>
            <a:r>
              <a:rPr lang="en-US" err="1">
                <a:solidFill>
                  <a:srgbClr val="2A2742"/>
                </a:solidFill>
                <a:ea typeface="+mn-lt"/>
                <a:cs typeface="+mn-lt"/>
              </a:rPr>
              <a:t>actividades</a:t>
            </a:r>
            <a:r>
              <a:rPr lang="en-US">
                <a:solidFill>
                  <a:srgbClr val="2A2742"/>
                </a:solidFill>
                <a:ea typeface="+mn-lt"/>
                <a:cs typeface="+mn-lt"/>
              </a:rPr>
              <a:t> de la </a:t>
            </a:r>
            <a:r>
              <a:rPr lang="en-US" err="1">
                <a:solidFill>
                  <a:srgbClr val="2A2742"/>
                </a:solidFill>
                <a:ea typeface="+mn-lt"/>
                <a:cs typeface="+mn-lt"/>
              </a:rPr>
              <a:t>granja</a:t>
            </a:r>
            <a:endParaRPr lang="en-US" err="1"/>
          </a:p>
          <a:p>
            <a:pPr>
              <a:buSzPct val="100000"/>
              <a:buFont typeface="Arial"/>
              <a:buChar char="•"/>
            </a:pPr>
            <a:r>
              <a:rPr lang="en-US">
                <a:solidFill>
                  <a:srgbClr val="2A2742"/>
                </a:solidFill>
                <a:ea typeface="+mn-lt"/>
                <a:cs typeface="+mn-lt"/>
              </a:rPr>
              <a:t>  </a:t>
            </a:r>
            <a:r>
              <a:rPr lang="en-US" err="1">
                <a:solidFill>
                  <a:srgbClr val="2A2742"/>
                </a:solidFill>
                <a:ea typeface="+mn-lt"/>
                <a:cs typeface="+mn-lt"/>
              </a:rPr>
              <a:t>Comprende</a:t>
            </a:r>
            <a:r>
              <a:rPr lang="en-US">
                <a:solidFill>
                  <a:srgbClr val="2A2742"/>
                </a:solidFill>
                <a:ea typeface="+mn-lt"/>
                <a:cs typeface="+mn-lt"/>
              </a:rPr>
              <a:t> las </a:t>
            </a:r>
            <a:r>
              <a:rPr lang="en-US" err="1">
                <a:solidFill>
                  <a:srgbClr val="2A2742"/>
                </a:solidFill>
                <a:ea typeface="+mn-lt"/>
                <a:cs typeface="+mn-lt"/>
              </a:rPr>
              <a:t>enfermedades</a:t>
            </a:r>
            <a:r>
              <a:rPr lang="en-US">
                <a:solidFill>
                  <a:srgbClr val="2A2742"/>
                </a:solidFill>
                <a:ea typeface="+mn-lt"/>
                <a:cs typeface="+mn-lt"/>
              </a:rPr>
              <a:t> </a:t>
            </a:r>
            <a:r>
              <a:rPr lang="en-US" err="1">
                <a:solidFill>
                  <a:srgbClr val="2A2742"/>
                </a:solidFill>
                <a:ea typeface="+mn-lt"/>
                <a:cs typeface="+mn-lt"/>
              </a:rPr>
              <a:t>zoonóticas</a:t>
            </a:r>
            <a:endParaRPr lang="en-US" err="1"/>
          </a:p>
          <a:p>
            <a:pPr>
              <a:buSzPct val="100000"/>
              <a:buFont typeface="Arial"/>
              <a:buChar char="•"/>
            </a:pPr>
            <a:r>
              <a:rPr lang="en-US">
                <a:solidFill>
                  <a:srgbClr val="2A2742"/>
                </a:solidFill>
                <a:ea typeface="+mn-lt"/>
                <a:cs typeface="+mn-lt"/>
              </a:rPr>
              <a:t>  Es </a:t>
            </a:r>
            <a:r>
              <a:rPr lang="en-US" err="1">
                <a:solidFill>
                  <a:srgbClr val="2A2742"/>
                </a:solidFill>
                <a:ea typeface="+mn-lt"/>
                <a:cs typeface="+mn-lt"/>
              </a:rPr>
              <a:t>una</a:t>
            </a:r>
            <a:r>
              <a:rPr lang="en-US">
                <a:solidFill>
                  <a:srgbClr val="2A2742"/>
                </a:solidFill>
                <a:ea typeface="+mn-lt"/>
                <a:cs typeface="+mn-lt"/>
              </a:rPr>
              <a:t> persona de </a:t>
            </a:r>
            <a:r>
              <a:rPr lang="en-US" err="1">
                <a:solidFill>
                  <a:srgbClr val="2A2742"/>
                </a:solidFill>
                <a:ea typeface="+mn-lt"/>
                <a:cs typeface="+mn-lt"/>
              </a:rPr>
              <a:t>confianza</a:t>
            </a:r>
            <a:r>
              <a:rPr lang="en-US">
                <a:solidFill>
                  <a:srgbClr val="2A2742"/>
                </a:solidFill>
                <a:ea typeface="+mn-lt"/>
                <a:cs typeface="+mn-lt"/>
              </a:rPr>
              <a:t> y </a:t>
            </a:r>
            <a:r>
              <a:rPr lang="en-US" err="1">
                <a:solidFill>
                  <a:srgbClr val="2A2742"/>
                </a:solidFill>
                <a:ea typeface="+mn-lt"/>
                <a:cs typeface="+mn-lt"/>
              </a:rPr>
              <a:t>accesible</a:t>
            </a:r>
            <a:endParaRPr lang="en-US" err="1"/>
          </a:p>
          <a:p>
            <a:pPr>
              <a:buSzPct val="100000"/>
              <a:buFont typeface="Arial"/>
              <a:buChar char="•"/>
            </a:pPr>
            <a:r>
              <a:rPr lang="en-US">
                <a:solidFill>
                  <a:srgbClr val="2A2742"/>
                </a:solidFill>
                <a:ea typeface="+mn-lt"/>
                <a:cs typeface="+mn-lt"/>
              </a:rPr>
              <a:t>  </a:t>
            </a:r>
            <a:r>
              <a:rPr lang="en-US" err="1">
                <a:solidFill>
                  <a:srgbClr val="2A2742"/>
                </a:solidFill>
                <a:ea typeface="+mn-lt"/>
                <a:cs typeface="+mn-lt"/>
              </a:rPr>
              <a:t>Apoya</a:t>
            </a:r>
            <a:r>
              <a:rPr lang="en-US">
                <a:solidFill>
                  <a:srgbClr val="2A2742"/>
                </a:solidFill>
                <a:ea typeface="+mn-lt"/>
                <a:cs typeface="+mn-lt"/>
              </a:rPr>
              <a:t> la </a:t>
            </a:r>
            <a:r>
              <a:rPr lang="en-US" err="1">
                <a:solidFill>
                  <a:srgbClr val="2A2742"/>
                </a:solidFill>
                <a:ea typeface="+mn-lt"/>
                <a:cs typeface="+mn-lt"/>
              </a:rPr>
              <a:t>comunicación</a:t>
            </a:r>
            <a:r>
              <a:rPr lang="en-US">
                <a:solidFill>
                  <a:srgbClr val="2A2742"/>
                </a:solidFill>
                <a:ea typeface="+mn-lt"/>
                <a:cs typeface="+mn-lt"/>
              </a:rPr>
              <a:t> </a:t>
            </a:r>
            <a:r>
              <a:rPr lang="en-US" err="1">
                <a:solidFill>
                  <a:srgbClr val="2A2742"/>
                </a:solidFill>
                <a:ea typeface="+mn-lt"/>
                <a:cs typeface="+mn-lt"/>
              </a:rPr>
              <a:t>abierta</a:t>
            </a:r>
            <a:endParaRPr lang="en-US" err="1"/>
          </a:p>
          <a:p>
            <a:pPr marL="285115" indent="-285115">
              <a:lnSpc>
                <a:spcPts val="2375"/>
              </a:lnSpc>
              <a:buSzPct val="100000"/>
              <a:buFontTx/>
              <a:buChar char="•"/>
            </a:pPr>
            <a:endParaRPr lang="en-US">
              <a:solidFill>
                <a:srgbClr val="2A2742"/>
              </a:solidFill>
              <a:latin typeface="Calibri" panose="020F0502020204030204" pitchFamily="34" charset="0"/>
              <a:cs typeface="Calibri" panose="020F0502020204030204" pitchFamily="34" charset="0"/>
            </a:endParaRPr>
          </a:p>
          <a:p>
            <a:pPr marL="285115" indent="-285115">
              <a:lnSpc>
                <a:spcPts val="2375"/>
              </a:lnSpc>
              <a:buSzPct val="100000"/>
              <a:buFontTx/>
              <a:buChar char="•"/>
            </a:pPr>
            <a:endParaRPr lang="en-US">
              <a:latin typeface="Calibri" panose="020F0502020204030204" pitchFamily="34" charset="0"/>
              <a:cs typeface="Calibri" panose="020F0502020204030204" pitchFamily="34" charset="0"/>
            </a:endParaRPr>
          </a:p>
          <a:p>
            <a:pPr marL="285115" indent="-285115">
              <a:lnSpc>
                <a:spcPts val="2375"/>
              </a:lnSpc>
              <a:buSzPct val="100000"/>
              <a:buFontTx/>
              <a:buChar char="•"/>
            </a:pPr>
            <a:endParaRPr lang="en-US">
              <a:latin typeface="Calibri" panose="020F0502020204030204" pitchFamily="34" charset="0"/>
              <a:cs typeface="Calibri" panose="020F0502020204030204" pitchFamily="34" charset="0"/>
            </a:endParaRPr>
          </a:p>
          <a:p>
            <a:pPr marL="285115" indent="-285115">
              <a:lnSpc>
                <a:spcPts val="2375"/>
              </a:lnSpc>
              <a:buSzPct val="100000"/>
              <a:buChar char="•"/>
            </a:pPr>
            <a:endParaRPr lang="en-US">
              <a:latin typeface="Calibri" panose="020F0502020204030204" pitchFamily="34" charset="0"/>
              <a:cs typeface="Calibri" panose="020F0502020204030204" pitchFamily="34" charset="0"/>
            </a:endParaRPr>
          </a:p>
        </p:txBody>
      </p:sp>
      <p:sp>
        <p:nvSpPr>
          <p:cNvPr id="9" name="Text 12">
            <a:extLst>
              <a:ext uri="{FF2B5EF4-FFF2-40B4-BE49-F238E27FC236}">
                <a16:creationId xmlns:a16="http://schemas.microsoft.com/office/drawing/2014/main" id="{9AC8D1B3-5F72-721B-AFEA-431EB5E53B4C}"/>
              </a:ext>
            </a:extLst>
          </p:cNvPr>
          <p:cNvSpPr/>
          <p:nvPr/>
        </p:nvSpPr>
        <p:spPr>
          <a:xfrm>
            <a:off x="8157461" y="3301802"/>
            <a:ext cx="2362696" cy="295275"/>
          </a:xfrm>
          <a:prstGeom prst="rect">
            <a:avLst/>
          </a:prstGeom>
          <a:noFill/>
          <a:ln/>
        </p:spPr>
        <p:txBody>
          <a:bodyPr wrap="none" lIns="0" tIns="0" rIns="0" bIns="0" rtlCol="0" anchor="t"/>
          <a:lstStyle/>
          <a:p>
            <a:pPr>
              <a:lnSpc>
                <a:spcPts val="2292"/>
              </a:lnSpc>
            </a:pPr>
            <a:r>
              <a:rPr lang="en-US" sz="2400" b="1" err="1">
                <a:solidFill>
                  <a:srgbClr val="2A2742"/>
                </a:solidFill>
                <a:latin typeface="Calibri"/>
                <a:cs typeface="Calibri"/>
              </a:rPr>
              <a:t>Responsabilidades</a:t>
            </a:r>
            <a:r>
              <a:rPr lang="en-US" sz="2400" b="1">
                <a:solidFill>
                  <a:srgbClr val="2A2742"/>
                </a:solidFill>
                <a:latin typeface="Calibri"/>
                <a:cs typeface="Calibri"/>
              </a:rPr>
              <a:t> clave</a:t>
            </a:r>
            <a:endParaRPr lang="en-US" sz="2400">
              <a:latin typeface="Calibri"/>
              <a:cs typeface="Calibri"/>
            </a:endParaRPr>
          </a:p>
        </p:txBody>
      </p:sp>
      <p:sp>
        <p:nvSpPr>
          <p:cNvPr id="10" name="Text 13">
            <a:extLst>
              <a:ext uri="{FF2B5EF4-FFF2-40B4-BE49-F238E27FC236}">
                <a16:creationId xmlns:a16="http://schemas.microsoft.com/office/drawing/2014/main" id="{81FEE931-0735-7845-9C3A-F97D90602D6A}"/>
              </a:ext>
            </a:extLst>
          </p:cNvPr>
          <p:cNvSpPr/>
          <p:nvPr/>
        </p:nvSpPr>
        <p:spPr>
          <a:xfrm>
            <a:off x="8157461" y="3710483"/>
            <a:ext cx="3856859" cy="1341835"/>
          </a:xfrm>
          <a:prstGeom prst="rect">
            <a:avLst/>
          </a:prstGeom>
          <a:noFill/>
          <a:ln/>
        </p:spPr>
        <p:txBody>
          <a:bodyPr wrap="square" lIns="0" tIns="0" rIns="0" bIns="0" rtlCol="0" anchor="t"/>
          <a:lstStyle/>
          <a:p>
            <a:pPr>
              <a:buSzPct val="100000"/>
              <a:buFont typeface="Arial"/>
              <a:buChar char="•"/>
            </a:pPr>
            <a:r>
              <a:rPr lang="en-US">
                <a:solidFill>
                  <a:srgbClr val="2A2742"/>
                </a:solidFill>
                <a:ea typeface="+mn-lt"/>
                <a:cs typeface="+mn-lt"/>
              </a:rPr>
              <a:t>  </a:t>
            </a:r>
            <a:r>
              <a:rPr lang="en-US" err="1">
                <a:solidFill>
                  <a:srgbClr val="2A2742"/>
                </a:solidFill>
                <a:ea typeface="+mn-lt"/>
                <a:cs typeface="+mn-lt"/>
              </a:rPr>
              <a:t>Mantener</a:t>
            </a:r>
            <a:r>
              <a:rPr lang="en-US">
                <a:solidFill>
                  <a:srgbClr val="2A2742"/>
                </a:solidFill>
                <a:ea typeface="+mn-lt"/>
                <a:cs typeface="+mn-lt"/>
              </a:rPr>
              <a:t> y </a:t>
            </a:r>
            <a:r>
              <a:rPr lang="en-US" err="1">
                <a:solidFill>
                  <a:srgbClr val="2A2742"/>
                </a:solidFill>
                <a:ea typeface="+mn-lt"/>
                <a:cs typeface="+mn-lt"/>
              </a:rPr>
              <a:t>actualizar</a:t>
            </a:r>
            <a:r>
              <a:rPr lang="en-US">
                <a:solidFill>
                  <a:srgbClr val="2A2742"/>
                </a:solidFill>
                <a:ea typeface="+mn-lt"/>
                <a:cs typeface="+mn-lt"/>
              </a:rPr>
              <a:t> </a:t>
            </a:r>
            <a:r>
              <a:rPr lang="en-US" err="1">
                <a:solidFill>
                  <a:srgbClr val="2A2742"/>
                </a:solidFill>
                <a:ea typeface="+mn-lt"/>
                <a:cs typeface="+mn-lt"/>
              </a:rPr>
              <a:t>el</a:t>
            </a:r>
            <a:r>
              <a:rPr lang="en-US">
                <a:solidFill>
                  <a:srgbClr val="2A2742"/>
                </a:solidFill>
                <a:ea typeface="+mn-lt"/>
                <a:cs typeface="+mn-lt"/>
              </a:rPr>
              <a:t> plan de PCI</a:t>
            </a:r>
            <a:endParaRPr lang="en-US"/>
          </a:p>
          <a:p>
            <a:pPr>
              <a:buSzPct val="100000"/>
              <a:buFont typeface="Arial"/>
              <a:buChar char="•"/>
            </a:pPr>
            <a:r>
              <a:rPr lang="en-US">
                <a:solidFill>
                  <a:srgbClr val="2A2742"/>
                </a:solidFill>
                <a:ea typeface="+mn-lt"/>
                <a:cs typeface="+mn-lt"/>
              </a:rPr>
              <a:t>  </a:t>
            </a:r>
            <a:r>
              <a:rPr lang="en-US" err="1">
                <a:solidFill>
                  <a:srgbClr val="2A2742"/>
                </a:solidFill>
                <a:ea typeface="+mn-lt"/>
                <a:cs typeface="+mn-lt"/>
              </a:rPr>
              <a:t>Comunicar</a:t>
            </a:r>
            <a:r>
              <a:rPr lang="en-US">
                <a:solidFill>
                  <a:srgbClr val="2A2742"/>
                </a:solidFill>
                <a:ea typeface="+mn-lt"/>
                <a:cs typeface="+mn-lt"/>
              </a:rPr>
              <a:t> </a:t>
            </a:r>
            <a:r>
              <a:rPr lang="en-US" err="1">
                <a:solidFill>
                  <a:srgbClr val="2A2742"/>
                </a:solidFill>
                <a:ea typeface="+mn-lt"/>
                <a:cs typeface="+mn-lt"/>
              </a:rPr>
              <a:t>los</a:t>
            </a:r>
            <a:r>
              <a:rPr lang="en-US">
                <a:solidFill>
                  <a:srgbClr val="2A2742"/>
                </a:solidFill>
                <a:ea typeface="+mn-lt"/>
                <a:cs typeface="+mn-lt"/>
              </a:rPr>
              <a:t> </a:t>
            </a:r>
            <a:r>
              <a:rPr lang="en-US" err="1">
                <a:solidFill>
                  <a:srgbClr val="2A2742"/>
                </a:solidFill>
                <a:ea typeface="+mn-lt"/>
                <a:cs typeface="+mn-lt"/>
              </a:rPr>
              <a:t>cambios</a:t>
            </a:r>
            <a:r>
              <a:rPr lang="en-US">
                <a:solidFill>
                  <a:srgbClr val="2A2742"/>
                </a:solidFill>
                <a:ea typeface="+mn-lt"/>
                <a:cs typeface="+mn-lt"/>
              </a:rPr>
              <a:t> a </a:t>
            </a:r>
            <a:r>
              <a:rPr lang="en-US" err="1">
                <a:solidFill>
                  <a:srgbClr val="2A2742"/>
                </a:solidFill>
                <a:ea typeface="+mn-lt"/>
                <a:cs typeface="+mn-lt"/>
              </a:rPr>
              <a:t>los</a:t>
            </a:r>
            <a:r>
              <a:rPr lang="en-US">
                <a:solidFill>
                  <a:srgbClr val="2A2742"/>
                </a:solidFill>
                <a:ea typeface="+mn-lt"/>
                <a:cs typeface="+mn-lt"/>
              </a:rPr>
              <a:t> </a:t>
            </a:r>
            <a:r>
              <a:rPr lang="en-US" err="1">
                <a:solidFill>
                  <a:srgbClr val="2A2742"/>
                </a:solidFill>
                <a:ea typeface="+mn-lt"/>
                <a:cs typeface="+mn-lt"/>
              </a:rPr>
              <a:t>trabajadores</a:t>
            </a:r>
            <a:endParaRPr lang="en-US" err="1"/>
          </a:p>
          <a:p>
            <a:pPr>
              <a:buSzPct val="100000"/>
              <a:buFont typeface="Arial"/>
              <a:buChar char="•"/>
            </a:pPr>
            <a:r>
              <a:rPr lang="en-US">
                <a:solidFill>
                  <a:srgbClr val="2A2742"/>
                </a:solidFill>
                <a:ea typeface="+mn-lt"/>
                <a:cs typeface="+mn-lt"/>
              </a:rPr>
              <a:t>  Responder a </a:t>
            </a:r>
            <a:r>
              <a:rPr lang="en-US" err="1">
                <a:solidFill>
                  <a:srgbClr val="2A2742"/>
                </a:solidFill>
                <a:ea typeface="+mn-lt"/>
                <a:cs typeface="+mn-lt"/>
              </a:rPr>
              <a:t>preguntas</a:t>
            </a:r>
            <a:r>
              <a:rPr lang="en-US">
                <a:solidFill>
                  <a:srgbClr val="2A2742"/>
                </a:solidFill>
                <a:ea typeface="+mn-lt"/>
                <a:cs typeface="+mn-lt"/>
              </a:rPr>
              <a:t> del personal</a:t>
            </a:r>
            <a:endParaRPr lang="en-US"/>
          </a:p>
          <a:p>
            <a:pPr>
              <a:buSzPct val="100000"/>
              <a:buFont typeface="Arial"/>
              <a:buChar char="•"/>
            </a:pPr>
            <a:r>
              <a:rPr lang="en-US">
                <a:solidFill>
                  <a:srgbClr val="2A2742"/>
                </a:solidFill>
                <a:ea typeface="+mn-lt"/>
                <a:cs typeface="+mn-lt"/>
              </a:rPr>
              <a:t>  </a:t>
            </a:r>
            <a:r>
              <a:rPr lang="en-US" err="1">
                <a:solidFill>
                  <a:srgbClr val="2A2742"/>
                </a:solidFill>
                <a:ea typeface="+mn-lt"/>
                <a:cs typeface="+mn-lt"/>
              </a:rPr>
              <a:t>Atender</a:t>
            </a:r>
            <a:r>
              <a:rPr lang="en-US">
                <a:solidFill>
                  <a:srgbClr val="2A2742"/>
                </a:solidFill>
                <a:ea typeface="+mn-lt"/>
                <a:cs typeface="+mn-lt"/>
              </a:rPr>
              <a:t> inquietudes del personal </a:t>
            </a:r>
            <a:r>
              <a:rPr lang="en-US" err="1">
                <a:solidFill>
                  <a:srgbClr val="2A2742"/>
                </a:solidFill>
                <a:ea typeface="+mn-lt"/>
                <a:cs typeface="+mn-lt"/>
              </a:rPr>
              <a:t>respecto</a:t>
            </a:r>
            <a:r>
              <a:rPr lang="en-US">
                <a:solidFill>
                  <a:srgbClr val="2A2742"/>
                </a:solidFill>
                <a:ea typeface="+mn-lt"/>
                <a:cs typeface="+mn-lt"/>
              </a:rPr>
              <a:t> a </a:t>
            </a:r>
            <a:r>
              <a:rPr lang="en-US" err="1">
                <a:solidFill>
                  <a:srgbClr val="2A2742"/>
                </a:solidFill>
                <a:ea typeface="+mn-lt"/>
                <a:cs typeface="+mn-lt"/>
              </a:rPr>
              <a:t>seguridad</a:t>
            </a:r>
            <a:endParaRPr lang="en-US">
              <a:cs typeface="Calibri"/>
            </a:endParaRPr>
          </a:p>
          <a:p>
            <a:pPr marL="285115" indent="-285115">
              <a:lnSpc>
                <a:spcPts val="2375"/>
              </a:lnSpc>
              <a:buSzPct val="100000"/>
              <a:buFontTx/>
              <a:buChar char="•"/>
            </a:pPr>
            <a:endParaRPr lang="en-US">
              <a:solidFill>
                <a:srgbClr val="2A2742"/>
              </a:solidFill>
              <a:latin typeface="Calibri" panose="020F0502020204030204" pitchFamily="34" charset="0"/>
              <a:cs typeface="Calibri" panose="020F0502020204030204" pitchFamily="34" charset="0"/>
            </a:endParaRPr>
          </a:p>
          <a:p>
            <a:pPr marL="285115" indent="-285115">
              <a:lnSpc>
                <a:spcPts val="2375"/>
              </a:lnSpc>
              <a:buSzPct val="100000"/>
              <a:buFontTx/>
              <a:buChar char="•"/>
            </a:pPr>
            <a:endParaRPr lang="en-US">
              <a:latin typeface="Calibri" panose="020F0502020204030204" pitchFamily="34" charset="0"/>
              <a:cs typeface="Calibri" panose="020F0502020204030204" pitchFamily="34" charset="0"/>
            </a:endParaRPr>
          </a:p>
          <a:p>
            <a:pPr>
              <a:lnSpc>
                <a:spcPts val="2375"/>
              </a:lnSpc>
              <a:buSzPct val="100000"/>
            </a:pPr>
            <a:endParaRPr lang="en-US">
              <a:latin typeface="Calibri" panose="020F0502020204030204" pitchFamily="34" charset="0"/>
              <a:cs typeface="Calibri" panose="020F0502020204030204" pitchFamily="34" charset="0"/>
            </a:endParaRPr>
          </a:p>
        </p:txBody>
      </p:sp>
      <p:pic>
        <p:nvPicPr>
          <p:cNvPr id="11" name="Picture 4">
            <a:extLst>
              <a:ext uri="{FF2B5EF4-FFF2-40B4-BE49-F238E27FC236}">
                <a16:creationId xmlns:a16="http://schemas.microsoft.com/office/drawing/2014/main" id="{4910E47A-83DB-D81B-B714-94CB13665BC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7679" y="1653332"/>
            <a:ext cx="11836641" cy="365227"/>
          </a:xfrm>
          <a:prstGeom prst="rect">
            <a:avLst/>
          </a:prstGeom>
        </p:spPr>
      </p:pic>
      <p:pic>
        <p:nvPicPr>
          <p:cNvPr id="12" name="Picture 11" descr="A person in a green hat and apron kneeling in a barn with cows&#10;&#10;Description automatically generated">
            <a:extLst>
              <a:ext uri="{FF2B5EF4-FFF2-40B4-BE49-F238E27FC236}">
                <a16:creationId xmlns:a16="http://schemas.microsoft.com/office/drawing/2014/main" id="{E8F79149-F22F-8025-C2E1-072423A9F242}"/>
              </a:ext>
            </a:extLst>
          </p:cNvPr>
          <p:cNvPicPr>
            <a:picLocks noChangeAspect="1"/>
          </p:cNvPicPr>
          <p:nvPr/>
        </p:nvPicPr>
        <p:blipFill rotWithShape="1">
          <a:blip r:embed="rId4" cstate="screen">
            <a:alphaModFix amt="46000"/>
            <a:extLst>
              <a:ext uri="{28A0092B-C50C-407E-A947-70E740481C1C}">
                <a14:useLocalDpi xmlns:a14="http://schemas.microsoft.com/office/drawing/2010/main"/>
              </a:ext>
            </a:extLst>
          </a:blip>
          <a:srcRect l="14892" r="31207"/>
          <a:stretch/>
        </p:blipFill>
        <p:spPr>
          <a:xfrm>
            <a:off x="48009" y="2129334"/>
            <a:ext cx="4189415" cy="4371975"/>
          </a:xfrm>
          <a:prstGeom prst="rect">
            <a:avLst/>
          </a:prstGeom>
        </p:spPr>
      </p:pic>
      <p:graphicFrame>
        <p:nvGraphicFramePr>
          <p:cNvPr id="3" name="Table 2">
            <a:extLst>
              <a:ext uri="{FF2B5EF4-FFF2-40B4-BE49-F238E27FC236}">
                <a16:creationId xmlns:a16="http://schemas.microsoft.com/office/drawing/2014/main" id="{C3AF4045-A5D9-7636-2BC7-4F646BC37D31}"/>
              </a:ext>
            </a:extLst>
          </p:cNvPr>
          <p:cNvGraphicFramePr>
            <a:graphicFrameLocks noGrp="1"/>
          </p:cNvGraphicFramePr>
          <p:nvPr>
            <p:extLst>
              <p:ext uri="{D42A27DB-BD31-4B8C-83A1-F6EECF244321}">
                <p14:modId xmlns:p14="http://schemas.microsoft.com/office/powerpoint/2010/main" val="1706990328"/>
              </p:ext>
            </p:extLst>
          </p:nvPr>
        </p:nvGraphicFramePr>
        <p:xfrm>
          <a:off x="609599" y="3408559"/>
          <a:ext cx="10972800" cy="1341835"/>
        </p:xfrm>
        <a:graphic>
          <a:graphicData uri="http://schemas.openxmlformats.org/drawingml/2006/table">
            <a:tbl>
              <a:tblPr firstRow="1" firstCol="1" bandRow="1">
                <a:tableStyleId>{5C22544A-7EE6-4342-B048-85BDC9FD1C3A}</a:tableStyleId>
              </a:tblPr>
              <a:tblGrid>
                <a:gridCol w="10972800">
                  <a:extLst>
                    <a:ext uri="{9D8B030D-6E8A-4147-A177-3AD203B41FA5}">
                      <a16:colId xmlns:a16="http://schemas.microsoft.com/office/drawing/2014/main" val="2233164798"/>
                    </a:ext>
                  </a:extLst>
                </a:gridCol>
              </a:tblGrid>
              <a:tr h="1341835">
                <a:tc>
                  <a:txBody>
                    <a:bodyPr/>
                    <a:lstStyle/>
                    <a:p>
                      <a:pPr marL="0" marR="0" lvl="0" algn="l">
                        <a:lnSpc>
                          <a:spcPct val="114999"/>
                        </a:lnSpc>
                        <a:spcAft>
                          <a:spcPts val="800"/>
                        </a:spcAft>
                        <a:buNone/>
                      </a:pPr>
                      <a:r>
                        <a:rPr lang="en-US" sz="2400" b="0" i="0" u="none" strike="noStrike" noProof="0">
                          <a:effectLst/>
                          <a:latin typeface="Calibri"/>
                        </a:rPr>
                        <a:t>En la Página 2 de la </a:t>
                      </a:r>
                      <a:r>
                        <a:rPr lang="en-US" sz="2400" b="0" i="0" u="none" strike="noStrike" noProof="0" err="1">
                          <a:effectLst/>
                          <a:latin typeface="Calibri"/>
                        </a:rPr>
                        <a:t>plantilla</a:t>
                      </a:r>
                      <a:r>
                        <a:rPr lang="en-US" sz="2400" b="0" i="0" u="none" strike="noStrike" noProof="0">
                          <a:effectLst/>
                          <a:latin typeface="Calibri"/>
                        </a:rPr>
                        <a:t> del Plan de PCI, </a:t>
                      </a:r>
                      <a:r>
                        <a:rPr lang="en-US" sz="2400" b="0" i="0" u="none" strike="noStrike" noProof="0" err="1">
                          <a:effectLst/>
                          <a:latin typeface="Calibri"/>
                        </a:rPr>
                        <a:t>escriba</a:t>
                      </a:r>
                      <a:r>
                        <a:rPr lang="en-US" sz="2400" b="0" i="0" u="none" strike="noStrike" noProof="0">
                          <a:effectLst/>
                          <a:latin typeface="Calibri"/>
                        </a:rPr>
                        <a:t> el </a:t>
                      </a:r>
                      <a:r>
                        <a:rPr lang="en-US" sz="2400" b="0" i="0" u="none" strike="noStrike" noProof="0" err="1">
                          <a:effectLst/>
                          <a:latin typeface="Calibri"/>
                        </a:rPr>
                        <a:t>nombre</a:t>
                      </a:r>
                      <a:r>
                        <a:rPr lang="en-US" sz="2400" b="0" i="0" u="none" strike="noStrike" noProof="0">
                          <a:effectLst/>
                          <a:latin typeface="Calibri"/>
                        </a:rPr>
                        <a:t>, el </a:t>
                      </a:r>
                      <a:r>
                        <a:rPr lang="en-US" sz="2400" b="0" i="0" u="none" strike="noStrike" noProof="0" err="1">
                          <a:effectLst/>
                          <a:latin typeface="Calibri"/>
                        </a:rPr>
                        <a:t>correo</a:t>
                      </a:r>
                      <a:r>
                        <a:rPr lang="en-US" sz="2400" b="0" i="0" u="none" strike="noStrike" noProof="0">
                          <a:effectLst/>
                          <a:latin typeface="Calibri"/>
                        </a:rPr>
                        <a:t> </a:t>
                      </a:r>
                      <a:r>
                        <a:rPr lang="en-US" sz="2400" b="0" i="0" u="none" strike="noStrike" noProof="0" err="1">
                          <a:effectLst/>
                          <a:latin typeface="Calibri"/>
                        </a:rPr>
                        <a:t>electrónico</a:t>
                      </a:r>
                      <a:r>
                        <a:rPr lang="en-US" sz="2400" b="0" i="0" u="none" strike="noStrike" noProof="0">
                          <a:effectLst/>
                          <a:latin typeface="Calibri"/>
                        </a:rPr>
                        <a:t> y el </a:t>
                      </a:r>
                      <a:r>
                        <a:rPr lang="en-US" sz="2400" b="0" i="0" u="none" strike="noStrike" noProof="0" err="1">
                          <a:effectLst/>
                          <a:latin typeface="Calibri"/>
                        </a:rPr>
                        <a:t>número</a:t>
                      </a:r>
                      <a:r>
                        <a:rPr lang="en-US" sz="2400" b="0" i="0" u="none" strike="noStrike" noProof="0">
                          <a:effectLst/>
                          <a:latin typeface="Calibri"/>
                        </a:rPr>
                        <a:t> de </a:t>
                      </a:r>
                      <a:r>
                        <a:rPr lang="en-US" sz="2400" b="0" i="0" u="none" strike="noStrike" noProof="0" err="1">
                          <a:effectLst/>
                          <a:latin typeface="Calibri"/>
                        </a:rPr>
                        <a:t>teléfono</a:t>
                      </a:r>
                      <a:r>
                        <a:rPr lang="en-US" sz="2400" b="0" i="0" u="none" strike="noStrike" noProof="0">
                          <a:effectLst/>
                          <a:latin typeface="Calibri"/>
                        </a:rPr>
                        <a:t> de la persona </a:t>
                      </a:r>
                      <a:r>
                        <a:rPr lang="en-US" sz="2400" b="0" i="0" u="none" strike="noStrike" noProof="0" err="1">
                          <a:effectLst/>
                          <a:latin typeface="Calibri"/>
                        </a:rPr>
                        <a:t>responsable</a:t>
                      </a:r>
                      <a:r>
                        <a:rPr lang="en-US" sz="2400" b="0" i="0" u="none" strike="noStrike" noProof="0">
                          <a:effectLst/>
                          <a:latin typeface="Calibri"/>
                        </a:rPr>
                        <a:t> de </a:t>
                      </a:r>
                      <a:r>
                        <a:rPr lang="en-US" sz="2400" b="0" i="0" u="none" strike="noStrike" noProof="0" err="1">
                          <a:effectLst/>
                          <a:latin typeface="Calibri"/>
                        </a:rPr>
                        <a:t>este</a:t>
                      </a:r>
                      <a:r>
                        <a:rPr lang="en-US" sz="2400" b="0" i="0" u="none" strike="noStrike" noProof="0">
                          <a:effectLst/>
                          <a:latin typeface="Calibri"/>
                        </a:rPr>
                        <a:t> Plan de PCI y </a:t>
                      </a:r>
                      <a:r>
                        <a:rPr lang="en-US" sz="2400" b="0" i="0" u="none" strike="noStrike" noProof="0" err="1">
                          <a:effectLst/>
                          <a:latin typeface="Calibri"/>
                        </a:rPr>
                        <a:t>que</a:t>
                      </a:r>
                      <a:r>
                        <a:rPr lang="en-US" sz="2400" b="0" i="0" u="none" strike="noStrike" noProof="0">
                          <a:effectLst/>
                          <a:latin typeface="Calibri"/>
                        </a:rPr>
                        <a:t> es el punto de </a:t>
                      </a:r>
                      <a:r>
                        <a:rPr lang="en-US" sz="2400" b="0" i="0" u="none" strike="noStrike" noProof="0" err="1">
                          <a:effectLst/>
                          <a:latin typeface="Calibri"/>
                        </a:rPr>
                        <a:t>contacto</a:t>
                      </a:r>
                      <a:r>
                        <a:rPr lang="en-US" sz="2400" b="0" i="0" u="none" strike="noStrike" noProof="0">
                          <a:effectLst/>
                          <a:latin typeface="Calibri"/>
                        </a:rPr>
                        <a:t> para </a:t>
                      </a:r>
                      <a:r>
                        <a:rPr lang="en-US" sz="2400" b="0" i="0" u="none" strike="noStrike" noProof="0" err="1">
                          <a:effectLst/>
                          <a:latin typeface="Calibri"/>
                        </a:rPr>
                        <a:t>los</a:t>
                      </a:r>
                      <a:r>
                        <a:rPr lang="en-US" sz="2400" b="0" i="0" u="none" strike="noStrike" noProof="0">
                          <a:effectLst/>
                          <a:latin typeface="Calibri"/>
                        </a:rPr>
                        <a:t> </a:t>
                      </a:r>
                      <a:r>
                        <a:rPr lang="en-US" sz="2400" b="0" i="0" u="none" strike="noStrike" noProof="0" err="1">
                          <a:effectLst/>
                          <a:latin typeface="Calibri"/>
                        </a:rPr>
                        <a:t>empleados</a:t>
                      </a:r>
                      <a:r>
                        <a:rPr lang="en-US" sz="2400" b="0" i="0" u="none" strike="noStrike" noProof="0">
                          <a:effectLst/>
                          <a:latin typeface="Calibri"/>
                        </a:rPr>
                        <a:t>.</a:t>
                      </a:r>
                      <a:endParaRPr lang="en-US" b="0" i="0" u="none" strike="noStrike" noProof="0">
                        <a:latin typeface="Calibri"/>
                      </a:endParaRPr>
                    </a:p>
                  </a:txBody>
                  <a:tcPr marL="68580" marR="68580" marT="0" marB="0" anchor="ctr"/>
                </a:tc>
                <a:extLst>
                  <a:ext uri="{0D108BD9-81ED-4DB2-BD59-A6C34878D82A}">
                    <a16:rowId xmlns:a16="http://schemas.microsoft.com/office/drawing/2014/main" val="1810193433"/>
                  </a:ext>
                </a:extLst>
              </a:tr>
            </a:tbl>
          </a:graphicData>
        </a:graphic>
      </p:graphicFrame>
    </p:spTree>
    <p:extLst>
      <p:ext uri="{BB962C8B-B14F-4D97-AF65-F5344CB8AC3E}">
        <p14:creationId xmlns:p14="http://schemas.microsoft.com/office/powerpoint/2010/main" val="33882005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C0B5E-342A-C42E-2A4C-8FF32761538E}"/>
            </a:ext>
          </a:extLst>
        </p:cNvPr>
        <p:cNvGrpSpPr/>
        <p:nvPr/>
      </p:nvGrpSpPr>
      <p:grpSpPr>
        <a:xfrm>
          <a:off x="0" y="0"/>
          <a:ext cx="0" cy="0"/>
          <a:chOff x="0" y="0"/>
          <a:chExt cx="0" cy="0"/>
        </a:xfrm>
      </p:grpSpPr>
      <p:sp>
        <p:nvSpPr>
          <p:cNvPr id="5" name="Text 2">
            <a:extLst>
              <a:ext uri="{FF2B5EF4-FFF2-40B4-BE49-F238E27FC236}">
                <a16:creationId xmlns:a16="http://schemas.microsoft.com/office/drawing/2014/main" id="{FC8CBD28-96AE-0C98-4197-F7BB231FF407}"/>
              </a:ext>
            </a:extLst>
          </p:cNvPr>
          <p:cNvSpPr/>
          <p:nvPr/>
        </p:nvSpPr>
        <p:spPr>
          <a:xfrm>
            <a:off x="265657" y="332006"/>
            <a:ext cx="12195237" cy="590649"/>
          </a:xfrm>
          <a:prstGeom prst="rect">
            <a:avLst/>
          </a:prstGeom>
          <a:noFill/>
          <a:ln/>
        </p:spPr>
        <p:txBody>
          <a:bodyPr wrap="none" lIns="0" tIns="0" rIns="0" bIns="0" rtlCol="0" anchor="t"/>
          <a:lstStyle/>
          <a:p>
            <a:r>
              <a:rPr lang="en-US" sz="4400" b="1" i="1" err="1">
                <a:solidFill>
                  <a:srgbClr val="FF0000"/>
                </a:solidFill>
                <a:ea typeface="+mn-lt"/>
                <a:cs typeface="+mn-lt"/>
              </a:rPr>
              <a:t>Comunicación</a:t>
            </a:r>
            <a:r>
              <a:rPr lang="en-US" sz="4400" b="1">
                <a:solidFill>
                  <a:srgbClr val="4B2E83"/>
                </a:solidFill>
                <a:ea typeface="+mn-lt"/>
                <a:cs typeface="+mn-lt"/>
              </a:rPr>
              <a:t> entre </a:t>
            </a:r>
            <a:r>
              <a:rPr lang="en-US" sz="4400" b="1" err="1">
                <a:solidFill>
                  <a:srgbClr val="4B2E83"/>
                </a:solidFill>
                <a:ea typeface="+mn-lt"/>
                <a:cs typeface="+mn-lt"/>
              </a:rPr>
              <a:t>los</a:t>
            </a:r>
            <a:r>
              <a:rPr lang="en-US" sz="4400" b="1">
                <a:solidFill>
                  <a:srgbClr val="4B2E83"/>
                </a:solidFill>
                <a:ea typeface="+mn-lt"/>
                <a:cs typeface="+mn-lt"/>
              </a:rPr>
              <a:t> </a:t>
            </a:r>
            <a:r>
              <a:rPr lang="en-US" sz="4400" b="1" err="1">
                <a:solidFill>
                  <a:srgbClr val="4B2E83"/>
                </a:solidFill>
                <a:ea typeface="+mn-lt"/>
                <a:cs typeface="+mn-lt"/>
              </a:rPr>
              <a:t>empleados</a:t>
            </a:r>
            <a:r>
              <a:rPr lang="en-US" sz="4400" b="1">
                <a:solidFill>
                  <a:srgbClr val="4B2E83"/>
                </a:solidFill>
                <a:ea typeface="+mn-lt"/>
                <a:cs typeface="+mn-lt"/>
              </a:rPr>
              <a:t> y la persona </a:t>
            </a:r>
            <a:endParaRPr lang="en-US" b="1">
              <a:solidFill>
                <a:srgbClr val="000000"/>
              </a:solidFill>
              <a:ea typeface="+mn-lt"/>
              <a:cs typeface="+mn-lt"/>
            </a:endParaRPr>
          </a:p>
          <a:p>
            <a:r>
              <a:rPr lang="en-US" sz="4400" b="1" err="1">
                <a:solidFill>
                  <a:srgbClr val="4B2E83"/>
                </a:solidFill>
                <a:ea typeface="+mn-lt"/>
                <a:cs typeface="+mn-lt"/>
              </a:rPr>
              <a:t>responsable</a:t>
            </a:r>
            <a:r>
              <a:rPr lang="en-US" sz="4400" b="1">
                <a:solidFill>
                  <a:srgbClr val="4B2E83"/>
                </a:solidFill>
                <a:ea typeface="+mn-lt"/>
                <a:cs typeface="+mn-lt"/>
              </a:rPr>
              <a:t> de PCI</a:t>
            </a:r>
            <a:endParaRPr lang="en-US" b="1">
              <a:solidFill>
                <a:srgbClr val="000000"/>
              </a:solidFill>
              <a:latin typeface="+mj-lt"/>
              <a:ea typeface="Calibri"/>
              <a:cs typeface="Calibri"/>
            </a:endParaRPr>
          </a:p>
        </p:txBody>
      </p:sp>
      <p:pic>
        <p:nvPicPr>
          <p:cNvPr id="11" name="Picture 4">
            <a:extLst>
              <a:ext uri="{FF2B5EF4-FFF2-40B4-BE49-F238E27FC236}">
                <a16:creationId xmlns:a16="http://schemas.microsoft.com/office/drawing/2014/main" id="{F8CDDD40-DA5C-379A-4056-E1E953CDF71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7679" y="1653332"/>
            <a:ext cx="11836641" cy="365227"/>
          </a:xfrm>
          <a:prstGeom prst="rect">
            <a:avLst/>
          </a:prstGeom>
        </p:spPr>
      </p:pic>
      <p:sp>
        <p:nvSpPr>
          <p:cNvPr id="2" name="Rectangle 2">
            <a:extLst>
              <a:ext uri="{FF2B5EF4-FFF2-40B4-BE49-F238E27FC236}">
                <a16:creationId xmlns:a16="http://schemas.microsoft.com/office/drawing/2014/main" id="{D103CD10-802C-C247-15F8-9BDD54DC9BE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4">
            <a:extLst>
              <a:ext uri="{FF2B5EF4-FFF2-40B4-BE49-F238E27FC236}">
                <a16:creationId xmlns:a16="http://schemas.microsoft.com/office/drawing/2014/main" id="{2B9A7B11-5262-D228-40D9-60C8E3930964}"/>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4" name="Picture 13">
            <a:extLst>
              <a:ext uri="{FF2B5EF4-FFF2-40B4-BE49-F238E27FC236}">
                <a16:creationId xmlns:a16="http://schemas.microsoft.com/office/drawing/2014/main" id="{AD630697-37C7-95D6-568A-AEF92CE7115F}"/>
              </a:ext>
            </a:extLst>
          </p:cNvPr>
          <p:cNvPicPr>
            <a:picLocks noChangeAspect="1"/>
          </p:cNvPicPr>
          <p:nvPr/>
        </p:nvPicPr>
        <p:blipFill>
          <a:blip r:embed="rId4"/>
          <a:stretch>
            <a:fillRect/>
          </a:stretch>
        </p:blipFill>
        <p:spPr>
          <a:xfrm>
            <a:off x="3614390" y="2439734"/>
            <a:ext cx="4963218" cy="3629532"/>
          </a:xfrm>
          <a:prstGeom prst="rect">
            <a:avLst/>
          </a:prstGeom>
        </p:spPr>
      </p:pic>
      <p:sp>
        <p:nvSpPr>
          <p:cNvPr id="6" name="Rectangle 5">
            <a:extLst>
              <a:ext uri="{FF2B5EF4-FFF2-40B4-BE49-F238E27FC236}">
                <a16:creationId xmlns:a16="http://schemas.microsoft.com/office/drawing/2014/main" id="{FA7A5104-FA03-0A45-E4A2-9C16C96DCA35}"/>
              </a:ext>
            </a:extLst>
          </p:cNvPr>
          <p:cNvSpPr/>
          <p:nvPr/>
        </p:nvSpPr>
        <p:spPr>
          <a:xfrm>
            <a:off x="3928056" y="2597239"/>
            <a:ext cx="2833352" cy="33270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D70B689-7AEE-AC4D-99BC-E09DA523F7A8}"/>
              </a:ext>
            </a:extLst>
          </p:cNvPr>
          <p:cNvSpPr txBox="1"/>
          <p:nvPr/>
        </p:nvSpPr>
        <p:spPr>
          <a:xfrm>
            <a:off x="3928055" y="2597238"/>
            <a:ext cx="3430073"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4B2E83"/>
                </a:solidFill>
                <a:ea typeface="Calibri"/>
                <a:cs typeface="Calibri"/>
              </a:rPr>
              <a:t>Los </a:t>
            </a:r>
            <a:r>
              <a:rPr lang="en-US" sz="2000" b="1" err="1">
                <a:solidFill>
                  <a:srgbClr val="4B2E83"/>
                </a:solidFill>
                <a:ea typeface="Calibri"/>
                <a:cs typeface="Calibri"/>
              </a:rPr>
              <a:t>empleados</a:t>
            </a:r>
            <a:r>
              <a:rPr lang="en-US" sz="2000" b="1">
                <a:solidFill>
                  <a:srgbClr val="4B2E83"/>
                </a:solidFill>
                <a:ea typeface="Calibri"/>
                <a:cs typeface="Calibri"/>
              </a:rPr>
              <a:t> </a:t>
            </a:r>
            <a:r>
              <a:rPr lang="en-US" sz="2000" b="1" err="1">
                <a:solidFill>
                  <a:srgbClr val="4B2E83"/>
                </a:solidFill>
                <a:ea typeface="Calibri"/>
                <a:cs typeface="Calibri"/>
              </a:rPr>
              <a:t>deben</a:t>
            </a:r>
            <a:r>
              <a:rPr lang="en-US" sz="2000" b="1">
                <a:solidFill>
                  <a:srgbClr val="4B2E83"/>
                </a:solidFill>
                <a:ea typeface="Calibri"/>
                <a:cs typeface="Calibri"/>
              </a:rPr>
              <a:t> saber</a:t>
            </a:r>
            <a:endParaRPr lang="en-US"/>
          </a:p>
        </p:txBody>
      </p:sp>
      <p:sp>
        <p:nvSpPr>
          <p:cNvPr id="9" name="Rectangle 8">
            <a:extLst>
              <a:ext uri="{FF2B5EF4-FFF2-40B4-BE49-F238E27FC236}">
                <a16:creationId xmlns:a16="http://schemas.microsoft.com/office/drawing/2014/main" id="{AEF0F52C-2EFC-AD58-1BB2-496C957639C5}"/>
              </a:ext>
            </a:extLst>
          </p:cNvPr>
          <p:cNvSpPr/>
          <p:nvPr/>
        </p:nvSpPr>
        <p:spPr>
          <a:xfrm>
            <a:off x="4164168" y="3048000"/>
            <a:ext cx="3530957" cy="89078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F71008A-BF74-C6DE-60A1-04FE1472B1F7}"/>
              </a:ext>
            </a:extLst>
          </p:cNvPr>
          <p:cNvSpPr txBox="1"/>
          <p:nvPr/>
        </p:nvSpPr>
        <p:spPr>
          <a:xfrm>
            <a:off x="4164169" y="2994338"/>
            <a:ext cx="4428185" cy="8771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700" err="1">
                <a:ea typeface="Calibri"/>
                <a:cs typeface="Calibri"/>
              </a:rPr>
              <a:t>Quién</a:t>
            </a:r>
            <a:r>
              <a:rPr lang="en-US" sz="1700">
                <a:ea typeface="Calibri"/>
                <a:cs typeface="Calibri"/>
              </a:rPr>
              <a:t> es la persona </a:t>
            </a:r>
            <a:r>
              <a:rPr lang="en-US" sz="1700" err="1">
                <a:ea typeface="Calibri"/>
                <a:cs typeface="Calibri"/>
              </a:rPr>
              <a:t>responsable</a:t>
            </a:r>
            <a:r>
              <a:rPr lang="en-US" sz="1700">
                <a:ea typeface="Calibri"/>
                <a:cs typeface="Calibri"/>
              </a:rPr>
              <a:t> de PCI</a:t>
            </a:r>
          </a:p>
          <a:p>
            <a:r>
              <a:rPr lang="en-US" sz="1700" err="1">
                <a:ea typeface="Calibri"/>
                <a:cs typeface="Calibri"/>
              </a:rPr>
              <a:t>Cuándo</a:t>
            </a:r>
            <a:r>
              <a:rPr lang="en-US" sz="1700">
                <a:ea typeface="Calibri"/>
                <a:cs typeface="Calibri"/>
              </a:rPr>
              <a:t> y </a:t>
            </a:r>
            <a:r>
              <a:rPr lang="en-US" sz="1700" err="1">
                <a:ea typeface="Calibri"/>
                <a:cs typeface="Calibri"/>
              </a:rPr>
              <a:t>cómo</a:t>
            </a:r>
            <a:r>
              <a:rPr lang="en-US" sz="1700">
                <a:ea typeface="Calibri"/>
                <a:cs typeface="Calibri"/>
              </a:rPr>
              <a:t> </a:t>
            </a:r>
            <a:r>
              <a:rPr lang="en-US" sz="1700" err="1">
                <a:ea typeface="Calibri"/>
                <a:cs typeface="Calibri"/>
              </a:rPr>
              <a:t>comunicarse</a:t>
            </a:r>
            <a:r>
              <a:rPr lang="en-US" sz="1700">
                <a:ea typeface="Calibri"/>
                <a:cs typeface="Calibri"/>
              </a:rPr>
              <a:t> con </a:t>
            </a:r>
            <a:r>
              <a:rPr lang="en-US" sz="1700" err="1">
                <a:ea typeface="Calibri"/>
                <a:cs typeface="Calibri"/>
              </a:rPr>
              <a:t>esa</a:t>
            </a:r>
            <a:r>
              <a:rPr lang="en-US" sz="1700">
                <a:ea typeface="Calibri"/>
                <a:cs typeface="Calibri"/>
              </a:rPr>
              <a:t> persona</a:t>
            </a:r>
          </a:p>
          <a:p>
            <a:r>
              <a:rPr lang="en-US" sz="1700" err="1">
                <a:ea typeface="Calibri"/>
                <a:cs typeface="Calibri"/>
              </a:rPr>
              <a:t>Qué</a:t>
            </a:r>
            <a:r>
              <a:rPr lang="en-US" sz="1700">
                <a:ea typeface="Calibri"/>
                <a:cs typeface="Calibri"/>
              </a:rPr>
              <a:t> </a:t>
            </a:r>
            <a:r>
              <a:rPr lang="en-US" sz="1700" err="1">
                <a:ea typeface="Calibri"/>
                <a:cs typeface="Calibri"/>
              </a:rPr>
              <a:t>preguntas</a:t>
            </a:r>
            <a:r>
              <a:rPr lang="en-US" sz="1700">
                <a:ea typeface="Calibri"/>
                <a:cs typeface="Calibri"/>
              </a:rPr>
              <a:t> o inquietudes </a:t>
            </a:r>
            <a:r>
              <a:rPr lang="en-US" sz="1700" err="1">
                <a:ea typeface="Calibri"/>
                <a:cs typeface="Calibri"/>
              </a:rPr>
              <a:t>compartir</a:t>
            </a:r>
            <a:endParaRPr lang="en-US" sz="1700">
              <a:cs typeface="Calibri"/>
            </a:endParaRPr>
          </a:p>
        </p:txBody>
      </p:sp>
      <p:sp>
        <p:nvSpPr>
          <p:cNvPr id="12" name="Rectangle 11">
            <a:extLst>
              <a:ext uri="{FF2B5EF4-FFF2-40B4-BE49-F238E27FC236}">
                <a16:creationId xmlns:a16="http://schemas.microsoft.com/office/drawing/2014/main" id="{882152EF-444F-2EEC-F81E-3E5A04D88D88}"/>
              </a:ext>
            </a:extLst>
          </p:cNvPr>
          <p:cNvSpPr/>
          <p:nvPr/>
        </p:nvSpPr>
        <p:spPr>
          <a:xfrm>
            <a:off x="3852929" y="4185634"/>
            <a:ext cx="4486140" cy="37563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222B5D13-32D9-DAA1-4E39-BFC1C137A1D3}"/>
              </a:ext>
            </a:extLst>
          </p:cNvPr>
          <p:cNvSpPr txBox="1"/>
          <p:nvPr/>
        </p:nvSpPr>
        <p:spPr>
          <a:xfrm>
            <a:off x="3928055" y="4239295"/>
            <a:ext cx="381644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err="1">
                <a:solidFill>
                  <a:srgbClr val="4B2E83"/>
                </a:solidFill>
                <a:ea typeface="+mn-lt"/>
                <a:cs typeface="+mn-lt"/>
              </a:rPr>
              <a:t>Promover</a:t>
            </a:r>
            <a:r>
              <a:rPr lang="en-US" b="1">
                <a:solidFill>
                  <a:srgbClr val="4B2E83"/>
                </a:solidFill>
                <a:ea typeface="+mn-lt"/>
                <a:cs typeface="+mn-lt"/>
              </a:rPr>
              <a:t> la </a:t>
            </a:r>
            <a:r>
              <a:rPr lang="en-US" b="1" err="1">
                <a:solidFill>
                  <a:srgbClr val="4B2E83"/>
                </a:solidFill>
                <a:ea typeface="+mn-lt"/>
                <a:cs typeface="+mn-lt"/>
              </a:rPr>
              <a:t>comunicación</a:t>
            </a:r>
            <a:r>
              <a:rPr lang="en-US" b="1">
                <a:solidFill>
                  <a:srgbClr val="4B2E83"/>
                </a:solidFill>
                <a:ea typeface="+mn-lt"/>
                <a:cs typeface="+mn-lt"/>
              </a:rPr>
              <a:t> </a:t>
            </a:r>
            <a:r>
              <a:rPr lang="en-US" b="1" err="1">
                <a:solidFill>
                  <a:srgbClr val="4B2E83"/>
                </a:solidFill>
                <a:ea typeface="+mn-lt"/>
                <a:cs typeface="+mn-lt"/>
              </a:rPr>
              <a:t>temprana</a:t>
            </a:r>
            <a:endParaRPr lang="en-US" b="1" err="1">
              <a:solidFill>
                <a:srgbClr val="000000"/>
              </a:solidFill>
              <a:cs typeface="Calibri"/>
            </a:endParaRPr>
          </a:p>
          <a:p>
            <a:pPr algn="l"/>
            <a:endParaRPr lang="en-US">
              <a:cs typeface="Calibri"/>
            </a:endParaRPr>
          </a:p>
        </p:txBody>
      </p:sp>
      <p:sp>
        <p:nvSpPr>
          <p:cNvPr id="16" name="Rectangle 15">
            <a:extLst>
              <a:ext uri="{FF2B5EF4-FFF2-40B4-BE49-F238E27FC236}">
                <a16:creationId xmlns:a16="http://schemas.microsoft.com/office/drawing/2014/main" id="{E19ACAD5-E681-4573-3AEE-22579D08CDD9}"/>
              </a:ext>
            </a:extLst>
          </p:cNvPr>
          <p:cNvSpPr/>
          <p:nvPr/>
        </p:nvSpPr>
        <p:spPr>
          <a:xfrm>
            <a:off x="3917323" y="4636394"/>
            <a:ext cx="4443211" cy="49369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A8E8CF34-CA42-FDDB-9767-1D497E9B5AAA}"/>
              </a:ext>
            </a:extLst>
          </p:cNvPr>
          <p:cNvSpPr txBox="1"/>
          <p:nvPr/>
        </p:nvSpPr>
        <p:spPr>
          <a:xfrm>
            <a:off x="3917323" y="4561267"/>
            <a:ext cx="4320861"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700">
                <a:ea typeface="+mn-lt"/>
                <a:cs typeface="+mn-lt"/>
              </a:rPr>
              <a:t>Las </a:t>
            </a:r>
            <a:r>
              <a:rPr lang="en-US" sz="1700" err="1">
                <a:ea typeface="+mn-lt"/>
                <a:cs typeface="+mn-lt"/>
              </a:rPr>
              <a:t>preguntas</a:t>
            </a:r>
            <a:r>
              <a:rPr lang="en-US" sz="1700">
                <a:ea typeface="+mn-lt"/>
                <a:cs typeface="+mn-lt"/>
              </a:rPr>
              <a:t>, inquietudes e ideas para </a:t>
            </a:r>
            <a:r>
              <a:rPr lang="en-US" sz="1700" err="1">
                <a:ea typeface="+mn-lt"/>
                <a:cs typeface="+mn-lt"/>
              </a:rPr>
              <a:t>mejorar</a:t>
            </a:r>
            <a:r>
              <a:rPr lang="en-US" sz="1700">
                <a:ea typeface="+mn-lt"/>
                <a:cs typeface="+mn-lt"/>
              </a:rPr>
              <a:t> la </a:t>
            </a:r>
            <a:r>
              <a:rPr lang="en-US" sz="1700" err="1">
                <a:ea typeface="+mn-lt"/>
                <a:cs typeface="+mn-lt"/>
              </a:rPr>
              <a:t>seguridad</a:t>
            </a:r>
            <a:r>
              <a:rPr lang="en-US" sz="1700">
                <a:ea typeface="+mn-lt"/>
                <a:cs typeface="+mn-lt"/>
              </a:rPr>
              <a:t> </a:t>
            </a:r>
            <a:r>
              <a:rPr lang="en-US" sz="1700" err="1">
                <a:ea typeface="+mn-lt"/>
                <a:cs typeface="+mn-lt"/>
              </a:rPr>
              <a:t>siempre</a:t>
            </a:r>
            <a:r>
              <a:rPr lang="en-US" sz="1700">
                <a:ea typeface="+mn-lt"/>
                <a:cs typeface="+mn-lt"/>
              </a:rPr>
              <a:t> son </a:t>
            </a:r>
            <a:r>
              <a:rPr lang="en-US" sz="1700" err="1">
                <a:ea typeface="+mn-lt"/>
                <a:cs typeface="+mn-lt"/>
              </a:rPr>
              <a:t>bienvenidas</a:t>
            </a:r>
            <a:r>
              <a:rPr lang="en-US" sz="1700">
                <a:ea typeface="+mn-lt"/>
                <a:cs typeface="+mn-lt"/>
              </a:rPr>
              <a:t>.</a:t>
            </a:r>
            <a:endParaRPr lang="en-US" sz="1700">
              <a:cs typeface="Calibri"/>
            </a:endParaRPr>
          </a:p>
          <a:p>
            <a:pPr algn="l"/>
            <a:endParaRPr lang="en-US">
              <a:cs typeface="Calibri"/>
            </a:endParaRPr>
          </a:p>
        </p:txBody>
      </p:sp>
      <p:sp>
        <p:nvSpPr>
          <p:cNvPr id="18" name="Rectangle 17">
            <a:extLst>
              <a:ext uri="{FF2B5EF4-FFF2-40B4-BE49-F238E27FC236}">
                <a16:creationId xmlns:a16="http://schemas.microsoft.com/office/drawing/2014/main" id="{C3CC9CE9-0E52-6D31-D822-7A7CE793A9E0}"/>
              </a:ext>
            </a:extLst>
          </p:cNvPr>
          <p:cNvSpPr/>
          <p:nvPr/>
        </p:nvSpPr>
        <p:spPr>
          <a:xfrm>
            <a:off x="4378817" y="5291070"/>
            <a:ext cx="3863661" cy="4829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04048A77-B742-196C-C9CB-FC3EABC3DC2E}"/>
              </a:ext>
            </a:extLst>
          </p:cNvPr>
          <p:cNvSpPr txBox="1"/>
          <p:nvPr/>
        </p:nvSpPr>
        <p:spPr>
          <a:xfrm>
            <a:off x="4378818" y="5183745"/>
            <a:ext cx="4514043"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700">
                <a:ea typeface="+mn-lt"/>
                <a:cs typeface="+mn-lt"/>
              </a:rPr>
              <a:t>Un </a:t>
            </a:r>
            <a:r>
              <a:rPr lang="en-US" sz="1700" err="1">
                <a:ea typeface="+mn-lt"/>
                <a:cs typeface="+mn-lt"/>
              </a:rPr>
              <a:t>enfoque</a:t>
            </a:r>
            <a:r>
              <a:rPr lang="en-US" sz="1700">
                <a:ea typeface="+mn-lt"/>
                <a:cs typeface="+mn-lt"/>
              </a:rPr>
              <a:t> de </a:t>
            </a:r>
            <a:r>
              <a:rPr lang="en-US" sz="1700" err="1">
                <a:ea typeface="+mn-lt"/>
                <a:cs typeface="+mn-lt"/>
              </a:rPr>
              <a:t>apoyo</a:t>
            </a:r>
            <a:r>
              <a:rPr lang="en-US" sz="1700">
                <a:ea typeface="+mn-lt"/>
                <a:cs typeface="+mn-lt"/>
              </a:rPr>
              <a:t>, sin culpas, genera </a:t>
            </a:r>
            <a:r>
              <a:rPr lang="en-US" sz="1700" err="1">
                <a:ea typeface="+mn-lt"/>
                <a:cs typeface="+mn-lt"/>
              </a:rPr>
              <a:t>confianza</a:t>
            </a:r>
            <a:r>
              <a:rPr lang="en-US" sz="1700">
                <a:ea typeface="+mn-lt"/>
                <a:cs typeface="+mn-lt"/>
              </a:rPr>
              <a:t>.</a:t>
            </a:r>
            <a:endParaRPr lang="en-US" sz="1700"/>
          </a:p>
          <a:p>
            <a:pPr algn="l"/>
            <a:endParaRPr lang="en-US">
              <a:cs typeface="Calibri"/>
            </a:endParaRPr>
          </a:p>
        </p:txBody>
      </p:sp>
    </p:spTree>
    <p:extLst>
      <p:ext uri="{BB962C8B-B14F-4D97-AF65-F5344CB8AC3E}">
        <p14:creationId xmlns:p14="http://schemas.microsoft.com/office/powerpoint/2010/main" val="11135554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7946F-6265-3991-DB4C-02E1DE972355}"/>
              </a:ext>
            </a:extLst>
          </p:cNvPr>
          <p:cNvSpPr>
            <a:spLocks noGrp="1"/>
          </p:cNvSpPr>
          <p:nvPr>
            <p:ph type="ctrTitle"/>
          </p:nvPr>
        </p:nvSpPr>
        <p:spPr>
          <a:xfrm>
            <a:off x="4541408" y="452886"/>
            <a:ext cx="8807785" cy="2271802"/>
          </a:xfrm>
        </p:spPr>
        <p:txBody>
          <a:bodyPr>
            <a:normAutofit/>
          </a:bodyPr>
          <a:lstStyle/>
          <a:p>
            <a:pPr algn="l">
              <a:lnSpc>
                <a:spcPts val="5550"/>
              </a:lnSpc>
            </a:pPr>
            <a:r>
              <a:rPr lang="en-US" sz="3600" err="1">
                <a:latin typeface="+mj-lt"/>
                <a:ea typeface="Calibri"/>
                <a:cs typeface="Calibri"/>
              </a:rPr>
              <a:t>Compromiso</a:t>
            </a:r>
            <a:r>
              <a:rPr lang="en-US" sz="3600">
                <a:latin typeface="+mj-lt"/>
                <a:ea typeface="Calibri"/>
                <a:cs typeface="Calibri"/>
              </a:rPr>
              <a:t> </a:t>
            </a:r>
            <a:r>
              <a:rPr lang="en-US" sz="3600" err="1">
                <a:latin typeface="+mj-lt"/>
                <a:ea typeface="Calibri"/>
                <a:cs typeface="Calibri"/>
              </a:rPr>
              <a:t>compartido</a:t>
            </a:r>
            <a:r>
              <a:rPr lang="en-US" sz="3600">
                <a:latin typeface="+mj-lt"/>
                <a:ea typeface="Calibri"/>
                <a:cs typeface="Calibri"/>
              </a:rPr>
              <a:t> = </a:t>
            </a:r>
            <a:r>
              <a:rPr lang="en-US" sz="3600" err="1">
                <a:latin typeface="+mj-lt"/>
                <a:ea typeface="Calibri"/>
                <a:cs typeface="Calibri"/>
              </a:rPr>
              <a:t>Éxito</a:t>
            </a:r>
            <a:endParaRPr lang="en-US" sz="3600"/>
          </a:p>
        </p:txBody>
      </p:sp>
      <p:sp>
        <p:nvSpPr>
          <p:cNvPr id="7" name="TextBox 6">
            <a:extLst>
              <a:ext uri="{FF2B5EF4-FFF2-40B4-BE49-F238E27FC236}">
                <a16:creationId xmlns:a16="http://schemas.microsoft.com/office/drawing/2014/main" id="{AC7AAE32-7D92-F7D6-451A-C5A0E247EBAE}"/>
              </a:ext>
            </a:extLst>
          </p:cNvPr>
          <p:cNvSpPr txBox="1"/>
          <p:nvPr/>
        </p:nvSpPr>
        <p:spPr>
          <a:xfrm>
            <a:off x="3050381" y="3244334"/>
            <a:ext cx="6100762" cy="369332"/>
          </a:xfrm>
          <a:prstGeom prst="rect">
            <a:avLst/>
          </a:prstGeom>
          <a:noFill/>
        </p:spPr>
        <p:txBody>
          <a:bodyPr wrap="square">
            <a:spAutoFit/>
          </a:bodyPr>
          <a:lstStyle/>
          <a:p>
            <a:r>
              <a:rPr lang="en-US" sz="1800" b="1">
                <a:solidFill>
                  <a:srgbClr val="2A2742"/>
                </a:solidFill>
                <a:latin typeface="+mj-lt"/>
                <a:ea typeface="Arimo" pitchFamily="34" charset="-122"/>
                <a:cs typeface="Arimo" pitchFamily="34" charset="-120"/>
              </a:rPr>
              <a:t>.</a:t>
            </a:r>
            <a:endParaRPr lang="en-US"/>
          </a:p>
        </p:txBody>
      </p:sp>
      <p:sp>
        <p:nvSpPr>
          <p:cNvPr id="5" name="Text 3">
            <a:extLst>
              <a:ext uri="{FF2B5EF4-FFF2-40B4-BE49-F238E27FC236}">
                <a16:creationId xmlns:a16="http://schemas.microsoft.com/office/drawing/2014/main" id="{34E9DAB6-EB5F-59CB-3903-D51058EEE8E4}"/>
              </a:ext>
            </a:extLst>
          </p:cNvPr>
          <p:cNvSpPr/>
          <p:nvPr/>
        </p:nvSpPr>
        <p:spPr>
          <a:xfrm>
            <a:off x="4795841" y="4030206"/>
            <a:ext cx="7216259" cy="1088708"/>
          </a:xfrm>
          <a:prstGeom prst="rect">
            <a:avLst/>
          </a:prstGeom>
          <a:noFill/>
          <a:ln/>
        </p:spPr>
        <p:txBody>
          <a:bodyPr wrap="square" lIns="0" tIns="0" rIns="0" bIns="0" rtlCol="0" anchor="t"/>
          <a:lstStyle/>
          <a:p>
            <a:pPr>
              <a:lnSpc>
                <a:spcPts val="2850"/>
              </a:lnSpc>
            </a:pPr>
            <a:r>
              <a:rPr lang="en-US" sz="2400">
                <a:solidFill>
                  <a:srgbClr val="2A2742"/>
                </a:solidFill>
                <a:ea typeface="+mn-lt"/>
                <a:cs typeface="+mn-lt"/>
              </a:rPr>
              <a:t>Para </a:t>
            </a:r>
            <a:r>
              <a:rPr lang="en-US" sz="2400" err="1">
                <a:solidFill>
                  <a:srgbClr val="2A2742"/>
                </a:solidFill>
                <a:ea typeface="+mn-lt"/>
                <a:cs typeface="+mn-lt"/>
              </a:rPr>
              <a:t>que</a:t>
            </a:r>
            <a:r>
              <a:rPr lang="en-US" sz="2400">
                <a:solidFill>
                  <a:srgbClr val="2A2742"/>
                </a:solidFill>
                <a:ea typeface="+mn-lt"/>
                <a:cs typeface="+mn-lt"/>
              </a:rPr>
              <a:t> </a:t>
            </a:r>
            <a:r>
              <a:rPr lang="en-US" sz="2400" err="1">
                <a:solidFill>
                  <a:srgbClr val="2A2742"/>
                </a:solidFill>
                <a:ea typeface="+mn-lt"/>
                <a:cs typeface="+mn-lt"/>
              </a:rPr>
              <a:t>el</a:t>
            </a:r>
            <a:r>
              <a:rPr lang="en-US" sz="2400">
                <a:solidFill>
                  <a:srgbClr val="2A2742"/>
                </a:solidFill>
                <a:ea typeface="+mn-lt"/>
                <a:cs typeface="+mn-lt"/>
              </a:rPr>
              <a:t> </a:t>
            </a:r>
            <a:r>
              <a:rPr lang="en-US" sz="2400" err="1">
                <a:solidFill>
                  <a:srgbClr val="2A2742"/>
                </a:solidFill>
                <a:ea typeface="+mn-lt"/>
                <a:cs typeface="+mn-lt"/>
              </a:rPr>
              <a:t>programa</a:t>
            </a:r>
            <a:r>
              <a:rPr lang="en-US" sz="2400">
                <a:solidFill>
                  <a:srgbClr val="2A2742"/>
                </a:solidFill>
                <a:ea typeface="+mn-lt"/>
                <a:cs typeface="+mn-lt"/>
              </a:rPr>
              <a:t> de PCI </a:t>
            </a:r>
            <a:r>
              <a:rPr lang="en-US" sz="2400" err="1">
                <a:solidFill>
                  <a:srgbClr val="2A2742"/>
                </a:solidFill>
                <a:ea typeface="+mn-lt"/>
                <a:cs typeface="+mn-lt"/>
              </a:rPr>
              <a:t>tenga</a:t>
            </a:r>
            <a:r>
              <a:rPr lang="en-US" sz="2400">
                <a:solidFill>
                  <a:srgbClr val="2A2742"/>
                </a:solidFill>
                <a:ea typeface="+mn-lt"/>
                <a:cs typeface="+mn-lt"/>
              </a:rPr>
              <a:t> </a:t>
            </a:r>
            <a:r>
              <a:rPr lang="en-US" sz="2400" err="1">
                <a:solidFill>
                  <a:srgbClr val="2A2742"/>
                </a:solidFill>
                <a:ea typeface="+mn-lt"/>
                <a:cs typeface="+mn-lt"/>
              </a:rPr>
              <a:t>éxito</a:t>
            </a:r>
            <a:r>
              <a:rPr lang="en-US" sz="2400">
                <a:solidFill>
                  <a:srgbClr val="2A2742"/>
                </a:solidFill>
                <a:ea typeface="+mn-lt"/>
                <a:cs typeface="+mn-lt"/>
              </a:rPr>
              <a:t>, </a:t>
            </a:r>
            <a:r>
              <a:rPr lang="en-US" sz="2400" b="1" err="1">
                <a:solidFill>
                  <a:srgbClr val="2A2742"/>
                </a:solidFill>
                <a:ea typeface="+mn-lt"/>
                <a:cs typeface="+mn-lt"/>
              </a:rPr>
              <a:t>todos</a:t>
            </a:r>
            <a:r>
              <a:rPr lang="en-US" sz="2400" b="1">
                <a:solidFill>
                  <a:srgbClr val="2A2742"/>
                </a:solidFill>
                <a:ea typeface="+mn-lt"/>
                <a:cs typeface="+mn-lt"/>
              </a:rPr>
              <a:t> </a:t>
            </a:r>
            <a:r>
              <a:rPr lang="en-US" sz="2400" b="1" err="1">
                <a:solidFill>
                  <a:srgbClr val="2A2742"/>
                </a:solidFill>
                <a:ea typeface="+mn-lt"/>
                <a:cs typeface="+mn-lt"/>
              </a:rPr>
              <a:t>deben</a:t>
            </a:r>
            <a:r>
              <a:rPr lang="en-US" sz="2400" b="1">
                <a:solidFill>
                  <a:srgbClr val="2A2742"/>
                </a:solidFill>
                <a:ea typeface="+mn-lt"/>
                <a:cs typeface="+mn-lt"/>
              </a:rPr>
              <a:t> </a:t>
            </a:r>
            <a:r>
              <a:rPr lang="en-US" sz="2400" b="1" err="1">
                <a:solidFill>
                  <a:srgbClr val="2A2742"/>
                </a:solidFill>
                <a:ea typeface="+mn-lt"/>
                <a:cs typeface="+mn-lt"/>
              </a:rPr>
              <a:t>trabajar</a:t>
            </a:r>
            <a:r>
              <a:rPr lang="en-US" sz="2400" b="1">
                <a:solidFill>
                  <a:srgbClr val="2A2742"/>
                </a:solidFill>
                <a:ea typeface="+mn-lt"/>
                <a:cs typeface="+mn-lt"/>
              </a:rPr>
              <a:t> </a:t>
            </a:r>
            <a:r>
              <a:rPr lang="en-US" sz="2400" b="1" err="1">
                <a:solidFill>
                  <a:srgbClr val="2A2742"/>
                </a:solidFill>
                <a:ea typeface="+mn-lt"/>
                <a:cs typeface="+mn-lt"/>
              </a:rPr>
              <a:t>juntos</a:t>
            </a:r>
            <a:r>
              <a:rPr lang="en-US" sz="2400">
                <a:solidFill>
                  <a:srgbClr val="2A2742"/>
                </a:solidFill>
                <a:ea typeface="+mn-lt"/>
                <a:cs typeface="+mn-lt"/>
              </a:rPr>
              <a:t>. Los mayordomos/</a:t>
            </a:r>
            <a:r>
              <a:rPr lang="en-US" sz="2400" err="1">
                <a:solidFill>
                  <a:srgbClr val="2A2742"/>
                </a:solidFill>
                <a:ea typeface="+mn-lt"/>
                <a:cs typeface="+mn-lt"/>
              </a:rPr>
              <a:t>supervisores</a:t>
            </a:r>
            <a:r>
              <a:rPr lang="en-US" sz="2400">
                <a:solidFill>
                  <a:srgbClr val="2A2742"/>
                </a:solidFill>
                <a:ea typeface="+mn-lt"/>
                <a:cs typeface="+mn-lt"/>
              </a:rPr>
              <a:t> y </a:t>
            </a:r>
            <a:r>
              <a:rPr lang="en-US" sz="2400" err="1">
                <a:solidFill>
                  <a:srgbClr val="2A2742"/>
                </a:solidFill>
                <a:ea typeface="+mn-lt"/>
                <a:cs typeface="+mn-lt"/>
              </a:rPr>
              <a:t>empleados</a:t>
            </a:r>
            <a:r>
              <a:rPr lang="en-US" sz="2400">
                <a:solidFill>
                  <a:srgbClr val="2A2742"/>
                </a:solidFill>
                <a:ea typeface="+mn-lt"/>
                <a:cs typeface="+mn-lt"/>
              </a:rPr>
              <a:t> </a:t>
            </a:r>
            <a:r>
              <a:rPr lang="en-US" sz="2400" err="1">
                <a:solidFill>
                  <a:srgbClr val="2A2742"/>
                </a:solidFill>
                <a:ea typeface="+mn-lt"/>
                <a:cs typeface="+mn-lt"/>
              </a:rPr>
              <a:t>comparten</a:t>
            </a:r>
            <a:r>
              <a:rPr lang="en-US" sz="2400">
                <a:solidFill>
                  <a:srgbClr val="2A2742"/>
                </a:solidFill>
                <a:ea typeface="+mn-lt"/>
                <a:cs typeface="+mn-lt"/>
              </a:rPr>
              <a:t> la </a:t>
            </a:r>
            <a:r>
              <a:rPr lang="en-US" sz="2400" err="1">
                <a:solidFill>
                  <a:srgbClr val="2A2742"/>
                </a:solidFill>
                <a:ea typeface="+mn-lt"/>
                <a:cs typeface="+mn-lt"/>
              </a:rPr>
              <a:t>responsabilidad</a:t>
            </a:r>
            <a:r>
              <a:rPr lang="en-US" sz="2400">
                <a:solidFill>
                  <a:srgbClr val="2A2742"/>
                </a:solidFill>
                <a:ea typeface="+mn-lt"/>
                <a:cs typeface="+mn-lt"/>
              </a:rPr>
              <a:t> de un </a:t>
            </a:r>
            <a:r>
              <a:rPr lang="en-US" sz="2400" err="1">
                <a:solidFill>
                  <a:srgbClr val="2A2742"/>
                </a:solidFill>
                <a:ea typeface="+mn-lt"/>
                <a:cs typeface="+mn-lt"/>
              </a:rPr>
              <a:t>ambiente</a:t>
            </a:r>
            <a:r>
              <a:rPr lang="en-US" sz="2400">
                <a:solidFill>
                  <a:srgbClr val="2A2742"/>
                </a:solidFill>
                <a:ea typeface="+mn-lt"/>
                <a:cs typeface="+mn-lt"/>
              </a:rPr>
              <a:t> de </a:t>
            </a:r>
            <a:r>
              <a:rPr lang="en-US" sz="2400" err="1">
                <a:solidFill>
                  <a:srgbClr val="2A2742"/>
                </a:solidFill>
                <a:ea typeface="+mn-lt"/>
                <a:cs typeface="+mn-lt"/>
              </a:rPr>
              <a:t>trabajo</a:t>
            </a:r>
            <a:r>
              <a:rPr lang="en-US" sz="2400">
                <a:solidFill>
                  <a:srgbClr val="2A2742"/>
                </a:solidFill>
                <a:ea typeface="+mn-lt"/>
                <a:cs typeface="+mn-lt"/>
              </a:rPr>
              <a:t> </a:t>
            </a:r>
            <a:r>
              <a:rPr lang="en-US" sz="2400" err="1">
                <a:solidFill>
                  <a:srgbClr val="2A2742"/>
                </a:solidFill>
                <a:ea typeface="+mn-lt"/>
                <a:cs typeface="+mn-lt"/>
              </a:rPr>
              <a:t>seguro</a:t>
            </a:r>
            <a:r>
              <a:rPr lang="en-US" sz="2400">
                <a:solidFill>
                  <a:srgbClr val="2A2742"/>
                </a:solidFill>
                <a:ea typeface="+mn-lt"/>
                <a:cs typeface="+mn-lt"/>
              </a:rPr>
              <a:t>.</a:t>
            </a:r>
            <a:endParaRPr lang="en-US">
              <a:ea typeface="+mn-lt"/>
              <a:cs typeface="+mn-lt"/>
            </a:endParaRPr>
          </a:p>
        </p:txBody>
      </p:sp>
      <p:sp>
        <p:nvSpPr>
          <p:cNvPr id="6" name="Shape 4">
            <a:extLst>
              <a:ext uri="{FF2B5EF4-FFF2-40B4-BE49-F238E27FC236}">
                <a16:creationId xmlns:a16="http://schemas.microsoft.com/office/drawing/2014/main" id="{345D1E00-FECE-6F04-40FE-EA17D9ECE27E}"/>
              </a:ext>
            </a:extLst>
          </p:cNvPr>
          <p:cNvSpPr/>
          <p:nvPr/>
        </p:nvSpPr>
        <p:spPr>
          <a:xfrm>
            <a:off x="4541408" y="3775055"/>
            <a:ext cx="30480" cy="1599009"/>
          </a:xfrm>
          <a:prstGeom prst="rect">
            <a:avLst/>
          </a:prstGeom>
          <a:solidFill>
            <a:srgbClr val="5E4CE6"/>
          </a:solidFill>
          <a:ln/>
        </p:spPr>
        <p:txBody>
          <a:bodyPr/>
          <a:lstStyle/>
          <a:p>
            <a:endParaRPr lang="en-US"/>
          </a:p>
        </p:txBody>
      </p:sp>
      <p:pic>
        <p:nvPicPr>
          <p:cNvPr id="3" name="Image 0" descr="preencoded.png">
            <a:extLst>
              <a:ext uri="{FF2B5EF4-FFF2-40B4-BE49-F238E27FC236}">
                <a16:creationId xmlns:a16="http://schemas.microsoft.com/office/drawing/2014/main" id="{ECCBCD4C-505A-28EB-1A2D-FBC9DDF805E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4317455" cy="6476183"/>
          </a:xfrm>
          <a:prstGeom prst="rect">
            <a:avLst/>
          </a:prstGeom>
        </p:spPr>
      </p:pic>
    </p:spTree>
    <p:extLst>
      <p:ext uri="{BB962C8B-B14F-4D97-AF65-F5344CB8AC3E}">
        <p14:creationId xmlns:p14="http://schemas.microsoft.com/office/powerpoint/2010/main" val="39368726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37892-7B6E-89F2-B208-97FF1986D2A6}"/>
            </a:ext>
          </a:extLst>
        </p:cNvPr>
        <p:cNvGrpSpPr/>
        <p:nvPr/>
      </p:nvGrpSpPr>
      <p:grpSpPr>
        <a:xfrm>
          <a:off x="0" y="0"/>
          <a:ext cx="0" cy="0"/>
          <a:chOff x="0" y="0"/>
          <a:chExt cx="0" cy="0"/>
        </a:xfrm>
      </p:grpSpPr>
      <p:pic>
        <p:nvPicPr>
          <p:cNvPr id="4" name="Picture 4">
            <a:extLst>
              <a:ext uri="{FF2B5EF4-FFF2-40B4-BE49-F238E27FC236}">
                <a16:creationId xmlns:a16="http://schemas.microsoft.com/office/drawing/2014/main" id="{AD6BDAF3-0708-1D6F-83C4-160C8F33F02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2346" y="1079208"/>
            <a:ext cx="11836641" cy="365227"/>
          </a:xfrm>
          <a:prstGeom prst="rect">
            <a:avLst/>
          </a:prstGeom>
        </p:spPr>
      </p:pic>
      <p:sp>
        <p:nvSpPr>
          <p:cNvPr id="5" name="Title 1">
            <a:extLst>
              <a:ext uri="{FF2B5EF4-FFF2-40B4-BE49-F238E27FC236}">
                <a16:creationId xmlns:a16="http://schemas.microsoft.com/office/drawing/2014/main" id="{9EC3CB98-EB91-3171-A10F-8630A0704CC0}"/>
              </a:ext>
            </a:extLst>
          </p:cNvPr>
          <p:cNvSpPr txBox="1">
            <a:spLocks/>
          </p:cNvSpPr>
          <p:nvPr/>
        </p:nvSpPr>
        <p:spPr>
          <a:xfrm>
            <a:off x="838200" y="11252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rgbClr val="4B2E83"/>
                </a:solidFill>
                <a:latin typeface="Calibri" panose="020F0502020204030204" pitchFamily="34" charset="0"/>
                <a:ea typeface="Calibri" panose="020F0502020204030204" pitchFamily="34" charset="0"/>
                <a:cs typeface="Calibri" panose="020F0502020204030204" pitchFamily="34" charset="0"/>
              </a:defRPr>
            </a:lvl1pPr>
          </a:lstStyle>
          <a:p>
            <a:r>
              <a:rPr lang="en-US" err="1">
                <a:latin typeface="Calibri"/>
                <a:ea typeface="Calibri"/>
                <a:cs typeface="Calibri"/>
              </a:rPr>
              <a:t>Responsabilidades</a:t>
            </a:r>
            <a:r>
              <a:rPr lang="en-US">
                <a:latin typeface="Calibri"/>
                <a:ea typeface="Calibri"/>
                <a:cs typeface="Calibri"/>
              </a:rPr>
              <a:t> del </a:t>
            </a:r>
            <a:r>
              <a:rPr lang="en-US" err="1">
                <a:latin typeface="Calibri"/>
                <a:ea typeface="Calibri"/>
                <a:cs typeface="Calibri"/>
              </a:rPr>
              <a:t>propietario</a:t>
            </a:r>
            <a:r>
              <a:rPr lang="en-US">
                <a:latin typeface="Calibri"/>
                <a:ea typeface="Calibri"/>
                <a:cs typeface="Calibri"/>
              </a:rPr>
              <a:t> y del mayordomo/supervisor de la </a:t>
            </a:r>
            <a:r>
              <a:rPr lang="en-US" err="1">
                <a:latin typeface="Calibri"/>
                <a:ea typeface="Calibri"/>
                <a:cs typeface="Calibri"/>
              </a:rPr>
              <a:t>granja</a:t>
            </a:r>
            <a:endParaRPr lang="en-US" err="1"/>
          </a:p>
        </p:txBody>
      </p:sp>
      <p:pic>
        <p:nvPicPr>
          <p:cNvPr id="8" name="Picture 7">
            <a:extLst>
              <a:ext uri="{FF2B5EF4-FFF2-40B4-BE49-F238E27FC236}">
                <a16:creationId xmlns:a16="http://schemas.microsoft.com/office/drawing/2014/main" id="{FD89215F-F867-A9F8-0E6E-D7B5A575C33B}"/>
              </a:ext>
            </a:extLst>
          </p:cNvPr>
          <p:cNvPicPr>
            <a:picLocks noChangeAspect="1"/>
          </p:cNvPicPr>
          <p:nvPr/>
        </p:nvPicPr>
        <p:blipFill>
          <a:blip r:embed="rId4"/>
          <a:srcRect t="7655" r="126" b="-118"/>
          <a:stretch>
            <a:fillRect/>
          </a:stretch>
        </p:blipFill>
        <p:spPr>
          <a:xfrm>
            <a:off x="835268" y="1458219"/>
            <a:ext cx="10747877" cy="5083011"/>
          </a:xfrm>
          <a:prstGeom prst="rect">
            <a:avLst/>
          </a:prstGeom>
        </p:spPr>
      </p:pic>
    </p:spTree>
    <p:extLst>
      <p:ext uri="{BB962C8B-B14F-4D97-AF65-F5344CB8AC3E}">
        <p14:creationId xmlns:p14="http://schemas.microsoft.com/office/powerpoint/2010/main" val="37111273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A5859-1587-2693-E419-5E256B344190}"/>
            </a:ext>
          </a:extLst>
        </p:cNvPr>
        <p:cNvGrpSpPr/>
        <p:nvPr/>
      </p:nvGrpSpPr>
      <p:grpSpPr>
        <a:xfrm>
          <a:off x="0" y="0"/>
          <a:ext cx="0" cy="0"/>
          <a:chOff x="0" y="0"/>
          <a:chExt cx="0" cy="0"/>
        </a:xfrm>
      </p:grpSpPr>
      <p:pic>
        <p:nvPicPr>
          <p:cNvPr id="4" name="Picture 4">
            <a:extLst>
              <a:ext uri="{FF2B5EF4-FFF2-40B4-BE49-F238E27FC236}">
                <a16:creationId xmlns:a16="http://schemas.microsoft.com/office/drawing/2014/main" id="{C541A582-8C71-EC52-3FED-F7128300E71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2346" y="1079208"/>
            <a:ext cx="11836641" cy="365227"/>
          </a:xfrm>
          <a:prstGeom prst="rect">
            <a:avLst/>
          </a:prstGeom>
        </p:spPr>
      </p:pic>
      <p:sp>
        <p:nvSpPr>
          <p:cNvPr id="2" name="Title 1">
            <a:extLst>
              <a:ext uri="{FF2B5EF4-FFF2-40B4-BE49-F238E27FC236}">
                <a16:creationId xmlns:a16="http://schemas.microsoft.com/office/drawing/2014/main" id="{0004C1A0-E875-D1AF-B260-9FDD7B1AC17D}"/>
              </a:ext>
            </a:extLst>
          </p:cNvPr>
          <p:cNvSpPr>
            <a:spLocks noGrp="1"/>
          </p:cNvSpPr>
          <p:nvPr>
            <p:ph type="title"/>
          </p:nvPr>
        </p:nvSpPr>
        <p:spPr>
          <a:xfrm>
            <a:off x="736598" y="301719"/>
            <a:ext cx="10515600" cy="1325563"/>
          </a:xfrm>
        </p:spPr>
        <p:txBody>
          <a:bodyPr/>
          <a:lstStyle/>
          <a:p>
            <a:r>
              <a:rPr lang="en-US">
                <a:latin typeface="Calibri"/>
                <a:ea typeface="Calibri"/>
                <a:cs typeface="Calibri"/>
              </a:rPr>
              <a:t>Lo </a:t>
            </a:r>
            <a:r>
              <a:rPr lang="en-US" err="1">
                <a:latin typeface="Calibri"/>
                <a:ea typeface="Calibri"/>
                <a:cs typeface="Calibri"/>
              </a:rPr>
              <a:t>que</a:t>
            </a:r>
            <a:r>
              <a:rPr lang="en-US">
                <a:latin typeface="Calibri"/>
                <a:ea typeface="Calibri"/>
                <a:cs typeface="Calibri"/>
              </a:rPr>
              <a:t> se </a:t>
            </a:r>
            <a:r>
              <a:rPr lang="en-US" err="1">
                <a:latin typeface="Calibri"/>
                <a:ea typeface="Calibri"/>
                <a:cs typeface="Calibri"/>
              </a:rPr>
              <a:t>espera</a:t>
            </a:r>
            <a:r>
              <a:rPr lang="en-US">
                <a:latin typeface="Calibri"/>
                <a:ea typeface="Calibri"/>
                <a:cs typeface="Calibri"/>
              </a:rPr>
              <a:t> de </a:t>
            </a:r>
            <a:r>
              <a:rPr lang="en-US" err="1">
                <a:latin typeface="Calibri"/>
                <a:ea typeface="Calibri"/>
                <a:cs typeface="Calibri"/>
              </a:rPr>
              <a:t>los</a:t>
            </a:r>
            <a:r>
              <a:rPr lang="en-US">
                <a:latin typeface="Calibri"/>
                <a:ea typeface="Calibri"/>
                <a:cs typeface="Calibri"/>
              </a:rPr>
              <a:t> </a:t>
            </a:r>
            <a:r>
              <a:rPr lang="en-US" err="1">
                <a:latin typeface="Calibri"/>
                <a:ea typeface="Calibri"/>
                <a:cs typeface="Calibri"/>
              </a:rPr>
              <a:t>empleados</a:t>
            </a:r>
            <a:r>
              <a:rPr lang="en-US">
                <a:latin typeface="Calibri"/>
                <a:ea typeface="Calibri"/>
                <a:cs typeface="Calibri"/>
              </a:rPr>
              <a:t> (PCI)</a:t>
            </a:r>
            <a:endParaRPr lang="en-US"/>
          </a:p>
        </p:txBody>
      </p:sp>
      <p:sp>
        <p:nvSpPr>
          <p:cNvPr id="12" name="Shape 2">
            <a:extLst>
              <a:ext uri="{FF2B5EF4-FFF2-40B4-BE49-F238E27FC236}">
                <a16:creationId xmlns:a16="http://schemas.microsoft.com/office/drawing/2014/main" id="{117D20F2-7B19-CAE2-F699-6155ECA8A650}"/>
              </a:ext>
            </a:extLst>
          </p:cNvPr>
          <p:cNvSpPr/>
          <p:nvPr/>
        </p:nvSpPr>
        <p:spPr>
          <a:xfrm>
            <a:off x="436447" y="2009516"/>
            <a:ext cx="5303691" cy="1314248"/>
          </a:xfrm>
          <a:prstGeom prst="roundRect">
            <a:avLst>
              <a:gd name="adj" fmla="val 7197"/>
            </a:avLst>
          </a:prstGeom>
          <a:solidFill>
            <a:srgbClr val="E9E6FA"/>
          </a:solidFill>
          <a:ln w="7620">
            <a:solidFill>
              <a:srgbClr val="BDB8DF"/>
            </a:solidFill>
            <a:prstDash val="solid"/>
          </a:ln>
        </p:spPr>
        <p:txBody>
          <a:bodyPr/>
          <a:lstStyle/>
          <a:p>
            <a:endParaRPr lang="en-US" sz="2400">
              <a:latin typeface="Calibri" panose="020F0502020204030204" pitchFamily="34" charset="0"/>
              <a:cs typeface="Calibri" panose="020F0502020204030204" pitchFamily="34" charset="0"/>
            </a:endParaRPr>
          </a:p>
        </p:txBody>
      </p:sp>
      <p:sp>
        <p:nvSpPr>
          <p:cNvPr id="13" name="Text 3">
            <a:extLst>
              <a:ext uri="{FF2B5EF4-FFF2-40B4-BE49-F238E27FC236}">
                <a16:creationId xmlns:a16="http://schemas.microsoft.com/office/drawing/2014/main" id="{FCA6E69E-BF9D-FA65-9A89-999538C55FB2}"/>
              </a:ext>
            </a:extLst>
          </p:cNvPr>
          <p:cNvSpPr/>
          <p:nvPr/>
        </p:nvSpPr>
        <p:spPr>
          <a:xfrm>
            <a:off x="604892" y="2163309"/>
            <a:ext cx="5193788" cy="200392"/>
          </a:xfrm>
          <a:prstGeom prst="rect">
            <a:avLst/>
          </a:prstGeom>
          <a:noFill/>
          <a:ln/>
        </p:spPr>
        <p:txBody>
          <a:bodyPr wrap="none" lIns="0" tIns="0" rIns="0" bIns="0" rtlCol="0" anchor="t"/>
          <a:lstStyle/>
          <a:p>
            <a:pPr>
              <a:lnSpc>
                <a:spcPts val="2292"/>
              </a:lnSpc>
            </a:pPr>
            <a:r>
              <a:rPr lang="en-US" sz="2800" b="1" err="1">
                <a:solidFill>
                  <a:srgbClr val="2A2742"/>
                </a:solidFill>
                <a:latin typeface="Calibri"/>
                <a:ea typeface="Outfit Extra Bold" pitchFamily="34" charset="-122"/>
                <a:cs typeface="Outfit Extra Bold"/>
              </a:rPr>
              <a:t>Aplicar</a:t>
            </a:r>
            <a:r>
              <a:rPr lang="en-US" sz="2800" b="1">
                <a:solidFill>
                  <a:srgbClr val="2A2742"/>
                </a:solidFill>
                <a:latin typeface="Calibri"/>
                <a:ea typeface="Outfit Extra Bold" pitchFamily="34" charset="-122"/>
                <a:cs typeface="Outfit Extra Bold"/>
              </a:rPr>
              <a:t> </a:t>
            </a:r>
            <a:r>
              <a:rPr lang="en-US" sz="2800" b="1" err="1">
                <a:solidFill>
                  <a:srgbClr val="2A2742"/>
                </a:solidFill>
                <a:latin typeface="Calibri"/>
                <a:ea typeface="Outfit Extra Bold" pitchFamily="34" charset="-122"/>
                <a:cs typeface="Outfit Extra Bold"/>
              </a:rPr>
              <a:t>los</a:t>
            </a:r>
            <a:r>
              <a:rPr lang="en-US" sz="2800" b="1">
                <a:solidFill>
                  <a:srgbClr val="2A2742"/>
                </a:solidFill>
                <a:latin typeface="Calibri"/>
                <a:ea typeface="Outfit Extra Bold" pitchFamily="34" charset="-122"/>
                <a:cs typeface="Outfit Extra Bold"/>
              </a:rPr>
              <a:t> </a:t>
            </a:r>
            <a:r>
              <a:rPr lang="en-US" sz="2800" b="1" err="1">
                <a:solidFill>
                  <a:srgbClr val="2A2742"/>
                </a:solidFill>
                <a:latin typeface="Calibri"/>
                <a:ea typeface="Outfit Extra Bold" pitchFamily="34" charset="-122"/>
                <a:cs typeface="Outfit Extra Bold"/>
              </a:rPr>
              <a:t>controles</a:t>
            </a:r>
            <a:endParaRPr lang="en-US" sz="2800" err="1">
              <a:latin typeface="Calibri"/>
              <a:cs typeface="Outfit Extra Bold"/>
            </a:endParaRPr>
          </a:p>
        </p:txBody>
      </p:sp>
      <p:sp>
        <p:nvSpPr>
          <p:cNvPr id="14" name="Text 4">
            <a:extLst>
              <a:ext uri="{FF2B5EF4-FFF2-40B4-BE49-F238E27FC236}">
                <a16:creationId xmlns:a16="http://schemas.microsoft.com/office/drawing/2014/main" id="{51F199D0-4402-92BF-30B7-6DBF8D09856A}"/>
              </a:ext>
            </a:extLst>
          </p:cNvPr>
          <p:cNvSpPr/>
          <p:nvPr/>
        </p:nvSpPr>
        <p:spPr>
          <a:xfrm>
            <a:off x="555866" y="2579592"/>
            <a:ext cx="5193788" cy="799386"/>
          </a:xfrm>
          <a:prstGeom prst="rect">
            <a:avLst/>
          </a:prstGeom>
          <a:noFill/>
          <a:ln/>
        </p:spPr>
        <p:txBody>
          <a:bodyPr wrap="none" lIns="0" tIns="0" rIns="0" bIns="0" rtlCol="0" anchor="t"/>
          <a:lstStyle/>
          <a:p>
            <a:pPr>
              <a:lnSpc>
                <a:spcPts val="2375"/>
              </a:lnSpc>
            </a:pPr>
            <a:r>
              <a:rPr lang="en-US" sz="2000">
                <a:solidFill>
                  <a:srgbClr val="2A2742"/>
                </a:solidFill>
                <a:ea typeface="+mn-lt"/>
                <a:cs typeface="+mn-lt"/>
              </a:rPr>
              <a:t>Usar </a:t>
            </a:r>
            <a:r>
              <a:rPr lang="en-US" sz="2000" err="1">
                <a:solidFill>
                  <a:srgbClr val="2A2742"/>
                </a:solidFill>
                <a:ea typeface="+mn-lt"/>
                <a:cs typeface="+mn-lt"/>
              </a:rPr>
              <a:t>el</a:t>
            </a:r>
            <a:r>
              <a:rPr lang="en-US" sz="2000">
                <a:solidFill>
                  <a:srgbClr val="2A2742"/>
                </a:solidFill>
                <a:ea typeface="+mn-lt"/>
                <a:cs typeface="+mn-lt"/>
              </a:rPr>
              <a:t> EPP y </a:t>
            </a:r>
            <a:r>
              <a:rPr lang="en-US" sz="2000" err="1">
                <a:solidFill>
                  <a:srgbClr val="2A2742"/>
                </a:solidFill>
                <a:ea typeface="+mn-lt"/>
                <a:cs typeface="+mn-lt"/>
              </a:rPr>
              <a:t>cumplir</a:t>
            </a:r>
            <a:r>
              <a:rPr lang="en-US" sz="2000">
                <a:solidFill>
                  <a:srgbClr val="2A2742"/>
                </a:solidFill>
                <a:ea typeface="+mn-lt"/>
                <a:cs typeface="+mn-lt"/>
              </a:rPr>
              <a:t> con </a:t>
            </a:r>
            <a:r>
              <a:rPr lang="en-US" sz="2000" err="1">
                <a:solidFill>
                  <a:srgbClr val="2A2742"/>
                </a:solidFill>
                <a:ea typeface="+mn-lt"/>
                <a:cs typeface="+mn-lt"/>
              </a:rPr>
              <a:t>todos</a:t>
            </a:r>
            <a:r>
              <a:rPr lang="en-US" sz="2000">
                <a:solidFill>
                  <a:srgbClr val="2A2742"/>
                </a:solidFill>
                <a:ea typeface="+mn-lt"/>
                <a:cs typeface="+mn-lt"/>
              </a:rPr>
              <a:t> </a:t>
            </a:r>
            <a:r>
              <a:rPr lang="en-US" sz="2000" err="1">
                <a:solidFill>
                  <a:srgbClr val="2A2742"/>
                </a:solidFill>
                <a:ea typeface="+mn-lt"/>
                <a:cs typeface="+mn-lt"/>
              </a:rPr>
              <a:t>los</a:t>
            </a:r>
            <a:r>
              <a:rPr lang="en-US" sz="2000">
                <a:solidFill>
                  <a:srgbClr val="2A2742"/>
                </a:solidFill>
                <a:ea typeface="+mn-lt"/>
                <a:cs typeface="+mn-lt"/>
              </a:rPr>
              <a:t> </a:t>
            </a:r>
            <a:endParaRPr lang="en-US" sz="2000">
              <a:solidFill>
                <a:srgbClr val="000000"/>
              </a:solidFill>
              <a:ea typeface="宋体"/>
              <a:cs typeface="+mn-lt"/>
            </a:endParaRPr>
          </a:p>
          <a:p>
            <a:pPr>
              <a:lnSpc>
                <a:spcPts val="2375"/>
              </a:lnSpc>
            </a:pPr>
            <a:r>
              <a:rPr lang="en-US" sz="2000" err="1">
                <a:solidFill>
                  <a:srgbClr val="2A2742"/>
                </a:solidFill>
                <a:ea typeface="+mn-lt"/>
                <a:cs typeface="+mn-lt"/>
              </a:rPr>
              <a:t>controles</a:t>
            </a:r>
            <a:r>
              <a:rPr lang="en-US" sz="2000">
                <a:solidFill>
                  <a:srgbClr val="2A2742"/>
                </a:solidFill>
                <a:ea typeface="+mn-lt"/>
                <a:cs typeface="+mn-lt"/>
              </a:rPr>
              <a:t> de </a:t>
            </a:r>
            <a:r>
              <a:rPr lang="en-US" sz="2000" err="1">
                <a:solidFill>
                  <a:srgbClr val="2A2742"/>
                </a:solidFill>
                <a:ea typeface="+mn-lt"/>
                <a:cs typeface="+mn-lt"/>
              </a:rPr>
              <a:t>exposición</a:t>
            </a:r>
            <a:r>
              <a:rPr lang="en-US" sz="2000">
                <a:solidFill>
                  <a:srgbClr val="2A2742"/>
                </a:solidFill>
                <a:ea typeface="+mn-lt"/>
                <a:cs typeface="+mn-lt"/>
              </a:rPr>
              <a:t> </a:t>
            </a:r>
            <a:r>
              <a:rPr lang="en-US" sz="2000" err="1">
                <a:solidFill>
                  <a:srgbClr val="2A2742"/>
                </a:solidFill>
                <a:ea typeface="+mn-lt"/>
                <a:cs typeface="+mn-lt"/>
              </a:rPr>
              <a:t>establecidos</a:t>
            </a:r>
            <a:endParaRPr lang="en-US" sz="2000" err="1">
              <a:cs typeface="Calibri"/>
            </a:endParaRPr>
          </a:p>
        </p:txBody>
      </p:sp>
      <p:sp>
        <p:nvSpPr>
          <p:cNvPr id="15" name="Shape 5">
            <a:extLst>
              <a:ext uri="{FF2B5EF4-FFF2-40B4-BE49-F238E27FC236}">
                <a16:creationId xmlns:a16="http://schemas.microsoft.com/office/drawing/2014/main" id="{794B9A94-7A2E-DED2-5D52-39E372571CF7}"/>
              </a:ext>
            </a:extLst>
          </p:cNvPr>
          <p:cNvSpPr/>
          <p:nvPr/>
        </p:nvSpPr>
        <p:spPr>
          <a:xfrm>
            <a:off x="436447" y="3449450"/>
            <a:ext cx="5311018" cy="1209921"/>
          </a:xfrm>
          <a:prstGeom prst="roundRect">
            <a:avLst>
              <a:gd name="adj" fmla="val 7197"/>
            </a:avLst>
          </a:prstGeom>
          <a:solidFill>
            <a:srgbClr val="E9E6FA"/>
          </a:solidFill>
          <a:ln w="7620">
            <a:solidFill>
              <a:srgbClr val="BDB8DF"/>
            </a:solidFill>
            <a:prstDash val="solid"/>
          </a:ln>
        </p:spPr>
        <p:txBody>
          <a:bodyPr/>
          <a:lstStyle/>
          <a:p>
            <a:endParaRPr lang="en-US" sz="2400">
              <a:latin typeface="Calibri" panose="020F0502020204030204" pitchFamily="34" charset="0"/>
              <a:cs typeface="Calibri" panose="020F0502020204030204" pitchFamily="34" charset="0"/>
            </a:endParaRPr>
          </a:p>
        </p:txBody>
      </p:sp>
      <p:sp>
        <p:nvSpPr>
          <p:cNvPr id="16" name="Text 6">
            <a:extLst>
              <a:ext uri="{FF2B5EF4-FFF2-40B4-BE49-F238E27FC236}">
                <a16:creationId xmlns:a16="http://schemas.microsoft.com/office/drawing/2014/main" id="{FB896705-B7DB-378F-85F9-23B0F1735DDA}"/>
              </a:ext>
            </a:extLst>
          </p:cNvPr>
          <p:cNvSpPr/>
          <p:nvPr/>
        </p:nvSpPr>
        <p:spPr>
          <a:xfrm>
            <a:off x="604892" y="3633254"/>
            <a:ext cx="4368202" cy="342332"/>
          </a:xfrm>
          <a:prstGeom prst="rect">
            <a:avLst/>
          </a:prstGeom>
          <a:noFill/>
          <a:ln/>
        </p:spPr>
        <p:txBody>
          <a:bodyPr wrap="none" lIns="0" tIns="0" rIns="0" bIns="0" rtlCol="0" anchor="t"/>
          <a:lstStyle/>
          <a:p>
            <a:pPr>
              <a:lnSpc>
                <a:spcPts val="2292"/>
              </a:lnSpc>
            </a:pPr>
            <a:r>
              <a:rPr lang="en-US" sz="2800" b="1" err="1">
                <a:solidFill>
                  <a:srgbClr val="2A2742"/>
                </a:solidFill>
                <a:latin typeface="Calibri"/>
                <a:ea typeface="Outfit Extra Bold" pitchFamily="34" charset="-122"/>
                <a:cs typeface="Outfit Extra Bold"/>
              </a:rPr>
              <a:t>Presentarse</a:t>
            </a:r>
            <a:r>
              <a:rPr lang="en-US" sz="2800" b="1">
                <a:solidFill>
                  <a:srgbClr val="2A2742"/>
                </a:solidFill>
                <a:latin typeface="Calibri"/>
                <a:ea typeface="Outfit Extra Bold" pitchFamily="34" charset="-122"/>
                <a:cs typeface="Outfit Extra Bold"/>
              </a:rPr>
              <a:t> a </a:t>
            </a:r>
            <a:r>
              <a:rPr lang="en-US" sz="2800" b="1" err="1">
                <a:solidFill>
                  <a:srgbClr val="2A2742"/>
                </a:solidFill>
                <a:latin typeface="Calibri"/>
                <a:ea typeface="Outfit Extra Bold" pitchFamily="34" charset="-122"/>
                <a:cs typeface="Outfit Extra Bold"/>
              </a:rPr>
              <a:t>capacitaciones</a:t>
            </a:r>
            <a:endParaRPr lang="en-US" sz="2800" err="1">
              <a:latin typeface="Outfit Extra Bold"/>
              <a:cs typeface="Outfit Extra Bold"/>
            </a:endParaRPr>
          </a:p>
        </p:txBody>
      </p:sp>
      <p:sp>
        <p:nvSpPr>
          <p:cNvPr id="17" name="Text 7">
            <a:extLst>
              <a:ext uri="{FF2B5EF4-FFF2-40B4-BE49-F238E27FC236}">
                <a16:creationId xmlns:a16="http://schemas.microsoft.com/office/drawing/2014/main" id="{2D066B26-64AA-158F-1196-22FE98D720F2}"/>
              </a:ext>
            </a:extLst>
          </p:cNvPr>
          <p:cNvSpPr/>
          <p:nvPr/>
        </p:nvSpPr>
        <p:spPr>
          <a:xfrm>
            <a:off x="555866" y="4102178"/>
            <a:ext cx="5456634" cy="327660"/>
          </a:xfrm>
          <a:prstGeom prst="rect">
            <a:avLst/>
          </a:prstGeom>
          <a:noFill/>
          <a:ln/>
        </p:spPr>
        <p:txBody>
          <a:bodyPr wrap="none" lIns="0" tIns="0" rIns="0" bIns="0" rtlCol="0" anchor="t"/>
          <a:lstStyle/>
          <a:p>
            <a:pPr>
              <a:lnSpc>
                <a:spcPts val="2375"/>
              </a:lnSpc>
            </a:pPr>
            <a:r>
              <a:rPr lang="en-US" sz="2000" err="1">
                <a:solidFill>
                  <a:srgbClr val="2A2742"/>
                </a:solidFill>
                <a:latin typeface="Arimo"/>
                <a:ea typeface="Arimo" pitchFamily="34" charset="-122"/>
                <a:cs typeface="Arimo"/>
              </a:rPr>
              <a:t>Participar</a:t>
            </a:r>
            <a:r>
              <a:rPr lang="en-US" sz="2000">
                <a:solidFill>
                  <a:srgbClr val="2A2742"/>
                </a:solidFill>
                <a:latin typeface="Arimo"/>
                <a:ea typeface="Arimo" pitchFamily="34" charset="-122"/>
                <a:cs typeface="Arimo"/>
              </a:rPr>
              <a:t> </a:t>
            </a:r>
            <a:r>
              <a:rPr lang="en-US" sz="2000" err="1">
                <a:solidFill>
                  <a:srgbClr val="2A2742"/>
                </a:solidFill>
                <a:latin typeface="Arimo"/>
                <a:ea typeface="Arimo" pitchFamily="34" charset="-122"/>
                <a:cs typeface="Arimo"/>
              </a:rPr>
              <a:t>en</a:t>
            </a:r>
            <a:r>
              <a:rPr lang="en-US" sz="2000">
                <a:solidFill>
                  <a:srgbClr val="2A2742"/>
                </a:solidFill>
                <a:latin typeface="Arimo"/>
                <a:ea typeface="Arimo" pitchFamily="34" charset="-122"/>
                <a:cs typeface="Arimo"/>
              </a:rPr>
              <a:t> </a:t>
            </a:r>
            <a:r>
              <a:rPr lang="en-US" sz="2000" err="1">
                <a:solidFill>
                  <a:srgbClr val="2A2742"/>
                </a:solidFill>
                <a:latin typeface="Arimo"/>
                <a:ea typeface="Arimo" pitchFamily="34" charset="-122"/>
                <a:cs typeface="Arimo"/>
              </a:rPr>
              <a:t>todas</a:t>
            </a:r>
            <a:r>
              <a:rPr lang="en-US" sz="2000">
                <a:solidFill>
                  <a:srgbClr val="2A2742"/>
                </a:solidFill>
                <a:latin typeface="Arimo"/>
                <a:ea typeface="Arimo" pitchFamily="34" charset="-122"/>
                <a:cs typeface="Arimo"/>
              </a:rPr>
              <a:t> las </a:t>
            </a:r>
            <a:r>
              <a:rPr lang="en-US" sz="2000" err="1">
                <a:solidFill>
                  <a:srgbClr val="2A2742"/>
                </a:solidFill>
                <a:latin typeface="Arimo"/>
                <a:ea typeface="Arimo" pitchFamily="34" charset="-122"/>
                <a:cs typeface="Arimo"/>
              </a:rPr>
              <a:t>sesiones</a:t>
            </a:r>
            <a:r>
              <a:rPr lang="en-US" sz="2000">
                <a:solidFill>
                  <a:srgbClr val="2A2742"/>
                </a:solidFill>
                <a:latin typeface="Arimo"/>
                <a:ea typeface="Arimo" pitchFamily="34" charset="-122"/>
                <a:cs typeface="Arimo"/>
              </a:rPr>
              <a:t> de </a:t>
            </a:r>
            <a:r>
              <a:rPr lang="en-US" sz="2000" err="1">
                <a:solidFill>
                  <a:srgbClr val="2A2742"/>
                </a:solidFill>
                <a:latin typeface="Arimo"/>
                <a:ea typeface="Arimo" pitchFamily="34" charset="-122"/>
                <a:cs typeface="Arimo"/>
              </a:rPr>
              <a:t>seguridad</a:t>
            </a:r>
            <a:endParaRPr lang="en-US" sz="2000" err="1">
              <a:latin typeface="Arimo"/>
              <a:cs typeface="Arimo"/>
            </a:endParaRPr>
          </a:p>
        </p:txBody>
      </p:sp>
      <p:sp>
        <p:nvSpPr>
          <p:cNvPr id="18" name="Shape 8">
            <a:extLst>
              <a:ext uri="{FF2B5EF4-FFF2-40B4-BE49-F238E27FC236}">
                <a16:creationId xmlns:a16="http://schemas.microsoft.com/office/drawing/2014/main" id="{4BB4622B-27A4-DAC7-01C1-60F9B5C3BC85}"/>
              </a:ext>
            </a:extLst>
          </p:cNvPr>
          <p:cNvSpPr/>
          <p:nvPr/>
        </p:nvSpPr>
        <p:spPr>
          <a:xfrm>
            <a:off x="3144750" y="4916645"/>
            <a:ext cx="5571630" cy="1195268"/>
          </a:xfrm>
          <a:prstGeom prst="roundRect">
            <a:avLst>
              <a:gd name="adj" fmla="val 7197"/>
            </a:avLst>
          </a:prstGeom>
          <a:solidFill>
            <a:srgbClr val="E9E6FA"/>
          </a:solidFill>
          <a:ln w="7620">
            <a:solidFill>
              <a:srgbClr val="BDB8DF"/>
            </a:solidFill>
            <a:prstDash val="solid"/>
          </a:ln>
        </p:spPr>
        <p:txBody>
          <a:bodyPr/>
          <a:lstStyle/>
          <a:p>
            <a:endParaRPr lang="en-US" sz="2400">
              <a:latin typeface="Calibri" panose="020F0502020204030204" pitchFamily="34" charset="0"/>
              <a:cs typeface="Calibri" panose="020F0502020204030204" pitchFamily="34" charset="0"/>
            </a:endParaRPr>
          </a:p>
        </p:txBody>
      </p:sp>
      <p:sp>
        <p:nvSpPr>
          <p:cNvPr id="26" name="Shape 2">
            <a:extLst>
              <a:ext uri="{FF2B5EF4-FFF2-40B4-BE49-F238E27FC236}">
                <a16:creationId xmlns:a16="http://schemas.microsoft.com/office/drawing/2014/main" id="{EBABA6B7-7D71-4AC4-B0F9-DA6665778E8D}"/>
              </a:ext>
            </a:extLst>
          </p:cNvPr>
          <p:cNvSpPr/>
          <p:nvPr/>
        </p:nvSpPr>
        <p:spPr>
          <a:xfrm>
            <a:off x="5930565" y="2009516"/>
            <a:ext cx="5193788" cy="1334479"/>
          </a:xfrm>
          <a:prstGeom prst="roundRect">
            <a:avLst>
              <a:gd name="adj" fmla="val 7197"/>
            </a:avLst>
          </a:prstGeom>
          <a:solidFill>
            <a:srgbClr val="E9E6FA"/>
          </a:solidFill>
          <a:ln w="7620">
            <a:solidFill>
              <a:srgbClr val="BDB8DF"/>
            </a:solidFill>
            <a:prstDash val="solid"/>
          </a:ln>
        </p:spPr>
        <p:txBody>
          <a:bodyPr/>
          <a:lstStyle/>
          <a:p>
            <a:endParaRPr lang="en-US" sz="2400">
              <a:latin typeface="Calibri" panose="020F0502020204030204" pitchFamily="34" charset="0"/>
              <a:cs typeface="Calibri" panose="020F0502020204030204" pitchFamily="34" charset="0"/>
            </a:endParaRPr>
          </a:p>
        </p:txBody>
      </p:sp>
      <p:sp>
        <p:nvSpPr>
          <p:cNvPr id="27" name="Text 3">
            <a:extLst>
              <a:ext uri="{FF2B5EF4-FFF2-40B4-BE49-F238E27FC236}">
                <a16:creationId xmlns:a16="http://schemas.microsoft.com/office/drawing/2014/main" id="{2DE06F3E-19D9-B30A-7C19-16B0B5D0CD3E}"/>
              </a:ext>
            </a:extLst>
          </p:cNvPr>
          <p:cNvSpPr/>
          <p:nvPr/>
        </p:nvSpPr>
        <p:spPr>
          <a:xfrm>
            <a:off x="6099010" y="2163309"/>
            <a:ext cx="5193788" cy="200392"/>
          </a:xfrm>
          <a:prstGeom prst="rect">
            <a:avLst/>
          </a:prstGeom>
          <a:noFill/>
          <a:ln/>
        </p:spPr>
        <p:txBody>
          <a:bodyPr wrap="none" lIns="0" tIns="0" rIns="0" bIns="0" rtlCol="0" anchor="t"/>
          <a:lstStyle/>
          <a:p>
            <a:pPr>
              <a:lnSpc>
                <a:spcPts val="2292"/>
              </a:lnSpc>
            </a:pPr>
            <a:r>
              <a:rPr lang="en-US" sz="2800" b="1" err="1">
                <a:solidFill>
                  <a:srgbClr val="2A2742"/>
                </a:solidFill>
                <a:latin typeface="Calibri"/>
                <a:ea typeface="Outfit Extra Bold" pitchFamily="34" charset="-122"/>
                <a:cs typeface="Outfit Extra Bold"/>
              </a:rPr>
              <a:t>Notificar</a:t>
            </a:r>
            <a:r>
              <a:rPr lang="en-US" sz="2800" b="1">
                <a:solidFill>
                  <a:srgbClr val="2A2742"/>
                </a:solidFill>
                <a:latin typeface="Calibri"/>
                <a:ea typeface="Outfit Extra Bold" pitchFamily="34" charset="-122"/>
                <a:cs typeface="Outfit Extra Bold"/>
              </a:rPr>
              <a:t> inquietudes</a:t>
            </a:r>
            <a:endParaRPr lang="en-US" sz="2800" b="1">
              <a:solidFill>
                <a:srgbClr val="2A2742"/>
              </a:solidFill>
              <a:latin typeface="Calibri"/>
              <a:cs typeface="Outfit Extra Bold"/>
            </a:endParaRPr>
          </a:p>
        </p:txBody>
      </p:sp>
      <p:sp>
        <p:nvSpPr>
          <p:cNvPr id="28" name="Text 4">
            <a:extLst>
              <a:ext uri="{FF2B5EF4-FFF2-40B4-BE49-F238E27FC236}">
                <a16:creationId xmlns:a16="http://schemas.microsoft.com/office/drawing/2014/main" id="{729A1575-C398-95ED-3652-2DDF1AD9D2BE}"/>
              </a:ext>
            </a:extLst>
          </p:cNvPr>
          <p:cNvSpPr/>
          <p:nvPr/>
        </p:nvSpPr>
        <p:spPr>
          <a:xfrm>
            <a:off x="6100042" y="2579592"/>
            <a:ext cx="4715801" cy="444076"/>
          </a:xfrm>
          <a:prstGeom prst="rect">
            <a:avLst/>
          </a:prstGeom>
          <a:noFill/>
          <a:ln/>
        </p:spPr>
        <p:txBody>
          <a:bodyPr wrap="none" lIns="0" tIns="0" rIns="0" bIns="0" rtlCol="0" anchor="t"/>
          <a:lstStyle/>
          <a:p>
            <a:r>
              <a:rPr lang="en-US" sz="2000" err="1">
                <a:solidFill>
                  <a:srgbClr val="2A2742"/>
                </a:solidFill>
                <a:ea typeface="+mn-lt"/>
                <a:cs typeface="+mn-lt"/>
              </a:rPr>
              <a:t>Reportar</a:t>
            </a:r>
            <a:r>
              <a:rPr lang="en-US" sz="2000">
                <a:solidFill>
                  <a:srgbClr val="2A2742"/>
                </a:solidFill>
                <a:ea typeface="+mn-lt"/>
                <a:cs typeface="+mn-lt"/>
              </a:rPr>
              <a:t> </a:t>
            </a:r>
            <a:r>
              <a:rPr lang="en-US" sz="2000" err="1">
                <a:solidFill>
                  <a:srgbClr val="2A2742"/>
                </a:solidFill>
                <a:ea typeface="+mn-lt"/>
                <a:cs typeface="+mn-lt"/>
              </a:rPr>
              <a:t>los</a:t>
            </a:r>
            <a:r>
              <a:rPr lang="en-US" sz="2000">
                <a:solidFill>
                  <a:srgbClr val="2A2742"/>
                </a:solidFill>
                <a:ea typeface="+mn-lt"/>
                <a:cs typeface="+mn-lt"/>
              </a:rPr>
              <a:t> </a:t>
            </a:r>
            <a:r>
              <a:rPr lang="en-US" sz="2000" err="1">
                <a:solidFill>
                  <a:srgbClr val="2A2742"/>
                </a:solidFill>
                <a:ea typeface="+mn-lt"/>
                <a:cs typeface="+mn-lt"/>
              </a:rPr>
              <a:t>problemas</a:t>
            </a:r>
            <a:r>
              <a:rPr lang="en-US" sz="2000">
                <a:solidFill>
                  <a:srgbClr val="2A2742"/>
                </a:solidFill>
                <a:ea typeface="+mn-lt"/>
                <a:cs typeface="+mn-lt"/>
              </a:rPr>
              <a:t> al supervisor de</a:t>
            </a:r>
            <a:endParaRPr lang="en-US" sz="2000" err="1">
              <a:solidFill>
                <a:srgbClr val="000000"/>
              </a:solidFill>
              <a:ea typeface="宋体"/>
              <a:cs typeface="+mn-lt"/>
            </a:endParaRPr>
          </a:p>
          <a:p>
            <a:r>
              <a:rPr lang="en-US" sz="2000" err="1">
                <a:solidFill>
                  <a:srgbClr val="2A2742"/>
                </a:solidFill>
                <a:ea typeface="+mn-lt"/>
                <a:cs typeface="+mn-lt"/>
              </a:rPr>
              <a:t>manera</a:t>
            </a:r>
            <a:r>
              <a:rPr lang="en-US" sz="2000">
                <a:solidFill>
                  <a:srgbClr val="2A2742"/>
                </a:solidFill>
                <a:ea typeface="+mn-lt"/>
                <a:cs typeface="+mn-lt"/>
              </a:rPr>
              <a:t> </a:t>
            </a:r>
            <a:r>
              <a:rPr lang="en-US" sz="2000" err="1">
                <a:solidFill>
                  <a:srgbClr val="2A2742"/>
                </a:solidFill>
                <a:ea typeface="+mn-lt"/>
                <a:cs typeface="+mn-lt"/>
              </a:rPr>
              <a:t>oportuna</a:t>
            </a:r>
            <a:endParaRPr lang="en-US" sz="2000">
              <a:cs typeface="Calibri"/>
            </a:endParaRPr>
          </a:p>
          <a:p>
            <a:pPr>
              <a:lnSpc>
                <a:spcPts val="2375"/>
              </a:lnSpc>
            </a:pPr>
            <a:endParaRPr lang="en-US" sz="2400">
              <a:solidFill>
                <a:srgbClr val="2A2742"/>
              </a:solidFill>
              <a:latin typeface="Arimo"/>
              <a:cs typeface="Arimo"/>
            </a:endParaRPr>
          </a:p>
        </p:txBody>
      </p:sp>
      <p:sp>
        <p:nvSpPr>
          <p:cNvPr id="29" name="Shape 2">
            <a:extLst>
              <a:ext uri="{FF2B5EF4-FFF2-40B4-BE49-F238E27FC236}">
                <a16:creationId xmlns:a16="http://schemas.microsoft.com/office/drawing/2014/main" id="{C9CBADDA-D0C4-15F2-2B58-F649B0E69A21}"/>
              </a:ext>
            </a:extLst>
          </p:cNvPr>
          <p:cNvSpPr/>
          <p:nvPr/>
        </p:nvSpPr>
        <p:spPr>
          <a:xfrm>
            <a:off x="5930565" y="3464103"/>
            <a:ext cx="5193788" cy="1195268"/>
          </a:xfrm>
          <a:prstGeom prst="roundRect">
            <a:avLst>
              <a:gd name="adj" fmla="val 7197"/>
            </a:avLst>
          </a:prstGeom>
          <a:solidFill>
            <a:srgbClr val="E9E6FA"/>
          </a:solidFill>
          <a:ln w="7620">
            <a:solidFill>
              <a:srgbClr val="BDB8DF"/>
            </a:solidFill>
            <a:prstDash val="solid"/>
          </a:ln>
        </p:spPr>
        <p:txBody>
          <a:bodyPr/>
          <a:lstStyle/>
          <a:p>
            <a:endParaRPr lang="en-US" sz="2400">
              <a:latin typeface="Calibri" panose="020F0502020204030204" pitchFamily="34" charset="0"/>
              <a:cs typeface="Calibri" panose="020F0502020204030204" pitchFamily="34" charset="0"/>
            </a:endParaRPr>
          </a:p>
        </p:txBody>
      </p:sp>
      <p:sp>
        <p:nvSpPr>
          <p:cNvPr id="30" name="Text 3">
            <a:extLst>
              <a:ext uri="{FF2B5EF4-FFF2-40B4-BE49-F238E27FC236}">
                <a16:creationId xmlns:a16="http://schemas.microsoft.com/office/drawing/2014/main" id="{86341812-611E-7E00-9363-B187A0989BF3}"/>
              </a:ext>
            </a:extLst>
          </p:cNvPr>
          <p:cNvSpPr/>
          <p:nvPr/>
        </p:nvSpPr>
        <p:spPr>
          <a:xfrm>
            <a:off x="3325010" y="5026877"/>
            <a:ext cx="5193788" cy="200392"/>
          </a:xfrm>
          <a:prstGeom prst="rect">
            <a:avLst/>
          </a:prstGeom>
          <a:noFill/>
          <a:ln/>
        </p:spPr>
        <p:txBody>
          <a:bodyPr wrap="none" lIns="0" tIns="0" rIns="0" bIns="0" rtlCol="0" anchor="t"/>
          <a:lstStyle/>
          <a:p>
            <a:pPr>
              <a:lnSpc>
                <a:spcPts val="2500"/>
              </a:lnSpc>
            </a:pPr>
            <a:r>
              <a:rPr lang="en-US" sz="2800" b="1" err="1">
                <a:solidFill>
                  <a:srgbClr val="2A2742"/>
                </a:solidFill>
                <a:latin typeface="Calibri"/>
                <a:ea typeface="Outfit Extra Bold" pitchFamily="34" charset="-122"/>
                <a:cs typeface="Calibri"/>
              </a:rPr>
              <a:t>Proteger</a:t>
            </a:r>
            <a:r>
              <a:rPr lang="en-US" sz="2800" b="1">
                <a:solidFill>
                  <a:srgbClr val="2A2742"/>
                </a:solidFill>
                <a:latin typeface="Calibri"/>
                <a:ea typeface="Outfit Extra Bold" pitchFamily="34" charset="-122"/>
                <a:cs typeface="Calibri"/>
              </a:rPr>
              <a:t> a </a:t>
            </a:r>
            <a:r>
              <a:rPr lang="en-US" sz="2800" b="1" err="1">
                <a:solidFill>
                  <a:srgbClr val="2A2742"/>
                </a:solidFill>
                <a:latin typeface="Calibri"/>
                <a:ea typeface="Outfit Extra Bold" pitchFamily="34" charset="-122"/>
                <a:cs typeface="Calibri"/>
              </a:rPr>
              <a:t>quienes</a:t>
            </a:r>
            <a:r>
              <a:rPr lang="en-US" sz="2800" b="1">
                <a:solidFill>
                  <a:srgbClr val="2A2742"/>
                </a:solidFill>
                <a:latin typeface="Calibri"/>
                <a:ea typeface="Outfit Extra Bold" pitchFamily="34" charset="-122"/>
                <a:cs typeface="Calibri"/>
              </a:rPr>
              <a:t> </a:t>
            </a:r>
            <a:r>
              <a:rPr lang="en-US" sz="2800" b="1" err="1">
                <a:solidFill>
                  <a:srgbClr val="2A2742"/>
                </a:solidFill>
                <a:latin typeface="Calibri"/>
                <a:ea typeface="Outfit Extra Bold" pitchFamily="34" charset="-122"/>
                <a:cs typeface="Calibri"/>
              </a:rPr>
              <a:t>los</a:t>
            </a:r>
            <a:r>
              <a:rPr lang="en-US" sz="2800" b="1">
                <a:solidFill>
                  <a:srgbClr val="2A2742"/>
                </a:solidFill>
                <a:latin typeface="Calibri"/>
                <a:ea typeface="Outfit Extra Bold" pitchFamily="34" charset="-122"/>
                <a:cs typeface="Calibri"/>
              </a:rPr>
              <a:t> </a:t>
            </a:r>
            <a:r>
              <a:rPr lang="en-US" sz="2800" b="1" err="1">
                <a:solidFill>
                  <a:srgbClr val="2A2742"/>
                </a:solidFill>
                <a:latin typeface="Calibri"/>
                <a:ea typeface="Outfit Extra Bold" pitchFamily="34" charset="-122"/>
                <a:cs typeface="Calibri"/>
              </a:rPr>
              <a:t>rodean</a:t>
            </a:r>
            <a:endParaRPr lang="en-US" sz="2800" err="1">
              <a:latin typeface="Calibri"/>
              <a:cs typeface="Calibri"/>
            </a:endParaRPr>
          </a:p>
        </p:txBody>
      </p:sp>
      <p:sp>
        <p:nvSpPr>
          <p:cNvPr id="31" name="Text 4">
            <a:extLst>
              <a:ext uri="{FF2B5EF4-FFF2-40B4-BE49-F238E27FC236}">
                <a16:creationId xmlns:a16="http://schemas.microsoft.com/office/drawing/2014/main" id="{31752081-1612-9F81-15EC-BA8DA17E1AEE}"/>
              </a:ext>
            </a:extLst>
          </p:cNvPr>
          <p:cNvSpPr/>
          <p:nvPr/>
        </p:nvSpPr>
        <p:spPr>
          <a:xfrm>
            <a:off x="3365307" y="5456778"/>
            <a:ext cx="5456634" cy="327660"/>
          </a:xfrm>
          <a:prstGeom prst="rect">
            <a:avLst/>
          </a:prstGeom>
          <a:noFill/>
          <a:ln/>
        </p:spPr>
        <p:txBody>
          <a:bodyPr wrap="none" lIns="0" tIns="0" rIns="0" bIns="0" rtlCol="0" anchor="t"/>
          <a:lstStyle/>
          <a:p>
            <a:r>
              <a:rPr lang="en-US" sz="2000" err="1">
                <a:solidFill>
                  <a:srgbClr val="2A2742"/>
                </a:solidFill>
                <a:ea typeface="+mn-lt"/>
                <a:cs typeface="+mn-lt"/>
              </a:rPr>
              <a:t>Mantenerse</a:t>
            </a:r>
            <a:r>
              <a:rPr lang="en-US" sz="2000">
                <a:solidFill>
                  <a:srgbClr val="2A2742"/>
                </a:solidFill>
                <a:ea typeface="+mn-lt"/>
                <a:cs typeface="+mn-lt"/>
              </a:rPr>
              <a:t> </a:t>
            </a:r>
            <a:r>
              <a:rPr lang="en-US" sz="2000" err="1">
                <a:solidFill>
                  <a:srgbClr val="2A2742"/>
                </a:solidFill>
                <a:ea typeface="+mn-lt"/>
                <a:cs typeface="+mn-lt"/>
              </a:rPr>
              <a:t>seguro</a:t>
            </a:r>
            <a:r>
              <a:rPr lang="en-US" sz="2000">
                <a:solidFill>
                  <a:srgbClr val="2A2742"/>
                </a:solidFill>
                <a:ea typeface="+mn-lt"/>
                <a:cs typeface="+mn-lt"/>
              </a:rPr>
              <a:t> a </a:t>
            </a:r>
            <a:r>
              <a:rPr lang="en-US" sz="2000" err="1">
                <a:solidFill>
                  <a:srgbClr val="2A2742"/>
                </a:solidFill>
                <a:ea typeface="+mn-lt"/>
                <a:cs typeface="+mn-lt"/>
              </a:rPr>
              <a:t>sí</a:t>
            </a:r>
            <a:r>
              <a:rPr lang="en-US" sz="2000">
                <a:solidFill>
                  <a:srgbClr val="2A2742"/>
                </a:solidFill>
                <a:ea typeface="+mn-lt"/>
                <a:cs typeface="+mn-lt"/>
              </a:rPr>
              <a:t> </a:t>
            </a:r>
            <a:r>
              <a:rPr lang="en-US" sz="2000" err="1">
                <a:solidFill>
                  <a:srgbClr val="2A2742"/>
                </a:solidFill>
                <a:ea typeface="+mn-lt"/>
                <a:cs typeface="+mn-lt"/>
              </a:rPr>
              <a:t>mismo</a:t>
            </a:r>
            <a:r>
              <a:rPr lang="en-US" sz="2000">
                <a:solidFill>
                  <a:srgbClr val="2A2742"/>
                </a:solidFill>
                <a:ea typeface="+mn-lt"/>
                <a:cs typeface="+mn-lt"/>
              </a:rPr>
              <a:t>, a sus </a:t>
            </a:r>
            <a:r>
              <a:rPr lang="en-US" sz="2000" err="1">
                <a:solidFill>
                  <a:srgbClr val="2A2742"/>
                </a:solidFill>
                <a:ea typeface="+mn-lt"/>
                <a:cs typeface="+mn-lt"/>
              </a:rPr>
              <a:t>compañeros</a:t>
            </a:r>
            <a:endParaRPr lang="en-US" sz="2000" err="1">
              <a:solidFill>
                <a:srgbClr val="000000"/>
              </a:solidFill>
              <a:ea typeface="宋体"/>
              <a:cs typeface="+mn-lt"/>
            </a:endParaRPr>
          </a:p>
          <a:p>
            <a:r>
              <a:rPr lang="en-US" sz="2000">
                <a:solidFill>
                  <a:srgbClr val="2A2742"/>
                </a:solidFill>
                <a:ea typeface="+mn-lt"/>
                <a:cs typeface="+mn-lt"/>
              </a:rPr>
              <a:t>de </a:t>
            </a:r>
            <a:r>
              <a:rPr lang="en-US" sz="2000" err="1">
                <a:solidFill>
                  <a:srgbClr val="2A2742"/>
                </a:solidFill>
                <a:ea typeface="+mn-lt"/>
                <a:cs typeface="+mn-lt"/>
              </a:rPr>
              <a:t>trabajo</a:t>
            </a:r>
            <a:r>
              <a:rPr lang="en-US" sz="2000">
                <a:solidFill>
                  <a:srgbClr val="2A2742"/>
                </a:solidFill>
                <a:ea typeface="+mn-lt"/>
                <a:cs typeface="+mn-lt"/>
              </a:rPr>
              <a:t>, a sus </a:t>
            </a:r>
            <a:r>
              <a:rPr lang="en-US" sz="2000" err="1">
                <a:solidFill>
                  <a:srgbClr val="2A2742"/>
                </a:solidFill>
                <a:ea typeface="+mn-lt"/>
                <a:cs typeface="+mn-lt"/>
              </a:rPr>
              <a:t>familias</a:t>
            </a:r>
            <a:r>
              <a:rPr lang="en-US" sz="2000">
                <a:solidFill>
                  <a:srgbClr val="2A2742"/>
                </a:solidFill>
                <a:ea typeface="+mn-lt"/>
                <a:cs typeface="+mn-lt"/>
              </a:rPr>
              <a:t> y a la comunidad</a:t>
            </a:r>
            <a:endParaRPr lang="en-US" sz="2000">
              <a:cs typeface="Calibri"/>
            </a:endParaRPr>
          </a:p>
          <a:p>
            <a:pPr>
              <a:lnSpc>
                <a:spcPts val="2375"/>
              </a:lnSpc>
            </a:pPr>
            <a:endParaRPr lang="en-US" sz="2400">
              <a:solidFill>
                <a:srgbClr val="2A2742"/>
              </a:solidFill>
              <a:latin typeface="Arimo"/>
              <a:cs typeface="Arimo"/>
            </a:endParaRPr>
          </a:p>
        </p:txBody>
      </p:sp>
      <p:sp>
        <p:nvSpPr>
          <p:cNvPr id="3" name="Text 9">
            <a:extLst>
              <a:ext uri="{FF2B5EF4-FFF2-40B4-BE49-F238E27FC236}">
                <a16:creationId xmlns:a16="http://schemas.microsoft.com/office/drawing/2014/main" id="{759546BF-0B7E-0BDA-C380-B97028B39624}"/>
              </a:ext>
            </a:extLst>
          </p:cNvPr>
          <p:cNvSpPr/>
          <p:nvPr/>
        </p:nvSpPr>
        <p:spPr>
          <a:xfrm>
            <a:off x="6102402" y="3633254"/>
            <a:ext cx="4263614" cy="230274"/>
          </a:xfrm>
          <a:prstGeom prst="rect">
            <a:avLst/>
          </a:prstGeom>
          <a:noFill/>
          <a:ln/>
        </p:spPr>
        <p:txBody>
          <a:bodyPr wrap="none" lIns="0" tIns="0" rIns="0" bIns="0" rtlCol="0" anchor="t"/>
          <a:lstStyle/>
          <a:p>
            <a:pPr>
              <a:lnSpc>
                <a:spcPts val="2292"/>
              </a:lnSpc>
            </a:pPr>
            <a:r>
              <a:rPr lang="en-US" sz="2800" b="1">
                <a:solidFill>
                  <a:srgbClr val="2A2742"/>
                </a:solidFill>
                <a:latin typeface="Calibri"/>
                <a:ea typeface="Outfit Extra Bold" pitchFamily="34" charset="-122"/>
                <a:cs typeface="Outfit Extra Bold"/>
              </a:rPr>
              <a:t>Saber </a:t>
            </a:r>
            <a:r>
              <a:rPr lang="en-US" sz="2800" b="1" err="1">
                <a:solidFill>
                  <a:srgbClr val="2A2742"/>
                </a:solidFill>
                <a:latin typeface="Calibri"/>
                <a:ea typeface="Outfit Extra Bold" pitchFamily="34" charset="-122"/>
                <a:cs typeface="Outfit Extra Bold"/>
              </a:rPr>
              <a:t>los</a:t>
            </a:r>
            <a:r>
              <a:rPr lang="en-US" sz="2800" b="1">
                <a:solidFill>
                  <a:srgbClr val="2A2742"/>
                </a:solidFill>
                <a:latin typeface="Calibri"/>
                <a:ea typeface="Outfit Extra Bold" pitchFamily="34" charset="-122"/>
                <a:cs typeface="Outfit Extra Bold"/>
              </a:rPr>
              <a:t> </a:t>
            </a:r>
            <a:r>
              <a:rPr lang="en-US" sz="2800" b="1" err="1">
                <a:solidFill>
                  <a:srgbClr val="2A2742"/>
                </a:solidFill>
                <a:latin typeface="Calibri"/>
                <a:ea typeface="Outfit Extra Bold" pitchFamily="34" charset="-122"/>
                <a:cs typeface="Outfit Extra Bold"/>
              </a:rPr>
              <a:t>riesgos</a:t>
            </a:r>
            <a:endParaRPr lang="en-US" sz="2800" err="1">
              <a:latin typeface="Outfit Extra Bold"/>
              <a:cs typeface="Outfit Extra Bold"/>
            </a:endParaRPr>
          </a:p>
        </p:txBody>
      </p:sp>
      <p:sp>
        <p:nvSpPr>
          <p:cNvPr id="5" name="Text 10">
            <a:extLst>
              <a:ext uri="{FF2B5EF4-FFF2-40B4-BE49-F238E27FC236}">
                <a16:creationId xmlns:a16="http://schemas.microsoft.com/office/drawing/2014/main" id="{8925993A-5B21-4762-F849-3865F6B37BE2}"/>
              </a:ext>
            </a:extLst>
          </p:cNvPr>
          <p:cNvSpPr/>
          <p:nvPr/>
        </p:nvSpPr>
        <p:spPr>
          <a:xfrm>
            <a:off x="6096508" y="3942721"/>
            <a:ext cx="5456634" cy="327660"/>
          </a:xfrm>
          <a:prstGeom prst="rect">
            <a:avLst/>
          </a:prstGeom>
          <a:noFill/>
          <a:ln/>
        </p:spPr>
        <p:txBody>
          <a:bodyPr wrap="none" lIns="0" tIns="0" rIns="0" bIns="0" rtlCol="0" anchor="t"/>
          <a:lstStyle/>
          <a:p>
            <a:pPr>
              <a:lnSpc>
                <a:spcPts val="2375"/>
              </a:lnSpc>
            </a:pPr>
            <a:r>
              <a:rPr lang="en-US" sz="2000">
                <a:solidFill>
                  <a:srgbClr val="2A2742"/>
                </a:solidFill>
                <a:ea typeface="+mn-lt"/>
                <a:cs typeface="+mn-lt"/>
              </a:rPr>
              <a:t>Estar </a:t>
            </a:r>
            <a:r>
              <a:rPr lang="en-US" sz="2000" err="1">
                <a:solidFill>
                  <a:srgbClr val="2A2742"/>
                </a:solidFill>
                <a:ea typeface="+mn-lt"/>
                <a:cs typeface="+mn-lt"/>
              </a:rPr>
              <a:t>consciente</a:t>
            </a:r>
            <a:r>
              <a:rPr lang="en-US" sz="2000">
                <a:solidFill>
                  <a:srgbClr val="2A2742"/>
                </a:solidFill>
                <a:ea typeface="+mn-lt"/>
                <a:cs typeface="+mn-lt"/>
              </a:rPr>
              <a:t> de las </a:t>
            </a:r>
            <a:r>
              <a:rPr lang="en-US" sz="2000" err="1">
                <a:solidFill>
                  <a:srgbClr val="2A2742"/>
                </a:solidFill>
                <a:ea typeface="+mn-lt"/>
                <a:cs typeface="+mn-lt"/>
              </a:rPr>
              <a:t>tareas</a:t>
            </a:r>
            <a:r>
              <a:rPr lang="en-US" sz="2000">
                <a:solidFill>
                  <a:srgbClr val="2A2742"/>
                </a:solidFill>
                <a:ea typeface="+mn-lt"/>
                <a:cs typeface="+mn-lt"/>
              </a:rPr>
              <a:t> con </a:t>
            </a:r>
            <a:r>
              <a:rPr lang="en-US" sz="2000" err="1">
                <a:solidFill>
                  <a:srgbClr val="2A2742"/>
                </a:solidFill>
                <a:ea typeface="+mn-lt"/>
                <a:cs typeface="+mn-lt"/>
              </a:rPr>
              <a:t>exposición</a:t>
            </a:r>
            <a:endParaRPr lang="en-US" sz="2000" err="1">
              <a:solidFill>
                <a:srgbClr val="000000"/>
              </a:solidFill>
              <a:ea typeface="宋体"/>
              <a:cs typeface="+mn-lt"/>
            </a:endParaRPr>
          </a:p>
          <a:p>
            <a:pPr>
              <a:lnSpc>
                <a:spcPts val="2375"/>
              </a:lnSpc>
            </a:pPr>
            <a:r>
              <a:rPr lang="en-US" sz="2000">
                <a:solidFill>
                  <a:srgbClr val="2A2742"/>
                </a:solidFill>
                <a:ea typeface="+mn-lt"/>
                <a:cs typeface="+mn-lt"/>
              </a:rPr>
              <a:t>a </a:t>
            </a:r>
            <a:r>
              <a:rPr lang="en-US" sz="2000" err="1">
                <a:solidFill>
                  <a:srgbClr val="2A2742"/>
                </a:solidFill>
                <a:ea typeface="+mn-lt"/>
                <a:cs typeface="+mn-lt"/>
              </a:rPr>
              <a:t>enfermedades</a:t>
            </a:r>
            <a:endParaRPr lang="en-US" sz="2000" err="1">
              <a:cs typeface="Calibri"/>
            </a:endParaRPr>
          </a:p>
        </p:txBody>
      </p:sp>
    </p:spTree>
    <p:extLst>
      <p:ext uri="{BB962C8B-B14F-4D97-AF65-F5344CB8AC3E}">
        <p14:creationId xmlns:p14="http://schemas.microsoft.com/office/powerpoint/2010/main" val="31857858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F21CD-62BB-A9B8-2585-23D60BFDF33F}"/>
            </a:ext>
          </a:extLst>
        </p:cNvPr>
        <p:cNvGrpSpPr/>
        <p:nvPr/>
      </p:nvGrpSpPr>
      <p:grpSpPr>
        <a:xfrm>
          <a:off x="0" y="0"/>
          <a:ext cx="0" cy="0"/>
          <a:chOff x="0" y="0"/>
          <a:chExt cx="0" cy="0"/>
        </a:xfrm>
      </p:grpSpPr>
      <p:sp>
        <p:nvSpPr>
          <p:cNvPr id="27" name="Rectangle 26">
            <a:extLst>
              <a:ext uri="{FF2B5EF4-FFF2-40B4-BE49-F238E27FC236}">
                <a16:creationId xmlns:a16="http://schemas.microsoft.com/office/drawing/2014/main" id="{C1692D79-B48C-5A12-F4BD-8A929008FD33}"/>
              </a:ext>
            </a:extLst>
          </p:cNvPr>
          <p:cNvSpPr/>
          <p:nvPr/>
        </p:nvSpPr>
        <p:spPr>
          <a:xfrm>
            <a:off x="17124" y="1421258"/>
            <a:ext cx="12157752" cy="542817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0">
            <a:extLst>
              <a:ext uri="{FF2B5EF4-FFF2-40B4-BE49-F238E27FC236}">
                <a16:creationId xmlns:a16="http://schemas.microsoft.com/office/drawing/2014/main" id="{FFA41A6A-7ED4-8F25-562D-AAABB17C9E26}"/>
              </a:ext>
            </a:extLst>
          </p:cNvPr>
          <p:cNvSpPr/>
          <p:nvPr/>
        </p:nvSpPr>
        <p:spPr>
          <a:xfrm>
            <a:off x="661492" y="527546"/>
            <a:ext cx="10793846" cy="547720"/>
          </a:xfrm>
          <a:prstGeom prst="rect">
            <a:avLst/>
          </a:prstGeom>
          <a:noFill/>
          <a:ln/>
        </p:spPr>
        <p:txBody>
          <a:bodyPr wrap="none" lIns="0" tIns="0" rIns="0" bIns="0" rtlCol="0" anchor="t"/>
          <a:lstStyle/>
          <a:p>
            <a:pPr>
              <a:lnSpc>
                <a:spcPts val="4625"/>
              </a:lnSpc>
            </a:pPr>
            <a:r>
              <a:rPr lang="en-US" sz="4400" b="1">
                <a:solidFill>
                  <a:srgbClr val="4B2E83"/>
                </a:solidFill>
                <a:ea typeface="+mn-lt"/>
                <a:cs typeface="+mn-lt"/>
              </a:rPr>
              <a:t>Equipo de PCI y </a:t>
            </a:r>
            <a:r>
              <a:rPr lang="en-US" sz="4400" b="1" err="1">
                <a:solidFill>
                  <a:srgbClr val="4B2E83"/>
                </a:solidFill>
                <a:ea typeface="+mn-lt"/>
                <a:cs typeface="+mn-lt"/>
              </a:rPr>
              <a:t>colaboración</a:t>
            </a:r>
            <a:r>
              <a:rPr lang="en-US" sz="4400" b="1">
                <a:solidFill>
                  <a:srgbClr val="4B2E83"/>
                </a:solidFill>
                <a:ea typeface="+mn-lt"/>
                <a:cs typeface="+mn-lt"/>
              </a:rPr>
              <a:t> </a:t>
            </a:r>
            <a:r>
              <a:rPr lang="en-US" sz="4400" b="1" err="1">
                <a:solidFill>
                  <a:srgbClr val="4B2E83"/>
                </a:solidFill>
                <a:ea typeface="+mn-lt"/>
                <a:cs typeface="+mn-lt"/>
              </a:rPr>
              <a:t>interdisciplinaria</a:t>
            </a:r>
            <a:endParaRPr lang="en-US" b="1" err="1"/>
          </a:p>
        </p:txBody>
      </p:sp>
      <p:pic>
        <p:nvPicPr>
          <p:cNvPr id="24" name="Picture 4">
            <a:extLst>
              <a:ext uri="{FF2B5EF4-FFF2-40B4-BE49-F238E27FC236}">
                <a16:creationId xmlns:a16="http://schemas.microsoft.com/office/drawing/2014/main" id="{C81BC507-A1EB-87C3-3B7B-B3900446BEB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2346" y="1079208"/>
            <a:ext cx="11836641" cy="365227"/>
          </a:xfrm>
          <a:prstGeom prst="rect">
            <a:avLst/>
          </a:prstGeom>
        </p:spPr>
      </p:pic>
      <p:pic>
        <p:nvPicPr>
          <p:cNvPr id="26" name="Picture 25">
            <a:extLst>
              <a:ext uri="{FF2B5EF4-FFF2-40B4-BE49-F238E27FC236}">
                <a16:creationId xmlns:a16="http://schemas.microsoft.com/office/drawing/2014/main" id="{703933B0-8B5E-128C-D2ED-F4B801951C17}"/>
              </a:ext>
            </a:extLst>
          </p:cNvPr>
          <p:cNvPicPr>
            <a:picLocks noChangeAspect="1"/>
          </p:cNvPicPr>
          <p:nvPr/>
        </p:nvPicPr>
        <p:blipFill>
          <a:blip r:embed="rId4" cstate="screen">
            <a:extLst>
              <a:ext uri="{28A0092B-C50C-407E-A947-70E740481C1C}">
                <a14:useLocalDpi xmlns:a14="http://schemas.microsoft.com/office/drawing/2010/main"/>
              </a:ext>
            </a:extLst>
          </a:blip>
          <a:srcRect t="6973" r="63" b="-88"/>
          <a:stretch>
            <a:fillRect/>
          </a:stretch>
        </p:blipFill>
        <p:spPr>
          <a:xfrm>
            <a:off x="2030565" y="1415142"/>
            <a:ext cx="8179261" cy="5442446"/>
          </a:xfrm>
          <a:prstGeom prst="rect">
            <a:avLst/>
          </a:prstGeom>
        </p:spPr>
      </p:pic>
    </p:spTree>
    <p:extLst>
      <p:ext uri="{BB962C8B-B14F-4D97-AF65-F5344CB8AC3E}">
        <p14:creationId xmlns:p14="http://schemas.microsoft.com/office/powerpoint/2010/main" val="12072245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B32B0-6EFF-EB4C-CB73-D5B394C5325B}"/>
            </a:ext>
          </a:extLst>
        </p:cNvPr>
        <p:cNvGrpSpPr/>
        <p:nvPr/>
      </p:nvGrpSpPr>
      <p:grpSpPr>
        <a:xfrm>
          <a:off x="0" y="0"/>
          <a:ext cx="0" cy="0"/>
          <a:chOff x="0" y="0"/>
          <a:chExt cx="0" cy="0"/>
        </a:xfrm>
      </p:grpSpPr>
      <p:pic>
        <p:nvPicPr>
          <p:cNvPr id="4" name="Picture 4">
            <a:extLst>
              <a:ext uri="{FF2B5EF4-FFF2-40B4-BE49-F238E27FC236}">
                <a16:creationId xmlns:a16="http://schemas.microsoft.com/office/drawing/2014/main" id="{86A35EED-F317-E858-F776-6FD97869A61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7385" y="1444668"/>
            <a:ext cx="11836641" cy="365227"/>
          </a:xfrm>
          <a:prstGeom prst="rect">
            <a:avLst/>
          </a:prstGeom>
        </p:spPr>
      </p:pic>
      <p:sp>
        <p:nvSpPr>
          <p:cNvPr id="2" name="Title 1">
            <a:extLst>
              <a:ext uri="{FF2B5EF4-FFF2-40B4-BE49-F238E27FC236}">
                <a16:creationId xmlns:a16="http://schemas.microsoft.com/office/drawing/2014/main" id="{3A3E0584-5FFC-E106-67F3-5FFC2A5758C8}"/>
              </a:ext>
            </a:extLst>
          </p:cNvPr>
          <p:cNvSpPr>
            <a:spLocks noGrp="1"/>
          </p:cNvSpPr>
          <p:nvPr>
            <p:ph type="title"/>
          </p:nvPr>
        </p:nvSpPr>
        <p:spPr>
          <a:xfrm>
            <a:off x="467119" y="477044"/>
            <a:ext cx="11470783" cy="1325563"/>
          </a:xfrm>
        </p:spPr>
        <p:txBody>
          <a:bodyPr>
            <a:normAutofit/>
          </a:bodyPr>
          <a:lstStyle/>
          <a:p>
            <a:r>
              <a:rPr lang="en-US" sz="4000" err="1">
                <a:latin typeface="Calibri"/>
                <a:ea typeface="Calibri"/>
                <a:cs typeface="Calibri"/>
              </a:rPr>
              <a:t>Creación</a:t>
            </a:r>
            <a:r>
              <a:rPr lang="en-US" sz="4000">
                <a:latin typeface="Calibri"/>
                <a:ea typeface="Calibri"/>
                <a:cs typeface="Calibri"/>
              </a:rPr>
              <a:t> de </a:t>
            </a:r>
            <a:r>
              <a:rPr lang="en-US" sz="4000" err="1">
                <a:latin typeface="Calibri"/>
                <a:ea typeface="Calibri"/>
                <a:cs typeface="Calibri"/>
              </a:rPr>
              <a:t>equipos</a:t>
            </a:r>
            <a:r>
              <a:rPr lang="en-US" sz="4000">
                <a:latin typeface="Calibri"/>
                <a:ea typeface="Calibri"/>
                <a:cs typeface="Calibri"/>
              </a:rPr>
              <a:t> de </a:t>
            </a:r>
            <a:r>
              <a:rPr lang="en-US" sz="4000" err="1">
                <a:latin typeface="Calibri"/>
                <a:ea typeface="Calibri"/>
                <a:cs typeface="Calibri"/>
              </a:rPr>
              <a:t>prevención</a:t>
            </a:r>
            <a:r>
              <a:rPr lang="en-US" sz="4000">
                <a:latin typeface="Calibri"/>
                <a:ea typeface="Calibri"/>
                <a:cs typeface="Calibri"/>
              </a:rPr>
              <a:t> y control de </a:t>
            </a:r>
            <a:r>
              <a:rPr lang="en-US" sz="4000" err="1">
                <a:latin typeface="Calibri"/>
                <a:ea typeface="Calibri"/>
                <a:cs typeface="Calibri"/>
              </a:rPr>
              <a:t>infecciones</a:t>
            </a:r>
            <a:endParaRPr lang="en-US" err="1"/>
          </a:p>
          <a:p>
            <a:endParaRPr lang="en-US" sz="4000"/>
          </a:p>
        </p:txBody>
      </p:sp>
      <p:pic>
        <p:nvPicPr>
          <p:cNvPr id="5" name="Picture 2" descr="A group of people standing outside&#10;&#10;AI-generated content may be incorrect.">
            <a:extLst>
              <a:ext uri="{FF2B5EF4-FFF2-40B4-BE49-F238E27FC236}">
                <a16:creationId xmlns:a16="http://schemas.microsoft.com/office/drawing/2014/main" id="{EF954110-5EB8-54CD-BD9C-AAE8E1F586DC}"/>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103154" y="2317554"/>
            <a:ext cx="4546600" cy="302953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5383B5D-5D33-E7EC-4F87-FD233B34838A}"/>
              </a:ext>
            </a:extLst>
          </p:cNvPr>
          <p:cNvPicPr>
            <a:picLocks noChangeAspect="1"/>
          </p:cNvPicPr>
          <p:nvPr/>
        </p:nvPicPr>
        <p:blipFill>
          <a:blip r:embed="rId5"/>
          <a:stretch>
            <a:fillRect/>
          </a:stretch>
        </p:blipFill>
        <p:spPr>
          <a:xfrm>
            <a:off x="645312" y="1864286"/>
            <a:ext cx="6074142" cy="4516670"/>
          </a:xfrm>
          <a:prstGeom prst="rect">
            <a:avLst/>
          </a:prstGeom>
        </p:spPr>
      </p:pic>
    </p:spTree>
    <p:extLst>
      <p:ext uri="{BB962C8B-B14F-4D97-AF65-F5344CB8AC3E}">
        <p14:creationId xmlns:p14="http://schemas.microsoft.com/office/powerpoint/2010/main" val="36291027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53564-B74A-22D0-5280-BB6F93245170}"/>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5C24EE95-3429-D608-2F9D-D85DDBD6511B}"/>
              </a:ext>
            </a:extLst>
          </p:cNvPr>
          <p:cNvPicPr>
            <a:picLocks noChangeAspect="1"/>
          </p:cNvPicPr>
          <p:nvPr/>
        </p:nvPicPr>
        <p:blipFill>
          <a:blip r:embed="rId3"/>
          <a:stretch>
            <a:fillRect/>
          </a:stretch>
        </p:blipFill>
        <p:spPr>
          <a:xfrm>
            <a:off x="645312" y="1864286"/>
            <a:ext cx="6074142" cy="4516670"/>
          </a:xfrm>
          <a:prstGeom prst="rect">
            <a:avLst/>
          </a:prstGeom>
        </p:spPr>
      </p:pic>
      <p:pic>
        <p:nvPicPr>
          <p:cNvPr id="4" name="Picture 4">
            <a:extLst>
              <a:ext uri="{FF2B5EF4-FFF2-40B4-BE49-F238E27FC236}">
                <a16:creationId xmlns:a16="http://schemas.microsoft.com/office/drawing/2014/main" id="{AFFDF071-9BB6-8EF3-1A02-323A13FBEBE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7385" y="1444668"/>
            <a:ext cx="11836641" cy="365227"/>
          </a:xfrm>
          <a:prstGeom prst="rect">
            <a:avLst/>
          </a:prstGeom>
        </p:spPr>
      </p:pic>
      <p:sp>
        <p:nvSpPr>
          <p:cNvPr id="2" name="Title 1">
            <a:extLst>
              <a:ext uri="{FF2B5EF4-FFF2-40B4-BE49-F238E27FC236}">
                <a16:creationId xmlns:a16="http://schemas.microsoft.com/office/drawing/2014/main" id="{02AA4717-021C-5F73-B1A7-9B8949E64BC7}"/>
              </a:ext>
            </a:extLst>
          </p:cNvPr>
          <p:cNvSpPr>
            <a:spLocks noGrp="1"/>
          </p:cNvSpPr>
          <p:nvPr>
            <p:ph type="title"/>
          </p:nvPr>
        </p:nvSpPr>
        <p:spPr>
          <a:xfrm>
            <a:off x="542246" y="294593"/>
            <a:ext cx="10515600" cy="1325563"/>
          </a:xfrm>
        </p:spPr>
        <p:txBody>
          <a:bodyPr>
            <a:normAutofit/>
          </a:bodyPr>
          <a:lstStyle/>
          <a:p>
            <a:r>
              <a:rPr lang="en-US" sz="4000" err="1">
                <a:latin typeface="Calibri"/>
                <a:ea typeface="Calibri"/>
                <a:cs typeface="Calibri"/>
              </a:rPr>
              <a:t>Creación</a:t>
            </a:r>
            <a:r>
              <a:rPr lang="en-US" sz="4000">
                <a:latin typeface="Calibri"/>
                <a:ea typeface="Calibri"/>
                <a:cs typeface="Calibri"/>
              </a:rPr>
              <a:t> de </a:t>
            </a:r>
            <a:r>
              <a:rPr lang="en-US" sz="4000" err="1">
                <a:latin typeface="Calibri"/>
                <a:ea typeface="Calibri"/>
                <a:cs typeface="Calibri"/>
              </a:rPr>
              <a:t>equipos</a:t>
            </a:r>
            <a:r>
              <a:rPr lang="en-US" sz="4000">
                <a:latin typeface="Calibri"/>
                <a:ea typeface="Calibri"/>
                <a:cs typeface="Calibri"/>
              </a:rPr>
              <a:t> de </a:t>
            </a:r>
            <a:r>
              <a:rPr lang="en-US" sz="4000" err="1">
                <a:latin typeface="Calibri"/>
                <a:ea typeface="Calibri"/>
                <a:cs typeface="Calibri"/>
              </a:rPr>
              <a:t>prevención</a:t>
            </a:r>
            <a:r>
              <a:rPr lang="en-US" sz="4000">
                <a:latin typeface="Calibri"/>
                <a:ea typeface="Calibri"/>
                <a:cs typeface="Calibri"/>
              </a:rPr>
              <a:t> y control </a:t>
            </a:r>
            <a:r>
              <a:rPr lang="en-US" sz="4000" err="1">
                <a:latin typeface="Calibri"/>
                <a:ea typeface="Calibri"/>
                <a:cs typeface="Calibri"/>
              </a:rPr>
              <a:t>deinfecciones</a:t>
            </a:r>
            <a:endParaRPr lang="en-US" err="1"/>
          </a:p>
        </p:txBody>
      </p:sp>
      <p:pic>
        <p:nvPicPr>
          <p:cNvPr id="5" name="Picture 2" descr="A group of people standing outside&#10;&#10;AI-generated content may be incorrect.">
            <a:extLst>
              <a:ext uri="{FF2B5EF4-FFF2-40B4-BE49-F238E27FC236}">
                <a16:creationId xmlns:a16="http://schemas.microsoft.com/office/drawing/2014/main" id="{EAEE17A6-46A0-7B48-D0EA-38829A8DFD0F}"/>
              </a:ext>
            </a:extLst>
          </p:cNvPr>
          <p:cNvPicPr>
            <a:picLocks noChangeAspect="1" noChangeArrowheads="1"/>
          </p:cNvPicPr>
          <p:nvPr/>
        </p:nvPicPr>
        <p:blipFill>
          <a:blip r:embed="rId5" cstate="screen">
            <a:alphaModFix amt="50000"/>
            <a:extLst>
              <a:ext uri="{28A0092B-C50C-407E-A947-70E740481C1C}">
                <a14:useLocalDpi xmlns:a14="http://schemas.microsoft.com/office/drawing/2010/main"/>
              </a:ext>
            </a:extLst>
          </a:blip>
          <a:srcRect/>
          <a:stretch>
            <a:fillRect/>
          </a:stretch>
        </p:blipFill>
        <p:spPr bwMode="auto">
          <a:xfrm>
            <a:off x="7103154" y="2317554"/>
            <a:ext cx="4546600" cy="302953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e 2">
            <a:extLst>
              <a:ext uri="{FF2B5EF4-FFF2-40B4-BE49-F238E27FC236}">
                <a16:creationId xmlns:a16="http://schemas.microsoft.com/office/drawing/2014/main" id="{46A711AB-F0B5-0204-0CBD-030D744820DA}"/>
              </a:ext>
            </a:extLst>
          </p:cNvPr>
          <p:cNvGraphicFramePr>
            <a:graphicFrameLocks noGrp="1"/>
          </p:cNvGraphicFramePr>
          <p:nvPr/>
        </p:nvGraphicFramePr>
        <p:xfrm>
          <a:off x="614023" y="3615532"/>
          <a:ext cx="10963954" cy="952499"/>
        </p:xfrm>
        <a:graphic>
          <a:graphicData uri="http://schemas.openxmlformats.org/drawingml/2006/table">
            <a:tbl>
              <a:tblPr firstRow="1" firstCol="1" bandRow="1">
                <a:tableStyleId>{5C22544A-7EE6-4342-B048-85BDC9FD1C3A}</a:tableStyleId>
              </a:tblPr>
              <a:tblGrid>
                <a:gridCol w="10963954">
                  <a:extLst>
                    <a:ext uri="{9D8B030D-6E8A-4147-A177-3AD203B41FA5}">
                      <a16:colId xmlns:a16="http://schemas.microsoft.com/office/drawing/2014/main" val="588746038"/>
                    </a:ext>
                  </a:extLst>
                </a:gridCol>
              </a:tblGrid>
              <a:tr h="952499">
                <a:tc>
                  <a:txBody>
                    <a:bodyPr/>
                    <a:lstStyle/>
                    <a:p>
                      <a:pPr lvl="0" algn="l">
                        <a:lnSpc>
                          <a:spcPct val="100000"/>
                        </a:lnSpc>
                        <a:spcBef>
                          <a:spcPts val="0"/>
                        </a:spcBef>
                        <a:spcAft>
                          <a:spcPts val="0"/>
                        </a:spcAft>
                        <a:buNone/>
                      </a:pPr>
                      <a:r>
                        <a:rPr lang="en-US" sz="2400" b="1" i="0" u="none" strike="noStrike" noProof="0">
                          <a:effectLst/>
                          <a:latin typeface="Calibri"/>
                        </a:rPr>
                        <a:t>En la </a:t>
                      </a:r>
                      <a:r>
                        <a:rPr lang="en-US" sz="2400" b="1" i="0" u="none" strike="noStrike" noProof="0" err="1">
                          <a:effectLst/>
                          <a:latin typeface="Calibri"/>
                        </a:rPr>
                        <a:t>página</a:t>
                      </a:r>
                      <a:r>
                        <a:rPr lang="en-US" sz="2400" b="1" i="0" u="none" strike="noStrike" noProof="0">
                          <a:effectLst/>
                          <a:latin typeface="Calibri"/>
                        </a:rPr>
                        <a:t> 2 de la </a:t>
                      </a:r>
                      <a:r>
                        <a:rPr lang="en-US" sz="2400" b="1" i="0" u="none" strike="noStrike" noProof="0" err="1">
                          <a:effectLst/>
                          <a:latin typeface="Calibri"/>
                        </a:rPr>
                        <a:t>plantilla</a:t>
                      </a:r>
                      <a:r>
                        <a:rPr lang="en-US" sz="2400" b="1" i="0" u="none" strike="noStrike" noProof="0">
                          <a:effectLst/>
                          <a:latin typeface="Calibri"/>
                        </a:rPr>
                        <a:t> del Plan de PCI, </a:t>
                      </a:r>
                      <a:r>
                        <a:rPr lang="en-US" sz="2400" b="1" i="0" u="none" strike="noStrike" noProof="0" err="1">
                          <a:effectLst/>
                          <a:latin typeface="Calibri"/>
                        </a:rPr>
                        <a:t>identifique</a:t>
                      </a:r>
                      <a:r>
                        <a:rPr lang="en-US" sz="2400" b="1" i="0" u="none" strike="noStrike" noProof="0">
                          <a:effectLst/>
                          <a:latin typeface="Calibri"/>
                        </a:rPr>
                        <a:t> al </a:t>
                      </a:r>
                      <a:r>
                        <a:rPr lang="en-US" sz="2400" b="1" i="0" u="none" strike="noStrike" noProof="0" err="1">
                          <a:effectLst/>
                          <a:latin typeface="Calibri"/>
                        </a:rPr>
                        <a:t>equipo</a:t>
                      </a:r>
                      <a:r>
                        <a:rPr lang="en-US" sz="2400" b="1" i="0" u="none" strike="noStrike" noProof="0">
                          <a:effectLst/>
                          <a:latin typeface="Calibri"/>
                        </a:rPr>
                        <a:t> de PCI, </a:t>
                      </a:r>
                      <a:r>
                        <a:rPr lang="en-US" sz="2400" b="1" i="0" u="none" strike="noStrike" noProof="0" err="1">
                          <a:effectLst/>
                          <a:latin typeface="Calibri"/>
                        </a:rPr>
                        <a:t>incluyendo</a:t>
                      </a:r>
                      <a:r>
                        <a:rPr lang="en-US" sz="2400" b="1" i="0" u="none" strike="noStrike" noProof="0">
                          <a:effectLst/>
                          <a:latin typeface="Calibri"/>
                        </a:rPr>
                        <a:t> </a:t>
                      </a:r>
                      <a:r>
                        <a:rPr lang="en-US" sz="2400" b="1" i="0" u="none" strike="noStrike" noProof="0" err="1">
                          <a:effectLst/>
                          <a:latin typeface="Calibri"/>
                        </a:rPr>
                        <a:t>nombres</a:t>
                      </a:r>
                      <a:r>
                        <a:rPr lang="en-US" sz="2400" b="1" i="0" u="none" strike="noStrike" noProof="0">
                          <a:effectLst/>
                          <a:latin typeface="Calibri"/>
                        </a:rPr>
                        <a:t>, </a:t>
                      </a:r>
                      <a:r>
                        <a:rPr lang="en-US" sz="2400" b="1" i="0" u="none" strike="noStrike" noProof="0" err="1">
                          <a:effectLst/>
                          <a:latin typeface="Calibri"/>
                        </a:rPr>
                        <a:t>información</a:t>
                      </a:r>
                      <a:r>
                        <a:rPr lang="en-US" sz="2400" b="1" i="0" u="none" strike="noStrike" noProof="0">
                          <a:effectLst/>
                          <a:latin typeface="Calibri"/>
                        </a:rPr>
                        <a:t> de </a:t>
                      </a:r>
                      <a:r>
                        <a:rPr lang="en-US" sz="2400" b="1" i="0" u="none" strike="noStrike" noProof="0" err="1">
                          <a:effectLst/>
                          <a:latin typeface="Calibri"/>
                        </a:rPr>
                        <a:t>contacto</a:t>
                      </a:r>
                      <a:r>
                        <a:rPr lang="en-US" sz="2400" b="1" i="0" u="none" strike="noStrike" noProof="0">
                          <a:effectLst/>
                          <a:latin typeface="Calibri"/>
                        </a:rPr>
                        <a:t> y </a:t>
                      </a:r>
                      <a:r>
                        <a:rPr lang="en-US" sz="2400" b="1" i="0" u="none" strike="noStrike" noProof="0" err="1">
                          <a:effectLst/>
                          <a:latin typeface="Calibri"/>
                        </a:rPr>
                        <a:t>responsabilidades</a:t>
                      </a:r>
                      <a:r>
                        <a:rPr lang="en-US" sz="2400" b="1" i="0" u="none" strike="noStrike" noProof="0">
                          <a:effectLst/>
                          <a:latin typeface="Calibri"/>
                        </a:rPr>
                        <a:t>.</a:t>
                      </a:r>
                      <a:endParaRPr lang="en-US" b="1" i="0" u="none" strike="noStrike" noProof="0">
                        <a:latin typeface="Calibri"/>
                      </a:endParaRPr>
                    </a:p>
                  </a:txBody>
                  <a:tcPr marL="68580" marR="68580" marT="0" marB="0"/>
                </a:tc>
                <a:extLst>
                  <a:ext uri="{0D108BD9-81ED-4DB2-BD59-A6C34878D82A}">
                    <a16:rowId xmlns:a16="http://schemas.microsoft.com/office/drawing/2014/main" val="1503080311"/>
                  </a:ext>
                </a:extLst>
              </a:tr>
            </a:tbl>
          </a:graphicData>
        </a:graphic>
      </p:graphicFrame>
    </p:spTree>
    <p:extLst>
      <p:ext uri="{BB962C8B-B14F-4D97-AF65-F5344CB8AC3E}">
        <p14:creationId xmlns:p14="http://schemas.microsoft.com/office/powerpoint/2010/main" val="5388110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2510A-2CE3-66CB-68E4-BA85C6115ED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BF71716-8A09-1416-E0DA-8BF129274FA2}"/>
              </a:ext>
            </a:extLst>
          </p:cNvPr>
          <p:cNvPicPr>
            <a:picLocks noChangeAspect="1"/>
          </p:cNvPicPr>
          <p:nvPr/>
        </p:nvPicPr>
        <p:blipFill>
          <a:blip r:embed="rId3"/>
          <a:srcRect t="19"/>
          <a:stretch>
            <a:fillRect/>
          </a:stretch>
        </p:blipFill>
        <p:spPr>
          <a:xfrm>
            <a:off x="1524" y="1282"/>
            <a:ext cx="12191980" cy="6856718"/>
          </a:xfrm>
          <a:prstGeom prst="rect">
            <a:avLst/>
          </a:prstGeom>
          <a:solidFill>
            <a:srgbClr val="4B2E83"/>
          </a:solidFill>
        </p:spPr>
      </p:pic>
      <p:sp>
        <p:nvSpPr>
          <p:cNvPr id="4" name="TextBox 3">
            <a:extLst>
              <a:ext uri="{FF2B5EF4-FFF2-40B4-BE49-F238E27FC236}">
                <a16:creationId xmlns:a16="http://schemas.microsoft.com/office/drawing/2014/main" id="{15BBA6F4-2105-3AF7-096F-164AD5D45767}"/>
              </a:ext>
            </a:extLst>
          </p:cNvPr>
          <p:cNvSpPr txBox="1"/>
          <p:nvPr/>
        </p:nvSpPr>
        <p:spPr>
          <a:xfrm>
            <a:off x="230109" y="4483190"/>
            <a:ext cx="5865891" cy="2062103"/>
          </a:xfrm>
          <a:prstGeom prst="rect">
            <a:avLst/>
          </a:prstGeom>
          <a:noFill/>
        </p:spPr>
        <p:txBody>
          <a:bodyPr wrap="square" lIns="91440" tIns="45720" rIns="91440" bIns="45720" rtlCol="0" anchor="t">
            <a:spAutoFit/>
          </a:bodyPr>
          <a:lstStyle/>
          <a:p>
            <a:r>
              <a:rPr lang="es-ES" sz="4200" b="1">
                <a:solidFill>
                  <a:schemeClr val="bg1"/>
                </a:solidFill>
                <a:latin typeface="Calibri"/>
                <a:ea typeface="Calibri"/>
                <a:cs typeface="Calibri"/>
              </a:rPr>
              <a:t>Transmisión de Infecciones</a:t>
            </a:r>
            <a:endParaRPr lang="en-US" altLang="zh-CN" sz="4400" b="1">
              <a:solidFill>
                <a:schemeClr val="bg1"/>
              </a:solidFill>
              <a:latin typeface="Calibri"/>
              <a:ea typeface="Calibri"/>
              <a:cs typeface="Calibri"/>
            </a:endParaRPr>
          </a:p>
          <a:p>
            <a:endParaRPr lang="en-US" sz="4400" b="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1C309BE1-AC56-E199-142E-2F07F9B43529}"/>
              </a:ext>
            </a:extLst>
          </p:cNvPr>
          <p:cNvSpPr txBox="1"/>
          <p:nvPr/>
        </p:nvSpPr>
        <p:spPr>
          <a:xfrm>
            <a:off x="230109" y="3214097"/>
            <a:ext cx="7200900" cy="830997"/>
          </a:xfrm>
          <a:prstGeom prst="rect">
            <a:avLst/>
          </a:prstGeom>
          <a:noFill/>
        </p:spPr>
        <p:txBody>
          <a:bodyPr wrap="square" lIns="91440" tIns="45720" rIns="91440" bIns="45720" rtlCol="0" anchor="t">
            <a:spAutoFit/>
          </a:bodyPr>
          <a:lstStyle/>
          <a:p>
            <a:r>
              <a:rPr lang="en-US" sz="2400" spc="300">
                <a:solidFill>
                  <a:schemeClr val="bg1"/>
                </a:solidFill>
                <a:latin typeface="Open Sans"/>
                <a:ea typeface="Open Sans"/>
                <a:cs typeface="Open Sans"/>
              </a:rPr>
              <a:t>PROTEGIENDO LA SALUD DEL </a:t>
            </a:r>
            <a:endParaRPr lang="en-US" sz="2400" spc="300">
              <a:solidFill>
                <a:srgbClr val="000000"/>
              </a:solidFill>
              <a:latin typeface="Open Sans"/>
              <a:ea typeface="Open Sans"/>
              <a:cs typeface="Open Sans"/>
            </a:endParaRPr>
          </a:p>
          <a:p>
            <a:r>
              <a:rPr lang="en-US" sz="2400" spc="300">
                <a:solidFill>
                  <a:schemeClr val="bg1"/>
                </a:solidFill>
                <a:latin typeface="Open Sans"/>
                <a:ea typeface="Open Sans"/>
                <a:cs typeface="Open Sans"/>
              </a:rPr>
              <a:t>TRABAJADOR</a:t>
            </a:r>
            <a:endParaRPr lang="en-US"/>
          </a:p>
        </p:txBody>
      </p:sp>
    </p:spTree>
    <p:extLst>
      <p:ext uri="{BB962C8B-B14F-4D97-AF65-F5344CB8AC3E}">
        <p14:creationId xmlns:p14="http://schemas.microsoft.com/office/powerpoint/2010/main" val="20514709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13AF9-0D3D-2BE9-A3FC-7E504DA9E27A}"/>
            </a:ext>
          </a:extLst>
        </p:cNvPr>
        <p:cNvGrpSpPr/>
        <p:nvPr/>
      </p:nvGrpSpPr>
      <p:grpSpPr>
        <a:xfrm>
          <a:off x="0" y="0"/>
          <a:ext cx="0" cy="0"/>
          <a:chOff x="0" y="0"/>
          <a:chExt cx="0" cy="0"/>
        </a:xfrm>
      </p:grpSpPr>
      <p:pic>
        <p:nvPicPr>
          <p:cNvPr id="4" name="Picture 4">
            <a:extLst>
              <a:ext uri="{FF2B5EF4-FFF2-40B4-BE49-F238E27FC236}">
                <a16:creationId xmlns:a16="http://schemas.microsoft.com/office/drawing/2014/main" id="{60470ADD-F5E1-853F-0204-5FD32B4677B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953585"/>
            <a:ext cx="11836641" cy="365227"/>
          </a:xfrm>
          <a:prstGeom prst="rect">
            <a:avLst/>
          </a:prstGeom>
        </p:spPr>
      </p:pic>
      <p:sp>
        <p:nvSpPr>
          <p:cNvPr id="2" name="Title 1">
            <a:extLst>
              <a:ext uri="{FF2B5EF4-FFF2-40B4-BE49-F238E27FC236}">
                <a16:creationId xmlns:a16="http://schemas.microsoft.com/office/drawing/2014/main" id="{FA9E102F-3E86-9B0C-99AF-525EC380B8E8}"/>
              </a:ext>
            </a:extLst>
          </p:cNvPr>
          <p:cNvSpPr>
            <a:spLocks noGrp="1"/>
          </p:cNvSpPr>
          <p:nvPr>
            <p:ph type="title"/>
          </p:nvPr>
        </p:nvSpPr>
        <p:spPr>
          <a:xfrm>
            <a:off x="440267" y="415048"/>
            <a:ext cx="10515600" cy="810155"/>
          </a:xfrm>
        </p:spPr>
        <p:txBody>
          <a:bodyPr/>
          <a:lstStyle/>
          <a:p>
            <a:r>
              <a:rPr lang="en-US" err="1">
                <a:latin typeface="Calibri"/>
                <a:ea typeface="Calibri"/>
                <a:cs typeface="Calibri"/>
              </a:rPr>
              <a:t>Enfermedades</a:t>
            </a:r>
            <a:r>
              <a:rPr lang="en-US">
                <a:latin typeface="Calibri"/>
                <a:ea typeface="Calibri"/>
                <a:cs typeface="Calibri"/>
              </a:rPr>
              <a:t> </a:t>
            </a:r>
            <a:r>
              <a:rPr lang="en-US" err="1">
                <a:latin typeface="Calibri"/>
                <a:ea typeface="Calibri"/>
                <a:cs typeface="Calibri"/>
              </a:rPr>
              <a:t>zoonóticas</a:t>
            </a:r>
            <a:endParaRPr lang="en-US">
              <a:latin typeface="Calibri"/>
              <a:ea typeface="Calibri"/>
              <a:cs typeface="Calibri"/>
            </a:endParaRPr>
          </a:p>
        </p:txBody>
      </p:sp>
      <p:sp>
        <p:nvSpPr>
          <p:cNvPr id="12" name="TextBox 11">
            <a:extLst>
              <a:ext uri="{FF2B5EF4-FFF2-40B4-BE49-F238E27FC236}">
                <a16:creationId xmlns:a16="http://schemas.microsoft.com/office/drawing/2014/main" id="{3517ECC9-320A-4F2B-61D6-BB1AF1F4A4EA}"/>
              </a:ext>
            </a:extLst>
          </p:cNvPr>
          <p:cNvSpPr txBox="1"/>
          <p:nvPr/>
        </p:nvSpPr>
        <p:spPr>
          <a:xfrm>
            <a:off x="3719339" y="1593855"/>
            <a:ext cx="3577672" cy="2000682"/>
          </a:xfrm>
          <a:prstGeom prst="rect">
            <a:avLst/>
          </a:prstGeom>
          <a:solidFill>
            <a:schemeClr val="accent3">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b="1">
                <a:solidFill>
                  <a:srgbClr val="000000"/>
                </a:solidFill>
                <a:ea typeface="Calibri"/>
                <a:cs typeface="Calibri"/>
              </a:rPr>
              <a:t>Las enfermedades zoonóticas (zoonosis) son enfermedades que pueden transmitirse entre animales y personas.</a:t>
            </a:r>
            <a:endParaRPr lang="en-US" sz="2400"/>
          </a:p>
        </p:txBody>
      </p:sp>
      <p:sp>
        <p:nvSpPr>
          <p:cNvPr id="18" name="TextBox 17">
            <a:extLst>
              <a:ext uri="{FF2B5EF4-FFF2-40B4-BE49-F238E27FC236}">
                <a16:creationId xmlns:a16="http://schemas.microsoft.com/office/drawing/2014/main" id="{A0D5DF4B-8E3B-F26E-8E4E-6BD1D7EAD8A1}"/>
              </a:ext>
            </a:extLst>
          </p:cNvPr>
          <p:cNvSpPr txBox="1"/>
          <p:nvPr/>
        </p:nvSpPr>
        <p:spPr>
          <a:xfrm>
            <a:off x="8568605" y="1313273"/>
            <a:ext cx="3529292" cy="716809"/>
          </a:xfrm>
          <a:prstGeom prst="rect">
            <a:avLst/>
          </a:prstGeom>
          <a:solidFill>
            <a:schemeClr val="accent3">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000" b="1">
                <a:solidFill>
                  <a:srgbClr val="000000"/>
                </a:solidFill>
                <a:ea typeface="Calibri"/>
                <a:cs typeface="Calibri"/>
              </a:rPr>
              <a:t>Hay más de 200 enfermedades zoonóticas en todo el mundo.</a:t>
            </a:r>
            <a:endParaRPr lang="en-US" sz="2000" b="1">
              <a:ea typeface="Calibri"/>
              <a:cs typeface="Calibri"/>
            </a:endParaRPr>
          </a:p>
        </p:txBody>
      </p:sp>
      <p:sp>
        <p:nvSpPr>
          <p:cNvPr id="19" name="TextBox 18">
            <a:extLst>
              <a:ext uri="{FF2B5EF4-FFF2-40B4-BE49-F238E27FC236}">
                <a16:creationId xmlns:a16="http://schemas.microsoft.com/office/drawing/2014/main" id="{C9B64EF7-E17F-D303-0148-65FD3C6E097C}"/>
              </a:ext>
            </a:extLst>
          </p:cNvPr>
          <p:cNvSpPr txBox="1"/>
          <p:nvPr/>
        </p:nvSpPr>
        <p:spPr>
          <a:xfrm>
            <a:off x="8568603" y="2167077"/>
            <a:ext cx="3529292" cy="1015663"/>
          </a:xfrm>
          <a:prstGeom prst="rect">
            <a:avLst/>
          </a:prstGeom>
          <a:solidFill>
            <a:schemeClr val="accent3">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000" b="1">
                <a:ea typeface="Calibri"/>
                <a:cs typeface="Calibri"/>
              </a:rPr>
              <a:t>El 60% de las enfermedades infecciosas conocidas en las personas son zoonóticas.</a:t>
            </a:r>
          </a:p>
        </p:txBody>
      </p:sp>
      <p:sp>
        <p:nvSpPr>
          <p:cNvPr id="20" name="TextBox 19">
            <a:extLst>
              <a:ext uri="{FF2B5EF4-FFF2-40B4-BE49-F238E27FC236}">
                <a16:creationId xmlns:a16="http://schemas.microsoft.com/office/drawing/2014/main" id="{B030AA95-F1E0-8D70-C756-B15228D57F08}"/>
              </a:ext>
            </a:extLst>
          </p:cNvPr>
          <p:cNvSpPr txBox="1"/>
          <p:nvPr/>
        </p:nvSpPr>
        <p:spPr>
          <a:xfrm>
            <a:off x="8568603" y="4780273"/>
            <a:ext cx="3529292" cy="1323439"/>
          </a:xfrm>
          <a:prstGeom prst="rect">
            <a:avLst/>
          </a:prstGeom>
          <a:solidFill>
            <a:schemeClr val="accent3">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000" b="1">
                <a:solidFill>
                  <a:srgbClr val="000000"/>
                </a:solidFill>
                <a:ea typeface="Calibri"/>
                <a:cs typeface="Calibri"/>
              </a:rPr>
              <a:t>La mayoría de enfermedades zoonóticas pueden evitarse con medidas preventivas adecuadas.</a:t>
            </a:r>
          </a:p>
        </p:txBody>
      </p:sp>
      <p:sp>
        <p:nvSpPr>
          <p:cNvPr id="21" name="TextBox 20">
            <a:extLst>
              <a:ext uri="{FF2B5EF4-FFF2-40B4-BE49-F238E27FC236}">
                <a16:creationId xmlns:a16="http://schemas.microsoft.com/office/drawing/2014/main" id="{3FE942B8-9912-6133-AC56-1349BFDEE53D}"/>
              </a:ext>
            </a:extLst>
          </p:cNvPr>
          <p:cNvSpPr txBox="1"/>
          <p:nvPr/>
        </p:nvSpPr>
        <p:spPr>
          <a:xfrm>
            <a:off x="8568603" y="3282914"/>
            <a:ext cx="3529292" cy="1323439"/>
          </a:xfrm>
          <a:prstGeom prst="rect">
            <a:avLst/>
          </a:prstGeom>
          <a:solidFill>
            <a:schemeClr val="accent3">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000" b="1">
                <a:solidFill>
                  <a:srgbClr val="000000"/>
                </a:solidFill>
                <a:ea typeface="Calibri"/>
                <a:cs typeface="Calibri"/>
              </a:rPr>
              <a:t>Las enfermedades zoonóticas son un riesgo y preocupación importante para la salud de las personas y los animales.</a:t>
            </a:r>
          </a:p>
        </p:txBody>
      </p:sp>
      <p:sp>
        <p:nvSpPr>
          <p:cNvPr id="39" name="Rectangle 38">
            <a:extLst>
              <a:ext uri="{FF2B5EF4-FFF2-40B4-BE49-F238E27FC236}">
                <a16:creationId xmlns:a16="http://schemas.microsoft.com/office/drawing/2014/main" id="{92D8028A-8BA9-3A0A-AC08-98AFFF7BE66A}"/>
              </a:ext>
            </a:extLst>
          </p:cNvPr>
          <p:cNvSpPr/>
          <p:nvPr/>
        </p:nvSpPr>
        <p:spPr>
          <a:xfrm flipH="1">
            <a:off x="7624890" y="1607971"/>
            <a:ext cx="47825" cy="431955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Arrow: Right 39">
            <a:extLst>
              <a:ext uri="{FF2B5EF4-FFF2-40B4-BE49-F238E27FC236}">
                <a16:creationId xmlns:a16="http://schemas.microsoft.com/office/drawing/2014/main" id="{6F05AAD2-B9EA-3D8D-37A5-D1C90C11101B}"/>
              </a:ext>
            </a:extLst>
          </p:cNvPr>
          <p:cNvSpPr/>
          <p:nvPr/>
        </p:nvSpPr>
        <p:spPr>
          <a:xfrm>
            <a:off x="7652809" y="1590916"/>
            <a:ext cx="695633" cy="1528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Arrow: Right 40">
            <a:extLst>
              <a:ext uri="{FF2B5EF4-FFF2-40B4-BE49-F238E27FC236}">
                <a16:creationId xmlns:a16="http://schemas.microsoft.com/office/drawing/2014/main" id="{4623EC5F-B5CF-D59F-98D3-DC8D51012A73}"/>
              </a:ext>
            </a:extLst>
          </p:cNvPr>
          <p:cNvSpPr/>
          <p:nvPr/>
        </p:nvSpPr>
        <p:spPr>
          <a:xfrm>
            <a:off x="7651108" y="2597554"/>
            <a:ext cx="695633" cy="13303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Arrow: Right 41">
            <a:extLst>
              <a:ext uri="{FF2B5EF4-FFF2-40B4-BE49-F238E27FC236}">
                <a16:creationId xmlns:a16="http://schemas.microsoft.com/office/drawing/2014/main" id="{E2E74E6D-31C8-62DF-1DC5-3A18DBF80EC9}"/>
              </a:ext>
            </a:extLst>
          </p:cNvPr>
          <p:cNvSpPr/>
          <p:nvPr/>
        </p:nvSpPr>
        <p:spPr>
          <a:xfrm>
            <a:off x="7675298" y="3815413"/>
            <a:ext cx="695633" cy="13303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Arrow: Right 42">
            <a:extLst>
              <a:ext uri="{FF2B5EF4-FFF2-40B4-BE49-F238E27FC236}">
                <a16:creationId xmlns:a16="http://schemas.microsoft.com/office/drawing/2014/main" id="{BEC173EB-5DF0-7DF3-4686-38AD591C0ABE}"/>
              </a:ext>
            </a:extLst>
          </p:cNvPr>
          <p:cNvSpPr/>
          <p:nvPr/>
        </p:nvSpPr>
        <p:spPr>
          <a:xfrm>
            <a:off x="7624890" y="5807452"/>
            <a:ext cx="695633" cy="13303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B20AFAD6-9E93-A9CE-B980-7ACB607BCDC8}"/>
              </a:ext>
            </a:extLst>
          </p:cNvPr>
          <p:cNvSpPr/>
          <p:nvPr/>
        </p:nvSpPr>
        <p:spPr>
          <a:xfrm>
            <a:off x="7292196" y="2169448"/>
            <a:ext cx="332693" cy="9312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1BE87889-5949-606A-CEF4-19794AA60649}"/>
              </a:ext>
            </a:extLst>
          </p:cNvPr>
          <p:cNvSpPr txBox="1"/>
          <p:nvPr/>
        </p:nvSpPr>
        <p:spPr>
          <a:xfrm>
            <a:off x="9091083" y="6159500"/>
            <a:ext cx="27432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latin typeface="Calibri"/>
                <a:cs typeface="Calibri"/>
              </a:rPr>
              <a:t>Source: </a:t>
            </a:r>
            <a:r>
              <a:rPr lang="en-US" sz="1100" u="sng">
                <a:highlight>
                  <a:srgbClr val="FFFFFF"/>
                </a:highlight>
                <a:latin typeface="Times New Roman"/>
                <a:cs typeface="Times New Roman"/>
                <a:hlinkClick r:id="rId4"/>
              </a:rPr>
              <a:t>CFSPH – Zoonotic Diseases</a:t>
            </a:r>
            <a:r>
              <a:rPr lang="en-US" sz="1100">
                <a:highlight>
                  <a:srgbClr val="FFFFFF"/>
                </a:highlight>
                <a:latin typeface="Times New Roman"/>
                <a:cs typeface="Times New Roman"/>
              </a:rPr>
              <a:t> </a:t>
            </a:r>
            <a:endParaRPr lang="en-US"/>
          </a:p>
        </p:txBody>
      </p:sp>
      <p:pic>
        <p:nvPicPr>
          <p:cNvPr id="6" name="Picture 5" descr="Enfermedades zoonoticas.png">
            <a:extLst>
              <a:ext uri="{FF2B5EF4-FFF2-40B4-BE49-F238E27FC236}">
                <a16:creationId xmlns:a16="http://schemas.microsoft.com/office/drawing/2014/main" id="{8797B237-26DD-CA5E-FBD8-233B8141E91D}"/>
              </a:ext>
            </a:extLst>
          </p:cNvPr>
          <p:cNvPicPr>
            <a:picLocks noChangeAspect="1"/>
          </p:cNvPicPr>
          <p:nvPr/>
        </p:nvPicPr>
        <p:blipFill>
          <a:blip r:embed="rId5" cstate="screen">
            <a:extLst>
              <a:ext uri="{28A0092B-C50C-407E-A947-70E740481C1C}">
                <a14:useLocalDpi xmlns:a14="http://schemas.microsoft.com/office/drawing/2010/main"/>
              </a:ext>
            </a:extLst>
          </a:blip>
          <a:srcRect t="14375" b="-343"/>
          <a:stretch>
            <a:fillRect/>
          </a:stretch>
        </p:blipFill>
        <p:spPr>
          <a:xfrm>
            <a:off x="218831" y="1586496"/>
            <a:ext cx="3340705" cy="4162367"/>
          </a:xfrm>
          <a:prstGeom prst="rect">
            <a:avLst/>
          </a:prstGeom>
        </p:spPr>
      </p:pic>
    </p:spTree>
    <p:extLst>
      <p:ext uri="{BB962C8B-B14F-4D97-AF65-F5344CB8AC3E}">
        <p14:creationId xmlns:p14="http://schemas.microsoft.com/office/powerpoint/2010/main" val="16169525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4D267-F346-1FC7-A4F2-4362E7DFE0BE}"/>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026F8E9A-6A77-86D6-13A2-57CB49F20FD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92236"/>
            <a:ext cx="11836641" cy="365227"/>
          </a:xfrm>
          <a:prstGeom prst="rect">
            <a:avLst/>
          </a:prstGeom>
        </p:spPr>
      </p:pic>
      <p:sp>
        <p:nvSpPr>
          <p:cNvPr id="2" name="Title 1">
            <a:extLst>
              <a:ext uri="{FF2B5EF4-FFF2-40B4-BE49-F238E27FC236}">
                <a16:creationId xmlns:a16="http://schemas.microsoft.com/office/drawing/2014/main" id="{1023F57B-608E-61DD-538F-0354519D1C2E}"/>
              </a:ext>
            </a:extLst>
          </p:cNvPr>
          <p:cNvSpPr>
            <a:spLocks noGrp="1"/>
          </p:cNvSpPr>
          <p:nvPr>
            <p:ph type="title"/>
          </p:nvPr>
        </p:nvSpPr>
        <p:spPr>
          <a:xfrm>
            <a:off x="220133" y="28720"/>
            <a:ext cx="10515600" cy="821418"/>
          </a:xfrm>
        </p:spPr>
        <p:txBody>
          <a:bodyPr>
            <a:normAutofit/>
          </a:bodyPr>
          <a:lstStyle/>
          <a:p>
            <a:r>
              <a:rPr lang="es-ES" altLang="zh-CN">
                <a:latin typeface="Calibri"/>
                <a:ea typeface="Calibri"/>
                <a:cs typeface="Calibri"/>
              </a:rPr>
              <a:t>Tipos, origen y ejemplos de infecciones</a:t>
            </a:r>
            <a:endParaRPr lang="en-US">
              <a:latin typeface="Calibri"/>
              <a:ea typeface="Calibri"/>
              <a:cs typeface="Calibri"/>
            </a:endParaRPr>
          </a:p>
        </p:txBody>
      </p:sp>
      <p:sp>
        <p:nvSpPr>
          <p:cNvPr id="6" name="Content Placeholder 2">
            <a:extLst>
              <a:ext uri="{FF2B5EF4-FFF2-40B4-BE49-F238E27FC236}">
                <a16:creationId xmlns:a16="http://schemas.microsoft.com/office/drawing/2014/main" id="{E3ADA6C6-C19F-5B9B-F5A8-C988D1E39DF4}"/>
              </a:ext>
            </a:extLst>
          </p:cNvPr>
          <p:cNvSpPr txBox="1">
            <a:spLocks/>
          </p:cNvSpPr>
          <p:nvPr/>
        </p:nvSpPr>
        <p:spPr>
          <a:xfrm>
            <a:off x="222456" y="1487610"/>
            <a:ext cx="4030671" cy="248549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a:buChar char="•"/>
              <a:defRPr sz="24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0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18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6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0000"/>
              </a:lnSpc>
            </a:pPr>
            <a:r>
              <a:rPr lang="es-ES">
                <a:latin typeface="Calibri"/>
                <a:ea typeface="Calibri"/>
                <a:cs typeface="Calibri"/>
              </a:rPr>
              <a:t>Patógenos causantes de diarrea</a:t>
            </a:r>
            <a:endParaRPr lang="en-US">
              <a:latin typeface="Calibri"/>
              <a:ea typeface="Calibri"/>
              <a:cs typeface="Calibri"/>
            </a:endParaRPr>
          </a:p>
          <a:p>
            <a:pPr>
              <a:lnSpc>
                <a:spcPct val="100000"/>
              </a:lnSpc>
            </a:pPr>
            <a:r>
              <a:rPr lang="es-ES">
                <a:latin typeface="Calibri"/>
                <a:ea typeface="Calibri"/>
                <a:cs typeface="Calibri"/>
              </a:rPr>
              <a:t>Infecciones respiratorias</a:t>
            </a:r>
            <a:endParaRPr lang="en-US">
              <a:latin typeface="Calibri"/>
              <a:ea typeface="Calibri"/>
              <a:cs typeface="Calibri"/>
            </a:endParaRPr>
          </a:p>
          <a:p>
            <a:pPr>
              <a:lnSpc>
                <a:spcPct val="100000"/>
              </a:lnSpc>
            </a:pPr>
            <a:r>
              <a:rPr lang="es-ES">
                <a:latin typeface="Calibri"/>
                <a:ea typeface="Calibri"/>
                <a:cs typeface="Calibri"/>
              </a:rPr>
              <a:t>Infecciones de la piel y tejidos blandos</a:t>
            </a:r>
            <a:endParaRPr lang="en-US">
              <a:latin typeface="Calibri"/>
              <a:ea typeface="Calibri"/>
              <a:cs typeface="Calibri"/>
            </a:endParaRPr>
          </a:p>
          <a:p>
            <a:pPr>
              <a:lnSpc>
                <a:spcPct val="100000"/>
              </a:lnSpc>
            </a:pPr>
            <a:r>
              <a:rPr lang="es-ES">
                <a:latin typeface="Calibri"/>
                <a:ea typeface="Calibri"/>
                <a:cs typeface="Calibri"/>
              </a:rPr>
              <a:t>Infecciones relacionadas con objetos punzocortantes</a:t>
            </a:r>
            <a:endParaRPr lang="en-US">
              <a:latin typeface="Calibri"/>
              <a:ea typeface="Calibri"/>
              <a:cs typeface="Calibri"/>
            </a:endParaRPr>
          </a:p>
        </p:txBody>
      </p:sp>
      <p:pic>
        <p:nvPicPr>
          <p:cNvPr id="5" name="Picture 4" descr="221014-injured-and-invisible-cafo-workers-safety-injury-osha-justice-7-migrant-justice-IMG_7042.jpg">
            <a:extLst>
              <a:ext uri="{FF2B5EF4-FFF2-40B4-BE49-F238E27FC236}">
                <a16:creationId xmlns:a16="http://schemas.microsoft.com/office/drawing/2014/main" id="{C82F9FCE-83A8-6AF2-5505-A596C02CC77C}"/>
              </a:ext>
            </a:extLst>
          </p:cNvPr>
          <p:cNvPicPr>
            <a:picLocks noChangeAspect="1"/>
          </p:cNvPicPr>
          <p:nvPr/>
        </p:nvPicPr>
        <p:blipFill>
          <a:blip r:embed="rId4"/>
          <a:stretch>
            <a:fillRect/>
          </a:stretch>
        </p:blipFill>
        <p:spPr>
          <a:xfrm>
            <a:off x="4699001" y="1191846"/>
            <a:ext cx="7356230" cy="4865076"/>
          </a:xfrm>
          <a:prstGeom prst="rect">
            <a:avLst/>
          </a:prstGeom>
        </p:spPr>
      </p:pic>
    </p:spTree>
    <p:extLst>
      <p:ext uri="{BB962C8B-B14F-4D97-AF65-F5344CB8AC3E}">
        <p14:creationId xmlns:p14="http://schemas.microsoft.com/office/powerpoint/2010/main" val="9647533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C88BE-22F6-DF89-CEAA-1990FFC58A3C}"/>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7BAA578F-D08B-82D5-F730-BCDC4F9D5BDE}"/>
              </a:ext>
            </a:extLst>
          </p:cNvPr>
          <p:cNvPicPr>
            <a:picLocks noChangeAspect="1"/>
          </p:cNvPicPr>
          <p:nvPr/>
        </p:nvPicPr>
        <p:blipFill>
          <a:blip r:embed="rId3"/>
          <a:stretch>
            <a:fillRect/>
          </a:stretch>
        </p:blipFill>
        <p:spPr>
          <a:xfrm>
            <a:off x="9287" y="0"/>
            <a:ext cx="12185522" cy="6858000"/>
          </a:xfrm>
          <a:prstGeom prst="rect">
            <a:avLst/>
          </a:prstGeom>
        </p:spPr>
      </p:pic>
    </p:spTree>
    <p:extLst>
      <p:ext uri="{BB962C8B-B14F-4D97-AF65-F5344CB8AC3E}">
        <p14:creationId xmlns:p14="http://schemas.microsoft.com/office/powerpoint/2010/main" val="35354010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6ACFE-7DCC-6D97-7AE7-5B63ABE94770}"/>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BE7831FC-4BCC-F606-5086-A1473037450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92236"/>
            <a:ext cx="11836641" cy="365227"/>
          </a:xfrm>
          <a:prstGeom prst="rect">
            <a:avLst/>
          </a:prstGeom>
        </p:spPr>
      </p:pic>
      <p:sp>
        <p:nvSpPr>
          <p:cNvPr id="2" name="Title 1">
            <a:extLst>
              <a:ext uri="{FF2B5EF4-FFF2-40B4-BE49-F238E27FC236}">
                <a16:creationId xmlns:a16="http://schemas.microsoft.com/office/drawing/2014/main" id="{C7743B0C-4245-6EA3-CA31-569813DA909E}"/>
              </a:ext>
            </a:extLst>
          </p:cNvPr>
          <p:cNvSpPr>
            <a:spLocks noGrp="1"/>
          </p:cNvSpPr>
          <p:nvPr>
            <p:ph type="title"/>
          </p:nvPr>
        </p:nvSpPr>
        <p:spPr>
          <a:xfrm>
            <a:off x="220133" y="28720"/>
            <a:ext cx="10515600" cy="821418"/>
          </a:xfrm>
        </p:spPr>
        <p:txBody>
          <a:bodyPr>
            <a:normAutofit/>
          </a:bodyPr>
          <a:lstStyle/>
          <a:p>
            <a:r>
              <a:rPr lang="en-US" altLang="zh-CN" err="1"/>
              <a:t>Diarrea</a:t>
            </a:r>
            <a:r>
              <a:rPr lang="en-US" altLang="zh-CN"/>
              <a:t>: </a:t>
            </a:r>
            <a:r>
              <a:rPr lang="en-US" altLang="zh-CN" err="1"/>
              <a:t>patógenos</a:t>
            </a:r>
            <a:r>
              <a:rPr lang="en-US" altLang="zh-CN"/>
              <a:t> </a:t>
            </a:r>
            <a:r>
              <a:rPr lang="en-US" altLang="zh-CN" err="1"/>
              <a:t>causantes</a:t>
            </a:r>
            <a:endParaRPr lang="en-US"/>
          </a:p>
        </p:txBody>
      </p:sp>
      <p:sp>
        <p:nvSpPr>
          <p:cNvPr id="8" name="文本框 7">
            <a:extLst>
              <a:ext uri="{FF2B5EF4-FFF2-40B4-BE49-F238E27FC236}">
                <a16:creationId xmlns:a16="http://schemas.microsoft.com/office/drawing/2014/main" id="{76D39E38-22E5-72D2-6153-8ED2D7F27299}"/>
              </a:ext>
            </a:extLst>
          </p:cNvPr>
          <p:cNvSpPr txBox="1"/>
          <p:nvPr/>
        </p:nvSpPr>
        <p:spPr>
          <a:xfrm>
            <a:off x="486692" y="6057987"/>
            <a:ext cx="6096000" cy="307777"/>
          </a:xfrm>
          <a:prstGeom prst="rect">
            <a:avLst/>
          </a:prstGeom>
          <a:noFill/>
        </p:spPr>
        <p:txBody>
          <a:bodyPr wrap="square">
            <a:spAutoFit/>
          </a:bodyPr>
          <a:lstStyle/>
          <a:p>
            <a:r>
              <a:rPr lang="en-US" altLang="zh-CN" sz="1400">
                <a:solidFill>
                  <a:srgbClr val="808080"/>
                </a:solidFill>
                <a:latin typeface="Arial" panose="020B0604020202020204" pitchFamily="34" charset="0"/>
                <a:ea typeface="等线" panose="02010600030101010101" pitchFamily="2" charset="-122"/>
                <a:cs typeface="Arial" panose="020B0604020202020204" pitchFamily="34" charset="0"/>
              </a:rPr>
              <a:t>Reference: TTT Self-Guide Manual (Page 14)</a:t>
            </a:r>
            <a:endParaRPr lang="zh-CN" altLang="en-US" sz="1400">
              <a:solidFill>
                <a:srgbClr val="808080"/>
              </a:solidFill>
              <a:latin typeface="Arial" panose="020B0604020202020204" pitchFamily="34" charset="0"/>
              <a:ea typeface="等线" panose="02010600030101010101" pitchFamily="2" charset="-122"/>
              <a:cs typeface="Arial" panose="020B0604020202020204" pitchFamily="34" charset="0"/>
            </a:endParaRPr>
          </a:p>
        </p:txBody>
      </p:sp>
      <p:pic>
        <p:nvPicPr>
          <p:cNvPr id="4" name="Picture 3">
            <a:extLst>
              <a:ext uri="{FF2B5EF4-FFF2-40B4-BE49-F238E27FC236}">
                <a16:creationId xmlns:a16="http://schemas.microsoft.com/office/drawing/2014/main" id="{81E235CE-FAF0-5E54-3D09-FD2CCA1FB552}"/>
              </a:ext>
            </a:extLst>
          </p:cNvPr>
          <p:cNvPicPr>
            <a:picLocks noChangeAspect="1"/>
          </p:cNvPicPr>
          <p:nvPr/>
        </p:nvPicPr>
        <p:blipFill>
          <a:blip r:embed="rId4"/>
          <a:stretch>
            <a:fillRect/>
          </a:stretch>
        </p:blipFill>
        <p:spPr>
          <a:xfrm>
            <a:off x="488496" y="855889"/>
            <a:ext cx="5581650" cy="5581650"/>
          </a:xfrm>
          <a:prstGeom prst="rect">
            <a:avLst/>
          </a:prstGeom>
        </p:spPr>
      </p:pic>
      <p:pic>
        <p:nvPicPr>
          <p:cNvPr id="5" name="Picture 4" descr="A close-up of a bacteria&#10;&#10;AI-generated content may be incorrect.">
            <a:extLst>
              <a:ext uri="{FF2B5EF4-FFF2-40B4-BE49-F238E27FC236}">
                <a16:creationId xmlns:a16="http://schemas.microsoft.com/office/drawing/2014/main" id="{7035E0A1-C13B-8486-3756-0476A83FECFB}"/>
              </a:ext>
            </a:extLst>
          </p:cNvPr>
          <p:cNvPicPr>
            <a:picLocks noChangeAspect="1"/>
          </p:cNvPicPr>
          <p:nvPr/>
        </p:nvPicPr>
        <p:blipFill>
          <a:blip r:embed="rId5"/>
          <a:stretch>
            <a:fillRect/>
          </a:stretch>
        </p:blipFill>
        <p:spPr>
          <a:xfrm>
            <a:off x="7121158" y="950913"/>
            <a:ext cx="4905375" cy="3686175"/>
          </a:xfrm>
          <a:prstGeom prst="rect">
            <a:avLst/>
          </a:prstGeom>
        </p:spPr>
      </p:pic>
      <p:sp>
        <p:nvSpPr>
          <p:cNvPr id="6" name="TextBox 5">
            <a:extLst>
              <a:ext uri="{FF2B5EF4-FFF2-40B4-BE49-F238E27FC236}">
                <a16:creationId xmlns:a16="http://schemas.microsoft.com/office/drawing/2014/main" id="{CE4C255D-F2AE-C7BF-0890-C3B992B907B2}"/>
              </a:ext>
            </a:extLst>
          </p:cNvPr>
          <p:cNvSpPr txBox="1"/>
          <p:nvPr/>
        </p:nvSpPr>
        <p:spPr>
          <a:xfrm>
            <a:off x="6065878" y="6067506"/>
            <a:ext cx="2743199"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i="1">
                <a:cs typeface="Calibri"/>
              </a:rPr>
              <a:t>Salmonella</a:t>
            </a:r>
            <a:endParaRPr lang="en-US">
              <a:cs typeface="Calibri"/>
            </a:endParaRPr>
          </a:p>
        </p:txBody>
      </p:sp>
      <p:pic>
        <p:nvPicPr>
          <p:cNvPr id="7" name="Picture 6">
            <a:extLst>
              <a:ext uri="{FF2B5EF4-FFF2-40B4-BE49-F238E27FC236}">
                <a16:creationId xmlns:a16="http://schemas.microsoft.com/office/drawing/2014/main" id="{9334F198-9509-B784-3506-F8704B714E0D}"/>
              </a:ext>
            </a:extLst>
          </p:cNvPr>
          <p:cNvPicPr>
            <a:picLocks noChangeAspect="1"/>
          </p:cNvPicPr>
          <p:nvPr/>
        </p:nvPicPr>
        <p:blipFill>
          <a:blip r:embed="rId6"/>
          <a:stretch>
            <a:fillRect/>
          </a:stretch>
        </p:blipFill>
        <p:spPr>
          <a:xfrm>
            <a:off x="10359658" y="4829542"/>
            <a:ext cx="1476375" cy="1419225"/>
          </a:xfrm>
          <a:prstGeom prst="rect">
            <a:avLst/>
          </a:prstGeom>
        </p:spPr>
      </p:pic>
      <p:sp>
        <p:nvSpPr>
          <p:cNvPr id="9" name="TextBox 8">
            <a:extLst>
              <a:ext uri="{FF2B5EF4-FFF2-40B4-BE49-F238E27FC236}">
                <a16:creationId xmlns:a16="http://schemas.microsoft.com/office/drawing/2014/main" id="{F0142C86-CAC3-F4F8-A0EB-4D45120FA7E2}"/>
              </a:ext>
            </a:extLst>
          </p:cNvPr>
          <p:cNvSpPr txBox="1"/>
          <p:nvPr/>
        </p:nvSpPr>
        <p:spPr>
          <a:xfrm>
            <a:off x="7042800" y="4641198"/>
            <a:ext cx="2743199"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a:cs typeface="Calibri"/>
              </a:rPr>
              <a:t>E. coli</a:t>
            </a:r>
            <a:endParaRPr lang="en-US">
              <a:cs typeface="Calibri"/>
            </a:endParaRPr>
          </a:p>
        </p:txBody>
      </p:sp>
    </p:spTree>
    <p:extLst>
      <p:ext uri="{BB962C8B-B14F-4D97-AF65-F5344CB8AC3E}">
        <p14:creationId xmlns:p14="http://schemas.microsoft.com/office/powerpoint/2010/main" val="32313242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E5F04-754B-37FC-88E9-A7EA474E9C37}"/>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70E703B0-12C3-85A9-5636-9DF86F64413E}"/>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12756236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BCF93-9405-F985-5DEA-ADBD5261C2A9}"/>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EE952936-7C4C-19CA-E5FA-147D2D91F82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92236"/>
            <a:ext cx="11836641" cy="365227"/>
          </a:xfrm>
          <a:prstGeom prst="rect">
            <a:avLst/>
          </a:prstGeom>
        </p:spPr>
      </p:pic>
      <p:sp>
        <p:nvSpPr>
          <p:cNvPr id="2" name="Title 1">
            <a:extLst>
              <a:ext uri="{FF2B5EF4-FFF2-40B4-BE49-F238E27FC236}">
                <a16:creationId xmlns:a16="http://schemas.microsoft.com/office/drawing/2014/main" id="{78FD52F9-99DA-1669-4FBF-DF2B5DE35421}"/>
              </a:ext>
            </a:extLst>
          </p:cNvPr>
          <p:cNvSpPr>
            <a:spLocks noGrp="1"/>
          </p:cNvSpPr>
          <p:nvPr>
            <p:ph type="title"/>
          </p:nvPr>
        </p:nvSpPr>
        <p:spPr>
          <a:xfrm>
            <a:off x="220133" y="28720"/>
            <a:ext cx="10515600" cy="821418"/>
          </a:xfrm>
        </p:spPr>
        <p:txBody>
          <a:bodyPr>
            <a:normAutofit/>
          </a:bodyPr>
          <a:lstStyle/>
          <a:p>
            <a:r>
              <a:rPr lang="en-US" altLang="zh-CN" err="1"/>
              <a:t>Infecciones</a:t>
            </a:r>
            <a:r>
              <a:rPr lang="en-US" altLang="zh-CN"/>
              <a:t> </a:t>
            </a:r>
            <a:r>
              <a:rPr lang="en-US" altLang="zh-CN" err="1"/>
              <a:t>respiratorias</a:t>
            </a:r>
            <a:endParaRPr lang="en-US"/>
          </a:p>
        </p:txBody>
      </p:sp>
      <p:pic>
        <p:nvPicPr>
          <p:cNvPr id="4" name="Picture 3" descr="Symptoms-fever.jpg">
            <a:extLst>
              <a:ext uri="{FF2B5EF4-FFF2-40B4-BE49-F238E27FC236}">
                <a16:creationId xmlns:a16="http://schemas.microsoft.com/office/drawing/2014/main" id="{DEF3A2BA-41A6-3EFC-92A1-506103C16867}"/>
              </a:ext>
            </a:extLst>
          </p:cNvPr>
          <p:cNvPicPr>
            <a:picLocks noChangeAspect="1"/>
          </p:cNvPicPr>
          <p:nvPr/>
        </p:nvPicPr>
        <p:blipFill>
          <a:blip r:embed="rId4"/>
          <a:stretch>
            <a:fillRect/>
          </a:stretch>
        </p:blipFill>
        <p:spPr>
          <a:xfrm>
            <a:off x="2286001" y="696912"/>
            <a:ext cx="3725334" cy="4797425"/>
          </a:xfrm>
          <a:prstGeom prst="rect">
            <a:avLst/>
          </a:prstGeom>
        </p:spPr>
      </p:pic>
      <p:pic>
        <p:nvPicPr>
          <p:cNvPr id="9" name="Picture 8">
            <a:extLst>
              <a:ext uri="{FF2B5EF4-FFF2-40B4-BE49-F238E27FC236}">
                <a16:creationId xmlns:a16="http://schemas.microsoft.com/office/drawing/2014/main" id="{62192CD5-C932-9AA4-6CBB-AEF71B7288D8}"/>
              </a:ext>
            </a:extLst>
          </p:cNvPr>
          <p:cNvPicPr>
            <a:picLocks noChangeAspect="1"/>
          </p:cNvPicPr>
          <p:nvPr/>
        </p:nvPicPr>
        <p:blipFill>
          <a:blip r:embed="rId5"/>
          <a:stretch>
            <a:fillRect/>
          </a:stretch>
        </p:blipFill>
        <p:spPr>
          <a:xfrm>
            <a:off x="5913966" y="1250950"/>
            <a:ext cx="5645150" cy="4345517"/>
          </a:xfrm>
          <a:prstGeom prst="rect">
            <a:avLst/>
          </a:prstGeom>
        </p:spPr>
      </p:pic>
      <p:sp>
        <p:nvSpPr>
          <p:cNvPr id="14" name="TextBox 13">
            <a:extLst>
              <a:ext uri="{FF2B5EF4-FFF2-40B4-BE49-F238E27FC236}">
                <a16:creationId xmlns:a16="http://schemas.microsoft.com/office/drawing/2014/main" id="{ECFE2529-8753-19E3-977C-BB598454DA00}"/>
              </a:ext>
            </a:extLst>
          </p:cNvPr>
          <p:cNvSpPr txBox="1"/>
          <p:nvPr/>
        </p:nvSpPr>
        <p:spPr>
          <a:xfrm>
            <a:off x="8128000" y="5577416"/>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Aptos"/>
              </a:rPr>
              <a:t>Covid-19</a:t>
            </a:r>
            <a:endParaRPr lang="en-US" b="1"/>
          </a:p>
          <a:p>
            <a:pPr algn="l"/>
            <a:endParaRPr lang="en-US">
              <a:cs typeface="Calibri"/>
            </a:endParaRPr>
          </a:p>
        </p:txBody>
      </p:sp>
      <p:sp>
        <p:nvSpPr>
          <p:cNvPr id="16" name="TextBox 15">
            <a:extLst>
              <a:ext uri="{FF2B5EF4-FFF2-40B4-BE49-F238E27FC236}">
                <a16:creationId xmlns:a16="http://schemas.microsoft.com/office/drawing/2014/main" id="{14264F51-745C-E95F-D17D-34B7929780EE}"/>
              </a:ext>
            </a:extLst>
          </p:cNvPr>
          <p:cNvSpPr txBox="1"/>
          <p:nvPr/>
        </p:nvSpPr>
        <p:spPr>
          <a:xfrm>
            <a:off x="3354917" y="4847166"/>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err="1">
                <a:latin typeface="Aptos"/>
              </a:rPr>
              <a:t>Fiebre</a:t>
            </a:r>
            <a:endParaRPr lang="en-US" b="1" err="1"/>
          </a:p>
          <a:p>
            <a:pPr algn="l"/>
            <a:endParaRPr lang="en-US">
              <a:cs typeface="Calibri"/>
            </a:endParaRPr>
          </a:p>
        </p:txBody>
      </p:sp>
      <p:pic>
        <p:nvPicPr>
          <p:cNvPr id="18" name="Picture 17" descr="A cartoon of a person with a hot pack on his head eating soup&#10;&#10;AI-generated content may be incorrect.">
            <a:extLst>
              <a:ext uri="{FF2B5EF4-FFF2-40B4-BE49-F238E27FC236}">
                <a16:creationId xmlns:a16="http://schemas.microsoft.com/office/drawing/2014/main" id="{BCCA752F-2909-A29E-6DCE-94F28B32A198}"/>
              </a:ext>
            </a:extLst>
          </p:cNvPr>
          <p:cNvPicPr>
            <a:picLocks noChangeAspect="1"/>
          </p:cNvPicPr>
          <p:nvPr/>
        </p:nvPicPr>
        <p:blipFill>
          <a:blip r:embed="rId6"/>
          <a:srcRect l="20547" t="7300" r="19402" b="11141"/>
          <a:stretch>
            <a:fillRect/>
          </a:stretch>
        </p:blipFill>
        <p:spPr>
          <a:xfrm>
            <a:off x="222250" y="2476500"/>
            <a:ext cx="2500850" cy="2264952"/>
          </a:xfrm>
          <a:prstGeom prst="rect">
            <a:avLst/>
          </a:prstGeom>
        </p:spPr>
      </p:pic>
      <p:sp>
        <p:nvSpPr>
          <p:cNvPr id="19" name="TextBox 18">
            <a:extLst>
              <a:ext uri="{FF2B5EF4-FFF2-40B4-BE49-F238E27FC236}">
                <a16:creationId xmlns:a16="http://schemas.microsoft.com/office/drawing/2014/main" id="{10F3D1A7-245C-770F-A886-ABE40BC85FE2}"/>
              </a:ext>
            </a:extLst>
          </p:cNvPr>
          <p:cNvSpPr txBox="1"/>
          <p:nvPr/>
        </p:nvSpPr>
        <p:spPr>
          <a:xfrm>
            <a:off x="222250" y="4847165"/>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Aptos"/>
              </a:rPr>
              <a:t>Influenza</a:t>
            </a:r>
          </a:p>
          <a:p>
            <a:pPr algn="l"/>
            <a:endParaRPr lang="en-US">
              <a:cs typeface="Calibri"/>
            </a:endParaRPr>
          </a:p>
        </p:txBody>
      </p:sp>
    </p:spTree>
    <p:extLst>
      <p:ext uri="{BB962C8B-B14F-4D97-AF65-F5344CB8AC3E}">
        <p14:creationId xmlns:p14="http://schemas.microsoft.com/office/powerpoint/2010/main" val="30765516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708D5D-7836-A39C-5291-0E13A262C302}"/>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AF567B37-782B-E4DE-A43A-862A5EED8D6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92236"/>
            <a:ext cx="11836641" cy="365227"/>
          </a:xfrm>
          <a:prstGeom prst="rect">
            <a:avLst/>
          </a:prstGeom>
        </p:spPr>
      </p:pic>
      <p:sp>
        <p:nvSpPr>
          <p:cNvPr id="2" name="Title 1">
            <a:extLst>
              <a:ext uri="{FF2B5EF4-FFF2-40B4-BE49-F238E27FC236}">
                <a16:creationId xmlns:a16="http://schemas.microsoft.com/office/drawing/2014/main" id="{A7513B93-268B-6AAA-A6C1-A851243AB2DD}"/>
              </a:ext>
            </a:extLst>
          </p:cNvPr>
          <p:cNvSpPr>
            <a:spLocks noGrp="1"/>
          </p:cNvSpPr>
          <p:nvPr>
            <p:ph type="title"/>
          </p:nvPr>
        </p:nvSpPr>
        <p:spPr>
          <a:xfrm>
            <a:off x="220133" y="28720"/>
            <a:ext cx="10515600" cy="821418"/>
          </a:xfrm>
        </p:spPr>
        <p:txBody>
          <a:bodyPr>
            <a:normAutofit/>
          </a:bodyPr>
          <a:lstStyle/>
          <a:p>
            <a:r>
              <a:rPr lang="en-US" altLang="zh-CN" err="1"/>
              <a:t>Infecciones</a:t>
            </a:r>
            <a:r>
              <a:rPr lang="en-US" altLang="zh-CN"/>
              <a:t> </a:t>
            </a:r>
            <a:r>
              <a:rPr lang="en-US" altLang="zh-CN" err="1"/>
              <a:t>respiratorias</a:t>
            </a:r>
            <a:endParaRPr lang="en-US"/>
          </a:p>
        </p:txBody>
      </p:sp>
      <p:pic>
        <p:nvPicPr>
          <p:cNvPr id="5" name="Picture 4" descr="A close-up of a virus&#10;&#10;AI-generated content may be incorrect.">
            <a:extLst>
              <a:ext uri="{FF2B5EF4-FFF2-40B4-BE49-F238E27FC236}">
                <a16:creationId xmlns:a16="http://schemas.microsoft.com/office/drawing/2014/main" id="{53648D97-E43D-875A-ADBF-B60818B0262E}"/>
              </a:ext>
            </a:extLst>
          </p:cNvPr>
          <p:cNvPicPr>
            <a:picLocks noChangeAspect="1"/>
          </p:cNvPicPr>
          <p:nvPr/>
        </p:nvPicPr>
        <p:blipFill>
          <a:blip r:embed="rId4"/>
          <a:stretch>
            <a:fillRect/>
          </a:stretch>
        </p:blipFill>
        <p:spPr>
          <a:xfrm>
            <a:off x="1084873" y="1238250"/>
            <a:ext cx="4610100" cy="4381500"/>
          </a:xfrm>
          <a:prstGeom prst="rect">
            <a:avLst/>
          </a:prstGeom>
        </p:spPr>
      </p:pic>
      <p:pic>
        <p:nvPicPr>
          <p:cNvPr id="10" name="Picture 9" descr="Gambar gratis: berwarna, elektron mikrograf, avian influenza, h5n1, virus, sel">
            <a:extLst>
              <a:ext uri="{FF2B5EF4-FFF2-40B4-BE49-F238E27FC236}">
                <a16:creationId xmlns:a16="http://schemas.microsoft.com/office/drawing/2014/main" id="{6781C39A-043A-359C-2438-1519C4A758D9}"/>
              </a:ext>
            </a:extLst>
          </p:cNvPr>
          <p:cNvPicPr>
            <a:picLocks noChangeAspect="1"/>
          </p:cNvPicPr>
          <p:nvPr/>
        </p:nvPicPr>
        <p:blipFill>
          <a:blip r:embed="rId5"/>
          <a:srcRect l="27178" t="1204" r="3121" b="566"/>
          <a:stretch>
            <a:fillRect/>
          </a:stretch>
        </p:blipFill>
        <p:spPr>
          <a:xfrm>
            <a:off x="6374586" y="846781"/>
            <a:ext cx="4956383" cy="5210939"/>
          </a:xfrm>
          <a:prstGeom prst="rect">
            <a:avLst/>
          </a:prstGeom>
        </p:spPr>
      </p:pic>
      <p:sp>
        <p:nvSpPr>
          <p:cNvPr id="11" name="TextBox 10">
            <a:extLst>
              <a:ext uri="{FF2B5EF4-FFF2-40B4-BE49-F238E27FC236}">
                <a16:creationId xmlns:a16="http://schemas.microsoft.com/office/drawing/2014/main" id="{D9E3C325-8AE0-527B-8970-8D8F786CF125}"/>
              </a:ext>
            </a:extLst>
          </p:cNvPr>
          <p:cNvSpPr txBox="1"/>
          <p:nvPr/>
        </p:nvSpPr>
        <p:spPr>
          <a:xfrm>
            <a:off x="7662334" y="5619750"/>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Aptos"/>
              </a:rPr>
              <a:t>Virus de la gripe </a:t>
            </a:r>
            <a:r>
              <a:rPr lang="en-US" err="1">
                <a:latin typeface="Aptos"/>
              </a:rPr>
              <a:t>aviar</a:t>
            </a:r>
          </a:p>
          <a:p>
            <a:pPr algn="l"/>
            <a:endParaRPr lang="en-US">
              <a:cs typeface="Calibri"/>
            </a:endParaRPr>
          </a:p>
        </p:txBody>
      </p:sp>
      <p:sp>
        <p:nvSpPr>
          <p:cNvPr id="12" name="TextBox 11">
            <a:extLst>
              <a:ext uri="{FF2B5EF4-FFF2-40B4-BE49-F238E27FC236}">
                <a16:creationId xmlns:a16="http://schemas.microsoft.com/office/drawing/2014/main" id="{30713625-9B35-8816-269F-FA9D23B4A1C4}"/>
              </a:ext>
            </a:extLst>
          </p:cNvPr>
          <p:cNvSpPr txBox="1"/>
          <p:nvPr/>
        </p:nvSpPr>
        <p:spPr>
          <a:xfrm>
            <a:off x="2275417" y="5577416"/>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Aptos"/>
              </a:rPr>
              <a:t>Covid-19 virus</a:t>
            </a:r>
            <a:endParaRPr lang="en-US"/>
          </a:p>
          <a:p>
            <a:pPr algn="l"/>
            <a:endParaRPr lang="en-US">
              <a:cs typeface="Calibri"/>
            </a:endParaRPr>
          </a:p>
        </p:txBody>
      </p:sp>
    </p:spTree>
    <p:extLst>
      <p:ext uri="{BB962C8B-B14F-4D97-AF65-F5344CB8AC3E}">
        <p14:creationId xmlns:p14="http://schemas.microsoft.com/office/powerpoint/2010/main" val="4786407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19BAF-FC5D-C64D-A19B-E2DDC0764E06}"/>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9482AF32-35E3-2AE8-FA02-7BA52A1E790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92236"/>
            <a:ext cx="11836641" cy="365227"/>
          </a:xfrm>
          <a:prstGeom prst="rect">
            <a:avLst/>
          </a:prstGeom>
        </p:spPr>
      </p:pic>
      <p:sp>
        <p:nvSpPr>
          <p:cNvPr id="2" name="Title 1">
            <a:extLst>
              <a:ext uri="{FF2B5EF4-FFF2-40B4-BE49-F238E27FC236}">
                <a16:creationId xmlns:a16="http://schemas.microsoft.com/office/drawing/2014/main" id="{78772757-5096-1C3C-E7C7-0CACC43E19BA}"/>
              </a:ext>
            </a:extLst>
          </p:cNvPr>
          <p:cNvSpPr>
            <a:spLocks noGrp="1"/>
          </p:cNvSpPr>
          <p:nvPr>
            <p:ph type="title"/>
          </p:nvPr>
        </p:nvSpPr>
        <p:spPr>
          <a:xfrm>
            <a:off x="220133" y="28720"/>
            <a:ext cx="10515600" cy="821418"/>
          </a:xfrm>
        </p:spPr>
        <p:txBody>
          <a:bodyPr>
            <a:normAutofit/>
          </a:bodyPr>
          <a:lstStyle/>
          <a:p>
            <a:r>
              <a:rPr lang="en-US" altLang="zh-CN" err="1"/>
              <a:t>Infecciones</a:t>
            </a:r>
            <a:r>
              <a:rPr lang="en-US" altLang="zh-CN"/>
              <a:t> </a:t>
            </a:r>
            <a:r>
              <a:rPr lang="en-US" altLang="zh-CN" err="1"/>
              <a:t>respiratorias</a:t>
            </a:r>
            <a:endParaRPr lang="en-US"/>
          </a:p>
        </p:txBody>
      </p:sp>
      <p:sp>
        <p:nvSpPr>
          <p:cNvPr id="8" name="文本框 7">
            <a:extLst>
              <a:ext uri="{FF2B5EF4-FFF2-40B4-BE49-F238E27FC236}">
                <a16:creationId xmlns:a16="http://schemas.microsoft.com/office/drawing/2014/main" id="{034C0607-487F-FAD9-C4E1-2DA29CD19AAE}"/>
              </a:ext>
            </a:extLst>
          </p:cNvPr>
          <p:cNvSpPr txBox="1"/>
          <p:nvPr/>
        </p:nvSpPr>
        <p:spPr>
          <a:xfrm>
            <a:off x="3651108" y="6068570"/>
            <a:ext cx="6096000" cy="307777"/>
          </a:xfrm>
          <a:prstGeom prst="rect">
            <a:avLst/>
          </a:prstGeom>
          <a:noFill/>
        </p:spPr>
        <p:txBody>
          <a:bodyPr wrap="square">
            <a:spAutoFit/>
          </a:bodyPr>
          <a:lstStyle/>
          <a:p>
            <a:r>
              <a:rPr lang="en-US" altLang="zh-CN" sz="1400">
                <a:solidFill>
                  <a:srgbClr val="808080"/>
                </a:solidFill>
                <a:latin typeface="Arial" panose="020B0604020202020204" pitchFamily="34" charset="0"/>
                <a:ea typeface="等线" panose="02010600030101010101" pitchFamily="2" charset="-122"/>
                <a:cs typeface="Arial" panose="020B0604020202020204" pitchFamily="34" charset="0"/>
              </a:rPr>
              <a:t>Reference: TTT Self-Guide Manual (Page 14)</a:t>
            </a:r>
            <a:endParaRPr lang="zh-CN" altLang="en-US" sz="1400">
              <a:solidFill>
                <a:srgbClr val="808080"/>
              </a:solidFill>
              <a:latin typeface="Arial" panose="020B0604020202020204" pitchFamily="34" charset="0"/>
              <a:ea typeface="等线" panose="02010600030101010101" pitchFamily="2" charset="-122"/>
              <a:cs typeface="Arial" panose="020B0604020202020204" pitchFamily="34" charset="0"/>
            </a:endParaRPr>
          </a:p>
        </p:txBody>
      </p:sp>
      <p:sp>
        <p:nvSpPr>
          <p:cNvPr id="12" name="TextBox 11">
            <a:extLst>
              <a:ext uri="{FF2B5EF4-FFF2-40B4-BE49-F238E27FC236}">
                <a16:creationId xmlns:a16="http://schemas.microsoft.com/office/drawing/2014/main" id="{4BA18B07-8BF8-0F40-C3E9-3834DE2E994F}"/>
              </a:ext>
            </a:extLst>
          </p:cNvPr>
          <p:cNvSpPr txBox="1"/>
          <p:nvPr/>
        </p:nvSpPr>
        <p:spPr>
          <a:xfrm>
            <a:off x="9218083" y="5471583"/>
            <a:ext cx="2743200"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err="1">
                <a:latin typeface="Calibri"/>
                <a:cs typeface="Calibri"/>
              </a:rPr>
              <a:t>Fiebre</a:t>
            </a:r>
            <a:r>
              <a:rPr lang="en-US">
                <a:latin typeface="Calibri"/>
                <a:cs typeface="Calibri"/>
              </a:rPr>
              <a:t> Q (</a:t>
            </a:r>
            <a:r>
              <a:rPr lang="en-US" i="1">
                <a:latin typeface="Calibri"/>
                <a:cs typeface="Calibri"/>
              </a:rPr>
              <a:t>Coxiella </a:t>
            </a:r>
            <a:r>
              <a:rPr lang="en-US" i="1" err="1">
                <a:latin typeface="Calibri"/>
                <a:cs typeface="Calibri"/>
              </a:rPr>
              <a:t>burnetii</a:t>
            </a:r>
            <a:r>
              <a:rPr lang="en-US">
                <a:latin typeface="Calibri"/>
                <a:cs typeface="Calibri"/>
              </a:rPr>
              <a:t>)</a:t>
            </a:r>
          </a:p>
          <a:p>
            <a:r>
              <a:rPr lang="en-US" sz="1400">
                <a:latin typeface="Calibri"/>
                <a:cs typeface="Calibri"/>
              </a:rPr>
              <a:t>Fuente: National Institutes of Health (NIH)</a:t>
            </a:r>
          </a:p>
        </p:txBody>
      </p:sp>
      <p:pic>
        <p:nvPicPr>
          <p:cNvPr id="6" name="Picture 5" descr="A close up of a microscope&#10;&#10;AI-generated content may be incorrect.">
            <a:extLst>
              <a:ext uri="{FF2B5EF4-FFF2-40B4-BE49-F238E27FC236}">
                <a16:creationId xmlns:a16="http://schemas.microsoft.com/office/drawing/2014/main" id="{935BF7C8-36EB-E11A-5F98-2AB6FB4183FC}"/>
              </a:ext>
            </a:extLst>
          </p:cNvPr>
          <p:cNvPicPr>
            <a:picLocks noChangeAspect="1"/>
          </p:cNvPicPr>
          <p:nvPr/>
        </p:nvPicPr>
        <p:blipFill>
          <a:blip r:embed="rId4"/>
          <a:stretch>
            <a:fillRect/>
          </a:stretch>
        </p:blipFill>
        <p:spPr>
          <a:xfrm>
            <a:off x="2603500" y="854075"/>
            <a:ext cx="6614583" cy="5541433"/>
          </a:xfrm>
          <a:prstGeom prst="rect">
            <a:avLst/>
          </a:prstGeom>
        </p:spPr>
      </p:pic>
    </p:spTree>
    <p:extLst>
      <p:ext uri="{BB962C8B-B14F-4D97-AF65-F5344CB8AC3E}">
        <p14:creationId xmlns:p14="http://schemas.microsoft.com/office/powerpoint/2010/main" val="24275206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2D945-ED71-8713-CCB1-A77100C1548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F590DA1-B619-1645-B99E-7D01A16CFA02}"/>
              </a:ext>
            </a:extLst>
          </p:cNvPr>
          <p:cNvPicPr>
            <a:picLocks noChangeAspect="1"/>
          </p:cNvPicPr>
          <p:nvPr/>
        </p:nvPicPr>
        <p:blipFill>
          <a:blip r:embed="rId3"/>
          <a:stretch>
            <a:fillRect/>
          </a:stretch>
        </p:blipFill>
        <p:spPr>
          <a:xfrm>
            <a:off x="9485" y="0"/>
            <a:ext cx="12185522" cy="6858000"/>
          </a:xfrm>
          <a:prstGeom prst="rect">
            <a:avLst/>
          </a:prstGeom>
        </p:spPr>
      </p:pic>
    </p:spTree>
    <p:extLst>
      <p:ext uri="{BB962C8B-B14F-4D97-AF65-F5344CB8AC3E}">
        <p14:creationId xmlns:p14="http://schemas.microsoft.com/office/powerpoint/2010/main" val="41699390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2A527-D1E0-93B8-8F87-6B38B9B2AB65}"/>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8CEC29AA-751A-84E4-67D1-96DC323408A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92236"/>
            <a:ext cx="11836641" cy="365227"/>
          </a:xfrm>
          <a:prstGeom prst="rect">
            <a:avLst/>
          </a:prstGeom>
        </p:spPr>
      </p:pic>
      <p:sp>
        <p:nvSpPr>
          <p:cNvPr id="2" name="Title 1">
            <a:extLst>
              <a:ext uri="{FF2B5EF4-FFF2-40B4-BE49-F238E27FC236}">
                <a16:creationId xmlns:a16="http://schemas.microsoft.com/office/drawing/2014/main" id="{597609A5-C388-1A7C-ED86-5379EDD64BD9}"/>
              </a:ext>
            </a:extLst>
          </p:cNvPr>
          <p:cNvSpPr>
            <a:spLocks noGrp="1"/>
          </p:cNvSpPr>
          <p:nvPr>
            <p:ph type="title"/>
          </p:nvPr>
        </p:nvSpPr>
        <p:spPr>
          <a:xfrm>
            <a:off x="220133" y="28720"/>
            <a:ext cx="10515600" cy="821418"/>
          </a:xfrm>
        </p:spPr>
        <p:txBody>
          <a:bodyPr>
            <a:normAutofit/>
          </a:bodyPr>
          <a:lstStyle/>
          <a:p>
            <a:r>
              <a:rPr lang="es-ES" altLang="zh-CN">
                <a:latin typeface="Calibri"/>
                <a:ea typeface="Calibri"/>
                <a:cs typeface="Calibri"/>
              </a:rPr>
              <a:t>Infecciones de la piel y tejidos blandos</a:t>
            </a:r>
            <a:endParaRPr lang="en-US">
              <a:latin typeface="Calibri"/>
              <a:ea typeface="Calibri"/>
              <a:cs typeface="Calibri"/>
            </a:endParaRPr>
          </a:p>
        </p:txBody>
      </p:sp>
      <p:pic>
        <p:nvPicPr>
          <p:cNvPr id="5" name="Picture 4" descr="A close-up of a blue surface&#10;&#10;AI-generated content may be incorrect.">
            <a:extLst>
              <a:ext uri="{FF2B5EF4-FFF2-40B4-BE49-F238E27FC236}">
                <a16:creationId xmlns:a16="http://schemas.microsoft.com/office/drawing/2014/main" id="{72DE15E9-98AB-8FD2-EC9D-9F89D9BD5F1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00918" y="3305949"/>
            <a:ext cx="1952381" cy="2477558"/>
          </a:xfrm>
          <a:prstGeom prst="rect">
            <a:avLst/>
          </a:prstGeom>
        </p:spPr>
      </p:pic>
      <p:sp>
        <p:nvSpPr>
          <p:cNvPr id="6" name="TextBox 5">
            <a:extLst>
              <a:ext uri="{FF2B5EF4-FFF2-40B4-BE49-F238E27FC236}">
                <a16:creationId xmlns:a16="http://schemas.microsoft.com/office/drawing/2014/main" id="{310B1B3F-79B6-6C82-4B86-EBC35F40204C}"/>
              </a:ext>
            </a:extLst>
          </p:cNvPr>
          <p:cNvSpPr txBox="1"/>
          <p:nvPr/>
        </p:nvSpPr>
        <p:spPr>
          <a:xfrm>
            <a:off x="8000999" y="5778500"/>
            <a:ext cx="3429000"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algn="l"/>
            <a:r>
              <a:rPr lang="en-US" sz="1800" i="1" kern="1200">
                <a:latin typeface="Calibri"/>
                <a:ea typeface="Calibri"/>
                <a:cs typeface="Calibri"/>
              </a:rPr>
              <a:t>Staphylococcus aureus</a:t>
            </a:r>
            <a:endParaRPr lang="en-US">
              <a:latin typeface="Calibri"/>
              <a:ea typeface="Calibri"/>
              <a:cs typeface="Calibri"/>
            </a:endParaRPr>
          </a:p>
          <a:p>
            <a:r>
              <a:rPr lang="en-US" sz="1400">
                <a:latin typeface="Calibri"/>
                <a:cs typeface="Calibri"/>
              </a:rPr>
              <a:t>Fuente: Departamento de Agricultura de </a:t>
            </a:r>
            <a:r>
              <a:rPr lang="en-US" sz="1400" err="1">
                <a:latin typeface="Calibri"/>
                <a:cs typeface="Calibri"/>
              </a:rPr>
              <a:t>Estados</a:t>
            </a:r>
            <a:r>
              <a:rPr lang="en-US" sz="1400">
                <a:latin typeface="Calibri"/>
                <a:cs typeface="Calibri"/>
              </a:rPr>
              <a:t> Unidos </a:t>
            </a:r>
            <a:endParaRPr lang="en-US" sz="1400" i="1">
              <a:latin typeface="Calibri"/>
              <a:cs typeface="Calibri"/>
            </a:endParaRPr>
          </a:p>
        </p:txBody>
      </p:sp>
      <p:pic>
        <p:nvPicPr>
          <p:cNvPr id="10" name="Picture 9" descr="Cow_Gangrenous_mastitis.jpg">
            <a:extLst>
              <a:ext uri="{FF2B5EF4-FFF2-40B4-BE49-F238E27FC236}">
                <a16:creationId xmlns:a16="http://schemas.microsoft.com/office/drawing/2014/main" id="{BF3452B8-9BE2-D6A9-8BB1-B13B227429B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22250" y="1005417"/>
            <a:ext cx="7704667" cy="4339167"/>
          </a:xfrm>
          <a:prstGeom prst="rect">
            <a:avLst/>
          </a:prstGeom>
        </p:spPr>
      </p:pic>
      <p:sp>
        <p:nvSpPr>
          <p:cNvPr id="11" name="TextBox 10">
            <a:extLst>
              <a:ext uri="{FF2B5EF4-FFF2-40B4-BE49-F238E27FC236}">
                <a16:creationId xmlns:a16="http://schemas.microsoft.com/office/drawing/2014/main" id="{69AC9C3F-DC28-04DD-2D0D-DE9E65053D3F}"/>
              </a:ext>
            </a:extLst>
          </p:cNvPr>
          <p:cNvSpPr txBox="1"/>
          <p:nvPr/>
        </p:nvSpPr>
        <p:spPr>
          <a:xfrm>
            <a:off x="428218" y="5421696"/>
            <a:ext cx="609600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202122"/>
                </a:solidFill>
                <a:latin typeface="Calibri"/>
                <a:ea typeface="Arial"/>
                <a:cs typeface="Arial"/>
              </a:rPr>
              <a:t>Vaca </a:t>
            </a:r>
            <a:r>
              <a:rPr lang="en-US" err="1">
                <a:solidFill>
                  <a:srgbClr val="202122"/>
                </a:solidFill>
                <a:latin typeface="Calibri"/>
                <a:ea typeface="Arial"/>
                <a:cs typeface="Arial"/>
              </a:rPr>
              <a:t>lechera</a:t>
            </a:r>
            <a:r>
              <a:rPr lang="en-US">
                <a:solidFill>
                  <a:srgbClr val="202122"/>
                </a:solidFill>
                <a:latin typeface="Calibri"/>
                <a:ea typeface="Arial"/>
                <a:cs typeface="Arial"/>
              </a:rPr>
              <a:t> con mastitis </a:t>
            </a:r>
            <a:r>
              <a:rPr lang="en-US" err="1">
                <a:solidFill>
                  <a:srgbClr val="202122"/>
                </a:solidFill>
                <a:latin typeface="Calibri"/>
                <a:ea typeface="Arial"/>
                <a:cs typeface="Arial"/>
              </a:rPr>
              <a:t>gangrenosa</a:t>
            </a:r>
            <a:endParaRPr lang="en-US" err="1">
              <a:solidFill>
                <a:srgbClr val="202122"/>
              </a:solidFill>
              <a:latin typeface="Calibri"/>
              <a:cs typeface="Arial"/>
            </a:endParaRPr>
          </a:p>
          <a:p>
            <a:r>
              <a:rPr lang="en-US" sz="1400">
                <a:solidFill>
                  <a:srgbClr val="202122"/>
                </a:solidFill>
                <a:latin typeface="Calibri"/>
                <a:cs typeface="Arial"/>
              </a:rPr>
              <a:t>Foto de Mohammad Golkar</a:t>
            </a:r>
            <a:endParaRPr lang="en-US" sz="1400">
              <a:solidFill>
                <a:srgbClr val="BF3C2C"/>
              </a:solidFill>
              <a:highlight>
                <a:srgbClr val="F8F9FA"/>
              </a:highlight>
              <a:latin typeface="Calibri"/>
              <a:ea typeface="+mn-lt"/>
              <a:cs typeface="+mn-lt"/>
            </a:endParaRPr>
          </a:p>
          <a:p>
            <a:pPr algn="ctr"/>
            <a:endParaRPr lang="en-US">
              <a:cs typeface="Calibri"/>
            </a:endParaRPr>
          </a:p>
        </p:txBody>
      </p:sp>
      <p:pic>
        <p:nvPicPr>
          <p:cNvPr id="7" name="Picture 6" descr="Cow running nose.jpg">
            <a:extLst>
              <a:ext uri="{FF2B5EF4-FFF2-40B4-BE49-F238E27FC236}">
                <a16:creationId xmlns:a16="http://schemas.microsoft.com/office/drawing/2014/main" id="{656FEF9A-A4BB-361D-62E2-03D537BDECC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001168" y="1007141"/>
            <a:ext cx="3424116" cy="2292431"/>
          </a:xfrm>
          <a:prstGeom prst="rect">
            <a:avLst/>
          </a:prstGeom>
        </p:spPr>
      </p:pic>
    </p:spTree>
    <p:extLst>
      <p:ext uri="{BB962C8B-B14F-4D97-AF65-F5344CB8AC3E}">
        <p14:creationId xmlns:p14="http://schemas.microsoft.com/office/powerpoint/2010/main" val="3950491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3F03F-EA1F-5ABC-F5E8-9BC3915680E9}"/>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1882F045-FC68-4D80-A077-805C0F22B6F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92236"/>
            <a:ext cx="11836641" cy="365227"/>
          </a:xfrm>
          <a:prstGeom prst="rect">
            <a:avLst/>
          </a:prstGeom>
        </p:spPr>
      </p:pic>
      <p:sp>
        <p:nvSpPr>
          <p:cNvPr id="2" name="Title 1">
            <a:extLst>
              <a:ext uri="{FF2B5EF4-FFF2-40B4-BE49-F238E27FC236}">
                <a16:creationId xmlns:a16="http://schemas.microsoft.com/office/drawing/2014/main" id="{65EF6864-E0AE-2186-3944-D1C18394E5A9}"/>
              </a:ext>
            </a:extLst>
          </p:cNvPr>
          <p:cNvSpPr>
            <a:spLocks noGrp="1"/>
          </p:cNvSpPr>
          <p:nvPr>
            <p:ph type="title"/>
          </p:nvPr>
        </p:nvSpPr>
        <p:spPr>
          <a:xfrm>
            <a:off x="220133" y="4530"/>
            <a:ext cx="11616266" cy="845608"/>
          </a:xfrm>
        </p:spPr>
        <p:txBody>
          <a:bodyPr>
            <a:normAutofit/>
          </a:bodyPr>
          <a:lstStyle/>
          <a:p>
            <a:r>
              <a:rPr lang="en-US" altLang="zh-CN" sz="4000" err="1">
                <a:latin typeface="Calibri"/>
                <a:ea typeface="Calibri"/>
                <a:cs typeface="Calibri"/>
              </a:rPr>
              <a:t>Infecciones</a:t>
            </a:r>
            <a:r>
              <a:rPr lang="en-US" altLang="zh-CN" sz="4000">
                <a:latin typeface="Calibri"/>
                <a:ea typeface="Calibri"/>
                <a:cs typeface="Calibri"/>
              </a:rPr>
              <a:t> </a:t>
            </a:r>
            <a:r>
              <a:rPr lang="en-US" altLang="zh-CN" sz="4000" err="1">
                <a:latin typeface="Calibri"/>
                <a:ea typeface="Calibri"/>
                <a:cs typeface="Calibri"/>
              </a:rPr>
              <a:t>relacionadas</a:t>
            </a:r>
            <a:r>
              <a:rPr lang="en-US" altLang="zh-CN" sz="4000">
                <a:latin typeface="Calibri"/>
                <a:ea typeface="Calibri"/>
                <a:cs typeface="Calibri"/>
              </a:rPr>
              <a:t> </a:t>
            </a:r>
            <a:r>
              <a:rPr lang="en-US" sz="4000">
                <a:latin typeface="Calibri"/>
                <a:ea typeface="Calibri"/>
                <a:cs typeface="Calibri"/>
              </a:rPr>
              <a:t>con </a:t>
            </a:r>
            <a:r>
              <a:rPr lang="en-US" sz="4000" err="1">
                <a:latin typeface="Calibri"/>
                <a:ea typeface="Calibri"/>
                <a:cs typeface="Calibri"/>
              </a:rPr>
              <a:t>objetos</a:t>
            </a:r>
            <a:r>
              <a:rPr lang="en-US" sz="4000">
                <a:latin typeface="Calibri"/>
                <a:ea typeface="Calibri"/>
                <a:cs typeface="Calibri"/>
              </a:rPr>
              <a:t> </a:t>
            </a:r>
            <a:r>
              <a:rPr lang="en-US" sz="4000" err="1">
                <a:latin typeface="Calibri"/>
                <a:ea typeface="Calibri"/>
                <a:cs typeface="Calibri"/>
              </a:rPr>
              <a:t>punzocortantes</a:t>
            </a:r>
            <a:endParaRPr lang="en-US" sz="4000" b="0" err="1">
              <a:solidFill>
                <a:srgbClr val="000000"/>
              </a:solidFill>
              <a:latin typeface="Calibri"/>
              <a:ea typeface="Calibri"/>
              <a:cs typeface="Calibri"/>
            </a:endParaRPr>
          </a:p>
        </p:txBody>
      </p:sp>
      <p:pic>
        <p:nvPicPr>
          <p:cNvPr id="7" name="Picture 6" descr="A close-up of a knife&#10;&#10;AI-generated content may be incorrect.">
            <a:extLst>
              <a:ext uri="{FF2B5EF4-FFF2-40B4-BE49-F238E27FC236}">
                <a16:creationId xmlns:a16="http://schemas.microsoft.com/office/drawing/2014/main" id="{7859C59E-CA04-789F-6205-9628F98BB8F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80538" y="2627922"/>
            <a:ext cx="6623539" cy="3722078"/>
          </a:xfrm>
          <a:prstGeom prst="rect">
            <a:avLst/>
          </a:prstGeom>
        </p:spPr>
      </p:pic>
      <p:grpSp>
        <p:nvGrpSpPr>
          <p:cNvPr id="9" name="Group 8">
            <a:extLst>
              <a:ext uri="{FF2B5EF4-FFF2-40B4-BE49-F238E27FC236}">
                <a16:creationId xmlns:a16="http://schemas.microsoft.com/office/drawing/2014/main" id="{6735E4DC-22F5-043D-140F-6AD1A8762EB5}"/>
              </a:ext>
            </a:extLst>
          </p:cNvPr>
          <p:cNvGrpSpPr/>
          <p:nvPr/>
        </p:nvGrpSpPr>
        <p:grpSpPr>
          <a:xfrm>
            <a:off x="218767" y="1080526"/>
            <a:ext cx="5243454" cy="2731818"/>
            <a:chOff x="218767" y="1080526"/>
            <a:chExt cx="5243454" cy="2731818"/>
          </a:xfrm>
        </p:grpSpPr>
        <p:pic>
          <p:nvPicPr>
            <p:cNvPr id="6" name="Picture 5" descr="needle-stick-injury.jpg">
              <a:extLst>
                <a:ext uri="{FF2B5EF4-FFF2-40B4-BE49-F238E27FC236}">
                  <a16:creationId xmlns:a16="http://schemas.microsoft.com/office/drawing/2014/main" id="{839B055F-1E1F-1EE7-DE90-6B40E41B2A16}"/>
                </a:ext>
              </a:extLst>
            </p:cNvPr>
            <p:cNvPicPr>
              <a:picLocks noChangeAspect="1"/>
            </p:cNvPicPr>
            <p:nvPr/>
          </p:nvPicPr>
          <p:blipFill>
            <a:blip r:embed="rId5" cstate="screen">
              <a:extLst>
                <a:ext uri="{28A0092B-C50C-407E-A947-70E740481C1C}">
                  <a14:useLocalDpi xmlns:a14="http://schemas.microsoft.com/office/drawing/2010/main"/>
                </a:ext>
              </a:extLst>
            </a:blip>
            <a:srcRect t="8302" r="-508" b="13585"/>
            <a:stretch>
              <a:fillRect/>
            </a:stretch>
          </p:blipFill>
          <p:spPr>
            <a:xfrm>
              <a:off x="218767" y="1080526"/>
              <a:ext cx="5243454" cy="2731818"/>
            </a:xfrm>
            <a:prstGeom prst="rect">
              <a:avLst/>
            </a:prstGeom>
          </p:spPr>
        </p:pic>
        <p:sp>
          <p:nvSpPr>
            <p:cNvPr id="4" name="Rectangle 3">
              <a:extLst>
                <a:ext uri="{FF2B5EF4-FFF2-40B4-BE49-F238E27FC236}">
                  <a16:creationId xmlns:a16="http://schemas.microsoft.com/office/drawing/2014/main" id="{13A6BAEA-2E28-917E-1A26-97951174800D}"/>
                </a:ext>
              </a:extLst>
            </p:cNvPr>
            <p:cNvSpPr/>
            <p:nvPr/>
          </p:nvSpPr>
          <p:spPr>
            <a:xfrm>
              <a:off x="616856" y="1221618"/>
              <a:ext cx="2237619" cy="64104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CB2B6C9-9D17-85E8-E74B-7FB3580BB90E}"/>
                </a:ext>
              </a:extLst>
            </p:cNvPr>
            <p:cNvSpPr txBox="1"/>
            <p:nvPr/>
          </p:nvSpPr>
          <p:spPr>
            <a:xfrm>
              <a:off x="616857" y="1221619"/>
              <a:ext cx="302139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err="1">
                  <a:cs typeface="Calibri"/>
                </a:rPr>
                <a:t>Lesión</a:t>
              </a:r>
              <a:r>
                <a:rPr lang="en-US" b="1">
                  <a:cs typeface="Calibri"/>
                </a:rPr>
                <a:t> </a:t>
              </a:r>
              <a:r>
                <a:rPr lang="en-US" b="1" err="1">
                  <a:cs typeface="Calibri"/>
                </a:rPr>
                <a:t>por</a:t>
              </a:r>
              <a:r>
                <a:rPr lang="en-US" b="1">
                  <a:cs typeface="Calibri"/>
                </a:rPr>
                <a:t> </a:t>
              </a:r>
              <a:r>
                <a:rPr lang="en-US" b="1" err="1">
                  <a:cs typeface="Calibri"/>
                </a:rPr>
                <a:t>piquete</a:t>
              </a:r>
              <a:r>
                <a:rPr lang="en-US" b="1">
                  <a:cs typeface="Calibri"/>
                </a:rPr>
                <a:t> de</a:t>
              </a:r>
              <a:endParaRPr lang="en-US" b="1" err="1">
                <a:cs typeface="Calibri"/>
              </a:endParaRPr>
            </a:p>
            <a:p>
              <a:r>
                <a:rPr lang="en-US" b="1">
                  <a:cs typeface="Calibri"/>
                </a:rPr>
                <a:t> </a:t>
              </a:r>
              <a:r>
                <a:rPr lang="en-US" b="1" err="1">
                  <a:cs typeface="Calibri"/>
                </a:rPr>
                <a:t>aguja</a:t>
              </a:r>
              <a:endParaRPr lang="en-US" b="1">
                <a:cs typeface="Calibri"/>
              </a:endParaRPr>
            </a:p>
          </p:txBody>
        </p:sp>
      </p:grpSp>
    </p:spTree>
    <p:extLst>
      <p:ext uri="{BB962C8B-B14F-4D97-AF65-F5344CB8AC3E}">
        <p14:creationId xmlns:p14="http://schemas.microsoft.com/office/powerpoint/2010/main" val="41762589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5E069-E9E8-0493-ED9B-6D172EE9B6B0}"/>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24773631-9803-B643-1BB3-767136D799FA}"/>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863374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55F2C-78EC-19F9-20A7-C148F239DEC0}"/>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F8EBF4D5-8802-3A31-45F7-8849F08016E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92236"/>
            <a:ext cx="11836641" cy="365227"/>
          </a:xfrm>
          <a:prstGeom prst="rect">
            <a:avLst/>
          </a:prstGeom>
        </p:spPr>
      </p:pic>
      <p:sp>
        <p:nvSpPr>
          <p:cNvPr id="2" name="Title 1">
            <a:extLst>
              <a:ext uri="{FF2B5EF4-FFF2-40B4-BE49-F238E27FC236}">
                <a16:creationId xmlns:a16="http://schemas.microsoft.com/office/drawing/2014/main" id="{1881C51A-9715-FDC9-8978-F038E61FAD7E}"/>
              </a:ext>
            </a:extLst>
          </p:cNvPr>
          <p:cNvSpPr>
            <a:spLocks noGrp="1"/>
          </p:cNvSpPr>
          <p:nvPr>
            <p:ph type="title"/>
          </p:nvPr>
        </p:nvSpPr>
        <p:spPr>
          <a:xfrm>
            <a:off x="220133" y="4530"/>
            <a:ext cx="11833980" cy="845608"/>
          </a:xfrm>
        </p:spPr>
        <p:txBody>
          <a:bodyPr>
            <a:normAutofit fontScale="90000"/>
          </a:bodyPr>
          <a:lstStyle/>
          <a:p>
            <a:r>
              <a:rPr lang="en-US" altLang="zh-CN" err="1">
                <a:latin typeface="Calibri"/>
                <a:ea typeface="Calibri"/>
                <a:cs typeface="Calibri"/>
              </a:rPr>
              <a:t>Infecciones</a:t>
            </a:r>
            <a:r>
              <a:rPr lang="en-US" altLang="zh-CN">
                <a:latin typeface="Calibri"/>
                <a:ea typeface="Calibri"/>
                <a:cs typeface="Calibri"/>
              </a:rPr>
              <a:t> </a:t>
            </a:r>
            <a:r>
              <a:rPr lang="en-US" altLang="zh-CN" err="1">
                <a:latin typeface="Calibri"/>
                <a:ea typeface="Calibri"/>
                <a:cs typeface="Calibri"/>
              </a:rPr>
              <a:t>relacionadas</a:t>
            </a:r>
            <a:r>
              <a:rPr lang="en-US" altLang="zh-CN">
                <a:latin typeface="Calibri"/>
                <a:ea typeface="Calibri"/>
                <a:cs typeface="Calibri"/>
              </a:rPr>
              <a:t> con </a:t>
            </a:r>
            <a:r>
              <a:rPr lang="en-US" altLang="zh-CN" err="1">
                <a:latin typeface="Calibri"/>
                <a:ea typeface="Calibri"/>
                <a:cs typeface="Calibri"/>
              </a:rPr>
              <a:t>objetos</a:t>
            </a:r>
            <a:r>
              <a:rPr lang="en-US" altLang="zh-CN">
                <a:latin typeface="Calibri"/>
                <a:ea typeface="Calibri"/>
                <a:cs typeface="Calibri"/>
              </a:rPr>
              <a:t> </a:t>
            </a:r>
            <a:r>
              <a:rPr lang="en-US" altLang="zh-CN" err="1">
                <a:latin typeface="Calibri"/>
                <a:ea typeface="Calibri"/>
                <a:cs typeface="Calibri"/>
              </a:rPr>
              <a:t>punzocortantes</a:t>
            </a:r>
            <a:endParaRPr lang="en-US" err="1"/>
          </a:p>
        </p:txBody>
      </p:sp>
      <p:pic>
        <p:nvPicPr>
          <p:cNvPr id="5" name="Picture 4" descr="A close up of a flower&#10;&#10;AI-generated content may be incorrect.">
            <a:extLst>
              <a:ext uri="{FF2B5EF4-FFF2-40B4-BE49-F238E27FC236}">
                <a16:creationId xmlns:a16="http://schemas.microsoft.com/office/drawing/2014/main" id="{7D2CBB26-253B-8574-205B-3CCE2434735A}"/>
              </a:ext>
            </a:extLst>
          </p:cNvPr>
          <p:cNvPicPr>
            <a:picLocks noChangeAspect="1"/>
          </p:cNvPicPr>
          <p:nvPr/>
        </p:nvPicPr>
        <p:blipFill>
          <a:blip r:embed="rId4"/>
          <a:stretch>
            <a:fillRect/>
          </a:stretch>
        </p:blipFill>
        <p:spPr>
          <a:xfrm>
            <a:off x="7041091" y="990072"/>
            <a:ext cx="4787900" cy="4920191"/>
          </a:xfrm>
          <a:prstGeom prst="rect">
            <a:avLst/>
          </a:prstGeom>
        </p:spPr>
      </p:pic>
      <p:pic>
        <p:nvPicPr>
          <p:cNvPr id="10" name="Picture 9" descr="A group of bacteria with strings&#10;&#10;AI-generated content may be incorrect.">
            <a:extLst>
              <a:ext uri="{FF2B5EF4-FFF2-40B4-BE49-F238E27FC236}">
                <a16:creationId xmlns:a16="http://schemas.microsoft.com/office/drawing/2014/main" id="{29FA286E-0663-79D9-962D-481643E49D7D}"/>
              </a:ext>
            </a:extLst>
          </p:cNvPr>
          <p:cNvPicPr>
            <a:picLocks noChangeAspect="1"/>
          </p:cNvPicPr>
          <p:nvPr/>
        </p:nvPicPr>
        <p:blipFill>
          <a:blip r:embed="rId5"/>
          <a:stretch>
            <a:fillRect/>
          </a:stretch>
        </p:blipFill>
        <p:spPr>
          <a:xfrm>
            <a:off x="128588" y="1338791"/>
            <a:ext cx="6611409" cy="4550834"/>
          </a:xfrm>
          <a:prstGeom prst="rect">
            <a:avLst/>
          </a:prstGeom>
        </p:spPr>
      </p:pic>
      <p:sp>
        <p:nvSpPr>
          <p:cNvPr id="11" name="TextBox 10">
            <a:extLst>
              <a:ext uri="{FF2B5EF4-FFF2-40B4-BE49-F238E27FC236}">
                <a16:creationId xmlns:a16="http://schemas.microsoft.com/office/drawing/2014/main" id="{8DF85758-8D88-07B2-983C-C328AD8FD841}"/>
              </a:ext>
            </a:extLst>
          </p:cNvPr>
          <p:cNvSpPr txBox="1"/>
          <p:nvPr/>
        </p:nvSpPr>
        <p:spPr>
          <a:xfrm>
            <a:off x="1985329" y="5908102"/>
            <a:ext cx="6096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err="1">
                <a:solidFill>
                  <a:srgbClr val="202122"/>
                </a:solidFill>
                <a:latin typeface="Calibri"/>
              </a:rPr>
              <a:t>Tétano</a:t>
            </a:r>
            <a:r>
              <a:rPr lang="en-US" b="1">
                <a:solidFill>
                  <a:srgbClr val="202122"/>
                </a:solidFill>
                <a:latin typeface="Calibri"/>
              </a:rPr>
              <a:t> (</a:t>
            </a:r>
            <a:r>
              <a:rPr lang="en-US" b="1" i="1">
                <a:solidFill>
                  <a:srgbClr val="202122"/>
                </a:solidFill>
                <a:latin typeface="Calibri"/>
              </a:rPr>
              <a:t>Clostridium tetani</a:t>
            </a:r>
            <a:r>
              <a:rPr lang="en-US" b="1">
                <a:solidFill>
                  <a:srgbClr val="202122"/>
                </a:solidFill>
                <a:latin typeface="Calibri"/>
              </a:rPr>
              <a:t>)</a:t>
            </a:r>
            <a:endParaRPr lang="en-US">
              <a:cs typeface="Calibri"/>
            </a:endParaRPr>
          </a:p>
          <a:p>
            <a:pPr algn="ctr"/>
            <a:endParaRPr lang="en-US"/>
          </a:p>
        </p:txBody>
      </p:sp>
      <p:sp>
        <p:nvSpPr>
          <p:cNvPr id="12" name="TextBox 11">
            <a:extLst>
              <a:ext uri="{FF2B5EF4-FFF2-40B4-BE49-F238E27FC236}">
                <a16:creationId xmlns:a16="http://schemas.microsoft.com/office/drawing/2014/main" id="{CE448D93-44A2-B065-5281-CB182F5F0400}"/>
              </a:ext>
            </a:extLst>
          </p:cNvPr>
          <p:cNvSpPr txBox="1"/>
          <p:nvPr/>
        </p:nvSpPr>
        <p:spPr>
          <a:xfrm>
            <a:off x="8556885" y="5889886"/>
            <a:ext cx="271072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Calibri"/>
              </a:rPr>
              <a:t>Bacteria de la </a:t>
            </a:r>
            <a:r>
              <a:rPr lang="en-US" b="1" err="1">
                <a:latin typeface="Calibri"/>
              </a:rPr>
              <a:t>brucelosis</a:t>
            </a:r>
          </a:p>
          <a:p>
            <a:pPr algn="ctr"/>
            <a:endParaRPr lang="en-US"/>
          </a:p>
        </p:txBody>
      </p:sp>
    </p:spTree>
    <p:extLst>
      <p:ext uri="{BB962C8B-B14F-4D97-AF65-F5344CB8AC3E}">
        <p14:creationId xmlns:p14="http://schemas.microsoft.com/office/powerpoint/2010/main" val="21387353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8B794D0F-EE02-4C8C-60B4-BBB9B08EFC64}"/>
              </a:ext>
            </a:extLst>
          </p:cNvPr>
          <p:cNvGrpSpPr/>
          <p:nvPr/>
        </p:nvGrpSpPr>
        <p:grpSpPr>
          <a:xfrm>
            <a:off x="1924" y="0"/>
            <a:ext cx="12188151" cy="6466417"/>
            <a:chOff x="1924" y="0"/>
            <a:chExt cx="12188151" cy="6466417"/>
          </a:xfrm>
        </p:grpSpPr>
        <p:pic>
          <p:nvPicPr>
            <p:cNvPr id="9" name="Picture 8">
              <a:extLst>
                <a:ext uri="{FF2B5EF4-FFF2-40B4-BE49-F238E27FC236}">
                  <a16:creationId xmlns:a16="http://schemas.microsoft.com/office/drawing/2014/main" id="{D4C707CA-A6B2-D079-1B73-B6AF7BD88872}"/>
                </a:ext>
              </a:extLst>
            </p:cNvPr>
            <p:cNvPicPr>
              <a:picLocks noChangeAspect="1"/>
            </p:cNvPicPr>
            <p:nvPr/>
          </p:nvPicPr>
          <p:blipFill>
            <a:blip r:embed="rId3"/>
            <a:stretch>
              <a:fillRect/>
            </a:stretch>
          </p:blipFill>
          <p:spPr>
            <a:xfrm>
              <a:off x="1924" y="0"/>
              <a:ext cx="12188151" cy="6466417"/>
            </a:xfrm>
            <a:prstGeom prst="rect">
              <a:avLst/>
            </a:prstGeom>
          </p:spPr>
        </p:pic>
        <p:sp>
          <p:nvSpPr>
            <p:cNvPr id="10" name="Rectangle 9">
              <a:extLst>
                <a:ext uri="{FF2B5EF4-FFF2-40B4-BE49-F238E27FC236}">
                  <a16:creationId xmlns:a16="http://schemas.microsoft.com/office/drawing/2014/main" id="{611B94D6-DB62-21E6-2501-7C39000B11A8}"/>
                </a:ext>
              </a:extLst>
            </p:cNvPr>
            <p:cNvSpPr/>
            <p:nvPr/>
          </p:nvSpPr>
          <p:spPr>
            <a:xfrm>
              <a:off x="2827420" y="122384"/>
              <a:ext cx="2363345" cy="2374168"/>
            </a:xfrm>
            <a:prstGeom prst="rect">
              <a:avLst/>
            </a:prstGeom>
            <a:solidFill>
              <a:srgbClr val="D1F7A8"/>
            </a:solidFill>
            <a:ln>
              <a:solidFill>
                <a:srgbClr val="D1F7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54836A7-2C7D-F2E3-1414-0B2F5B659A8C}"/>
                </a:ext>
              </a:extLst>
            </p:cNvPr>
            <p:cNvSpPr txBox="1"/>
            <p:nvPr/>
          </p:nvSpPr>
          <p:spPr>
            <a:xfrm>
              <a:off x="2830604" y="121748"/>
              <a:ext cx="2743200"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cs typeface="Calibri"/>
                </a:rPr>
                <a:t>SIN </a:t>
              </a:r>
              <a:r>
                <a:rPr lang="en-US" sz="1400" b="1" err="1">
                  <a:cs typeface="Calibri"/>
                </a:rPr>
                <a:t>riesgo</a:t>
              </a:r>
              <a:r>
                <a:rPr lang="en-US" sz="1400" b="1">
                  <a:cs typeface="Calibri"/>
                </a:rPr>
                <a:t> de </a:t>
              </a:r>
              <a:r>
                <a:rPr lang="en-US" sz="1400" b="1" err="1">
                  <a:cs typeface="Calibri"/>
                </a:rPr>
                <a:t>infección</a:t>
              </a:r>
              <a:endParaRPr lang="en-US" sz="1400" b="1">
                <a:cs typeface="Calibri"/>
              </a:endParaRPr>
            </a:p>
            <a:p>
              <a:endParaRPr lang="en-US" sz="1400" b="1">
                <a:cs typeface="Calibri"/>
              </a:endParaRPr>
            </a:p>
            <a:p>
              <a:r>
                <a:rPr lang="en-US" sz="1400" b="1">
                  <a:cs typeface="Calibri"/>
                </a:rPr>
                <a:t>BAJO Riesgo de </a:t>
              </a:r>
              <a:r>
                <a:rPr lang="en-US" sz="1400" b="1" err="1">
                  <a:cs typeface="Calibri"/>
                </a:rPr>
                <a:t>infección</a:t>
              </a:r>
              <a:endParaRPr lang="en-US" sz="1400" b="1">
                <a:cs typeface="Calibri"/>
              </a:endParaRPr>
            </a:p>
            <a:p>
              <a:endParaRPr lang="en-US" sz="1400" b="1">
                <a:cs typeface="Calibri"/>
              </a:endParaRPr>
            </a:p>
            <a:p>
              <a:r>
                <a:rPr lang="en-US" sz="1400" b="1">
                  <a:cs typeface="Calibri"/>
                </a:rPr>
                <a:t>MEDIANO Riesgo de </a:t>
              </a:r>
              <a:r>
                <a:rPr lang="en-US" sz="1400" b="1" err="1">
                  <a:cs typeface="Calibri"/>
                </a:rPr>
                <a:t>infección</a:t>
              </a:r>
              <a:endParaRPr lang="en-US" sz="1400" b="1">
                <a:cs typeface="Calibri"/>
              </a:endParaRPr>
            </a:p>
            <a:p>
              <a:endParaRPr lang="en-US" sz="1400" b="1">
                <a:cs typeface="Calibri"/>
              </a:endParaRPr>
            </a:p>
            <a:p>
              <a:r>
                <a:rPr lang="en-US" sz="1400" b="1">
                  <a:cs typeface="Calibri"/>
                </a:rPr>
                <a:t>ALTO </a:t>
              </a:r>
              <a:r>
                <a:rPr lang="en-US" sz="1400" b="1" err="1">
                  <a:cs typeface="Calibri"/>
                </a:rPr>
                <a:t>riesgo</a:t>
              </a:r>
              <a:r>
                <a:rPr lang="en-US" sz="1400" b="1">
                  <a:cs typeface="Calibri"/>
                </a:rPr>
                <a:t> de </a:t>
              </a:r>
              <a:r>
                <a:rPr lang="en-US" sz="1400" b="1" err="1">
                  <a:cs typeface="Calibri"/>
                </a:rPr>
                <a:t>infección</a:t>
              </a:r>
              <a:endParaRPr lang="en-US" sz="1400" b="1">
                <a:cs typeface="Calibri"/>
              </a:endParaRPr>
            </a:p>
          </p:txBody>
        </p:sp>
      </p:grpSp>
    </p:spTree>
    <p:extLst>
      <p:ext uri="{BB962C8B-B14F-4D97-AF65-F5344CB8AC3E}">
        <p14:creationId xmlns:p14="http://schemas.microsoft.com/office/powerpoint/2010/main" val="17139024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B9AA3E-90C1-62CE-A2BF-55AC63401374}"/>
              </a:ext>
            </a:extLst>
          </p:cNvPr>
          <p:cNvSpPr>
            <a:spLocks noGrp="1"/>
          </p:cNvSpPr>
          <p:nvPr>
            <p:ph idx="1"/>
          </p:nvPr>
        </p:nvSpPr>
        <p:spPr>
          <a:xfrm>
            <a:off x="440267" y="1569207"/>
            <a:ext cx="5655733" cy="2674938"/>
          </a:xfrm>
        </p:spPr>
        <p:txBody>
          <a:bodyPr vert="horz" lIns="91440" tIns="45720" rIns="91440" bIns="45720" rtlCol="0" anchor="t">
            <a:noAutofit/>
          </a:bodyPr>
          <a:lstStyle/>
          <a:p>
            <a:pPr>
              <a:lnSpc>
                <a:spcPct val="100000"/>
              </a:lnSpc>
            </a:pPr>
            <a:r>
              <a:rPr lang="es-ES" i="1">
                <a:solidFill>
                  <a:srgbClr val="0E63C2"/>
                </a:solidFill>
                <a:latin typeface="Calibri"/>
                <a:ea typeface="Calibri"/>
                <a:cs typeface="Calibri"/>
              </a:rPr>
              <a:t>Inyecciones, vacunación y uso de agujas</a:t>
            </a:r>
            <a:endParaRPr lang="en-US" i="1">
              <a:solidFill>
                <a:srgbClr val="0E63C2"/>
              </a:solidFill>
            </a:endParaRPr>
          </a:p>
          <a:p>
            <a:pPr>
              <a:lnSpc>
                <a:spcPct val="100000"/>
              </a:lnSpc>
            </a:pPr>
            <a:r>
              <a:rPr lang="es-ES" i="1">
                <a:solidFill>
                  <a:srgbClr val="0E63C2"/>
                </a:solidFill>
                <a:latin typeface="Calibri"/>
                <a:ea typeface="Calibri"/>
                <a:cs typeface="Calibri"/>
              </a:rPr>
              <a:t>Cuidado de heridas y cirugías</a:t>
            </a:r>
            <a:endParaRPr lang="en-US" i="1">
              <a:solidFill>
                <a:srgbClr val="0E63C2"/>
              </a:solidFill>
            </a:endParaRPr>
          </a:p>
          <a:p>
            <a:pPr>
              <a:lnSpc>
                <a:spcPct val="100000"/>
              </a:lnSpc>
            </a:pPr>
            <a:r>
              <a:rPr lang="es-ES" i="1">
                <a:solidFill>
                  <a:srgbClr val="0E63C2"/>
                </a:solidFill>
                <a:latin typeface="Calibri"/>
                <a:ea typeface="Calibri"/>
                <a:cs typeface="Calibri"/>
              </a:rPr>
              <a:t>Manejo y examen de animales</a:t>
            </a:r>
            <a:endParaRPr lang="en-US" i="1">
              <a:solidFill>
                <a:srgbClr val="0E63C2"/>
              </a:solidFill>
            </a:endParaRPr>
          </a:p>
          <a:p>
            <a:pPr>
              <a:lnSpc>
                <a:spcPct val="100000"/>
              </a:lnSpc>
            </a:pPr>
            <a:r>
              <a:rPr lang="es-ES" i="1">
                <a:solidFill>
                  <a:srgbClr val="0E63C2"/>
                </a:solidFill>
                <a:latin typeface="Calibri"/>
                <a:ea typeface="Calibri"/>
                <a:cs typeface="Calibri"/>
              </a:rPr>
              <a:t>Parto</a:t>
            </a:r>
            <a:endParaRPr lang="en-US" i="1">
              <a:solidFill>
                <a:srgbClr val="0E63C2"/>
              </a:solidFill>
            </a:endParaRPr>
          </a:p>
          <a:p>
            <a:pPr>
              <a:lnSpc>
                <a:spcPct val="100000"/>
              </a:lnSpc>
            </a:pPr>
            <a:r>
              <a:rPr lang="es-ES">
                <a:latin typeface="Calibri"/>
                <a:ea typeface="Calibri"/>
                <a:cs typeface="Calibri"/>
              </a:rPr>
              <a:t>Ordeña</a:t>
            </a:r>
          </a:p>
          <a:p>
            <a:pPr>
              <a:lnSpc>
                <a:spcPct val="100000"/>
              </a:lnSpc>
            </a:pPr>
            <a:r>
              <a:rPr lang="es-ES">
                <a:latin typeface="Calibri"/>
                <a:ea typeface="Calibri"/>
                <a:cs typeface="Calibri"/>
              </a:rPr>
              <a:t>Limpieza y desinfección, exposición al estiércol y desechos</a:t>
            </a:r>
            <a:endParaRPr lang="en-US"/>
          </a:p>
          <a:p>
            <a:pPr>
              <a:lnSpc>
                <a:spcPct val="100000"/>
              </a:lnSpc>
            </a:pPr>
            <a:r>
              <a:rPr lang="es-ES">
                <a:latin typeface="Calibri"/>
                <a:ea typeface="Calibri"/>
                <a:cs typeface="Calibri"/>
              </a:rPr>
              <a:t>Trabajar con y transportar animales muertos</a:t>
            </a:r>
            <a:endParaRPr lang="en-US"/>
          </a:p>
        </p:txBody>
      </p:sp>
      <p:pic>
        <p:nvPicPr>
          <p:cNvPr id="4" name="Picture 4">
            <a:extLst>
              <a:ext uri="{FF2B5EF4-FFF2-40B4-BE49-F238E27FC236}">
                <a16:creationId xmlns:a16="http://schemas.microsoft.com/office/drawing/2014/main" id="{0622D6D9-9C46-D71A-FEDB-1B3D5F8F1DC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953585"/>
            <a:ext cx="11836641" cy="365227"/>
          </a:xfrm>
          <a:prstGeom prst="rect">
            <a:avLst/>
          </a:prstGeom>
        </p:spPr>
      </p:pic>
      <p:sp>
        <p:nvSpPr>
          <p:cNvPr id="2" name="Title 1">
            <a:extLst>
              <a:ext uri="{FF2B5EF4-FFF2-40B4-BE49-F238E27FC236}">
                <a16:creationId xmlns:a16="http://schemas.microsoft.com/office/drawing/2014/main" id="{437FDE71-62DC-3B79-4384-708A9B111552}"/>
              </a:ext>
            </a:extLst>
          </p:cNvPr>
          <p:cNvSpPr>
            <a:spLocks noGrp="1"/>
          </p:cNvSpPr>
          <p:nvPr>
            <p:ph type="title"/>
          </p:nvPr>
        </p:nvSpPr>
        <p:spPr>
          <a:xfrm>
            <a:off x="440267" y="415048"/>
            <a:ext cx="10515600" cy="810155"/>
          </a:xfrm>
        </p:spPr>
        <p:txBody>
          <a:bodyPr>
            <a:normAutofit/>
          </a:bodyPr>
          <a:lstStyle/>
          <a:p>
            <a:r>
              <a:rPr lang="es-ES" sz="3900"/>
              <a:t>Tareas de alto riesgo en granjas lecheras</a:t>
            </a:r>
            <a:endParaRPr lang="en-US" sz="3900"/>
          </a:p>
        </p:txBody>
      </p:sp>
      <p:sp>
        <p:nvSpPr>
          <p:cNvPr id="5" name="TextBox 4">
            <a:extLst>
              <a:ext uri="{FF2B5EF4-FFF2-40B4-BE49-F238E27FC236}">
                <a16:creationId xmlns:a16="http://schemas.microsoft.com/office/drawing/2014/main" id="{8506EF8E-61D9-B9D3-A397-8E0889C17207}"/>
              </a:ext>
            </a:extLst>
          </p:cNvPr>
          <p:cNvSpPr txBox="1"/>
          <p:nvPr/>
        </p:nvSpPr>
        <p:spPr>
          <a:xfrm>
            <a:off x="7045693" y="2656573"/>
            <a:ext cx="2550694" cy="369332"/>
          </a:xfrm>
          <a:prstGeom prst="rect">
            <a:avLst/>
          </a:prstGeom>
          <a:noFill/>
        </p:spPr>
        <p:txBody>
          <a:bodyPr wrap="square" rtlCol="0">
            <a:spAutoFit/>
          </a:bodyPr>
          <a:lstStyle/>
          <a:p>
            <a:r>
              <a:rPr lang="en-US">
                <a:solidFill>
                  <a:srgbClr val="00B050"/>
                </a:solidFill>
              </a:rPr>
              <a:t>Insert drawing of a farm</a:t>
            </a:r>
          </a:p>
        </p:txBody>
      </p:sp>
      <p:pic>
        <p:nvPicPr>
          <p:cNvPr id="6" name="Picture 5" descr="Cows grazing in a field&#10;&#10;AI-generated content may be incorrect.">
            <a:extLst>
              <a:ext uri="{FF2B5EF4-FFF2-40B4-BE49-F238E27FC236}">
                <a16:creationId xmlns:a16="http://schemas.microsoft.com/office/drawing/2014/main" id="{AA3F3C6C-17D6-A0B3-23DE-A19C30980DFE}"/>
              </a:ext>
            </a:extLst>
          </p:cNvPr>
          <p:cNvPicPr>
            <a:picLocks noChangeAspect="1"/>
          </p:cNvPicPr>
          <p:nvPr/>
        </p:nvPicPr>
        <p:blipFill>
          <a:blip r:embed="rId4" cstate="screen">
            <a:extLst>
              <a:ext uri="{28A0092B-C50C-407E-A947-70E740481C1C}">
                <a14:useLocalDpi xmlns:a14="http://schemas.microsoft.com/office/drawing/2010/main"/>
              </a:ext>
            </a:extLst>
          </a:blip>
          <a:srcRect l="11151" t="7865" r="7692"/>
          <a:stretch>
            <a:fillRect/>
          </a:stretch>
        </p:blipFill>
        <p:spPr>
          <a:xfrm>
            <a:off x="6879520" y="1440406"/>
            <a:ext cx="4063194" cy="3144603"/>
          </a:xfrm>
          <a:prstGeom prst="rect">
            <a:avLst/>
          </a:prstGeom>
        </p:spPr>
      </p:pic>
      <p:sp>
        <p:nvSpPr>
          <p:cNvPr id="8" name="TextBox 7">
            <a:extLst>
              <a:ext uri="{FF2B5EF4-FFF2-40B4-BE49-F238E27FC236}">
                <a16:creationId xmlns:a16="http://schemas.microsoft.com/office/drawing/2014/main" id="{254E2E46-11A1-9966-20EF-49BE64ED1A28}"/>
              </a:ext>
            </a:extLst>
          </p:cNvPr>
          <p:cNvSpPr txBox="1"/>
          <p:nvPr/>
        </p:nvSpPr>
        <p:spPr>
          <a:xfrm>
            <a:off x="6770558" y="4846937"/>
            <a:ext cx="4597690"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err="1">
                <a:latin typeface="Calibri"/>
                <a:ea typeface="Calibri"/>
                <a:cs typeface="Calibri"/>
              </a:rPr>
              <a:t>Tareas</a:t>
            </a:r>
            <a:r>
              <a:rPr lang="en-US" sz="2000" b="1">
                <a:latin typeface="Calibri"/>
                <a:ea typeface="Calibri"/>
                <a:cs typeface="Calibri"/>
              </a:rPr>
              <a:t> de alto </a:t>
            </a:r>
            <a:r>
              <a:rPr lang="en-US" sz="2000" b="1" err="1">
                <a:latin typeface="Calibri"/>
                <a:ea typeface="Calibri"/>
                <a:cs typeface="Calibri"/>
              </a:rPr>
              <a:t>riesgo</a:t>
            </a:r>
            <a:r>
              <a:rPr lang="en-US" sz="2000" b="1">
                <a:latin typeface="Calibri"/>
                <a:ea typeface="Calibri"/>
                <a:cs typeface="Calibri"/>
              </a:rPr>
              <a:t> </a:t>
            </a:r>
            <a:r>
              <a:rPr lang="en-US" sz="2000" b="1" err="1">
                <a:latin typeface="Calibri"/>
                <a:ea typeface="Calibri"/>
                <a:cs typeface="Calibri"/>
              </a:rPr>
              <a:t>por</a:t>
            </a:r>
            <a:r>
              <a:rPr lang="en-US" sz="2000" b="1">
                <a:latin typeface="Calibri"/>
                <a:ea typeface="Calibri"/>
                <a:cs typeface="Calibri"/>
              </a:rPr>
              <a:t> </a:t>
            </a:r>
            <a:r>
              <a:rPr lang="en-US" sz="2000" b="1" err="1">
                <a:latin typeface="Calibri"/>
                <a:ea typeface="Calibri"/>
                <a:cs typeface="Calibri"/>
              </a:rPr>
              <a:t>el</a:t>
            </a:r>
            <a:r>
              <a:rPr lang="en-US" sz="2000" b="1">
                <a:latin typeface="Calibri"/>
                <a:ea typeface="Calibri"/>
                <a:cs typeface="Calibri"/>
              </a:rPr>
              <a:t>:​</a:t>
            </a:r>
          </a:p>
          <a:p>
            <a:r>
              <a:rPr lang="en-US" sz="2000" b="1">
                <a:latin typeface="Calibri"/>
                <a:ea typeface="Calibri"/>
                <a:cs typeface="Calibri"/>
              </a:rPr>
              <a:t>-  Contacto con </a:t>
            </a:r>
            <a:r>
              <a:rPr lang="en-US" sz="2000" b="1" err="1">
                <a:latin typeface="Calibri"/>
                <a:ea typeface="Calibri"/>
                <a:cs typeface="Calibri"/>
              </a:rPr>
              <a:t>los</a:t>
            </a:r>
            <a:r>
              <a:rPr lang="en-US" sz="2000" b="1">
                <a:latin typeface="Calibri"/>
                <a:ea typeface="Calibri"/>
                <a:cs typeface="Calibri"/>
              </a:rPr>
              <a:t> </a:t>
            </a:r>
            <a:r>
              <a:rPr lang="en-US" sz="2000" b="1" err="1">
                <a:latin typeface="Calibri"/>
                <a:ea typeface="Calibri"/>
                <a:cs typeface="Calibri"/>
              </a:rPr>
              <a:t>animales</a:t>
            </a:r>
            <a:r>
              <a:rPr lang="en-US" sz="2000" b="1">
                <a:latin typeface="Calibri"/>
                <a:ea typeface="Calibri"/>
                <a:cs typeface="Calibri"/>
              </a:rPr>
              <a:t>​</a:t>
            </a:r>
          </a:p>
          <a:p>
            <a:pPr marL="171450" indent="-171450">
              <a:buFont typeface="Calibri,Sans-Serif"/>
              <a:buChar char="-"/>
            </a:pPr>
            <a:r>
              <a:rPr lang="en-US" sz="2000" b="1">
                <a:latin typeface="Calibri"/>
                <a:ea typeface="Arial"/>
                <a:cs typeface="Arial"/>
              </a:rPr>
              <a:t>Contacto con </a:t>
            </a:r>
            <a:r>
              <a:rPr lang="en-US" sz="2000" b="1" err="1">
                <a:latin typeface="Calibri"/>
                <a:ea typeface="Arial"/>
                <a:cs typeface="Arial"/>
              </a:rPr>
              <a:t>fluidos</a:t>
            </a:r>
            <a:r>
              <a:rPr lang="en-US" sz="2000" b="1">
                <a:latin typeface="Calibri"/>
                <a:ea typeface="Arial"/>
                <a:cs typeface="Arial"/>
              </a:rPr>
              <a:t> de </a:t>
            </a:r>
            <a:r>
              <a:rPr lang="en-US" sz="2000" b="1" err="1">
                <a:latin typeface="Calibri"/>
                <a:ea typeface="Arial"/>
                <a:cs typeface="Arial"/>
              </a:rPr>
              <a:t>los</a:t>
            </a:r>
            <a:r>
              <a:rPr lang="en-US" sz="2000" b="1">
                <a:latin typeface="Calibri"/>
                <a:ea typeface="Arial"/>
                <a:cs typeface="Arial"/>
              </a:rPr>
              <a:t> </a:t>
            </a:r>
            <a:r>
              <a:rPr lang="en-US" sz="2000" b="1" err="1">
                <a:latin typeface="Calibri"/>
                <a:ea typeface="Arial"/>
                <a:cs typeface="Arial"/>
              </a:rPr>
              <a:t>animales</a:t>
            </a:r>
            <a:r>
              <a:rPr lang="en-US" sz="2000" b="1">
                <a:latin typeface="Calibri"/>
                <a:ea typeface="Arial"/>
                <a:cs typeface="Arial"/>
              </a:rPr>
              <a:t>​</a:t>
            </a:r>
          </a:p>
          <a:p>
            <a:pPr marL="171450" indent="-171450">
              <a:buFont typeface="Calibri,Sans-Serif"/>
              <a:buChar char="-"/>
            </a:pPr>
            <a:r>
              <a:rPr lang="en-US" sz="2000" b="1">
                <a:latin typeface="Calibri"/>
                <a:ea typeface="Arial"/>
                <a:cs typeface="Arial"/>
              </a:rPr>
              <a:t>Contacto con </a:t>
            </a:r>
            <a:r>
              <a:rPr lang="en-US" sz="2000" b="1" err="1">
                <a:latin typeface="Calibri"/>
                <a:ea typeface="Arial"/>
                <a:cs typeface="Arial"/>
              </a:rPr>
              <a:t>desechos</a:t>
            </a:r>
            <a:r>
              <a:rPr lang="en-US" sz="2000" b="1">
                <a:latin typeface="Calibri"/>
                <a:ea typeface="Arial"/>
                <a:cs typeface="Arial"/>
              </a:rPr>
              <a:t> de </a:t>
            </a:r>
            <a:r>
              <a:rPr lang="en-US" sz="2000" b="1" err="1">
                <a:latin typeface="Calibri"/>
                <a:ea typeface="Arial"/>
                <a:cs typeface="Arial"/>
              </a:rPr>
              <a:t>los</a:t>
            </a:r>
            <a:r>
              <a:rPr lang="en-US" sz="2000" b="1">
                <a:latin typeface="Calibri"/>
                <a:ea typeface="Arial"/>
                <a:cs typeface="Arial"/>
              </a:rPr>
              <a:t> </a:t>
            </a:r>
            <a:r>
              <a:rPr lang="en-US" sz="2000" b="1" err="1">
                <a:latin typeface="Calibri"/>
                <a:ea typeface="Arial"/>
                <a:cs typeface="Arial"/>
              </a:rPr>
              <a:t>animales</a:t>
            </a:r>
            <a:r>
              <a:rPr lang="en-US" sz="2000" b="1">
                <a:latin typeface="Calibri"/>
                <a:ea typeface="Arial"/>
                <a:cs typeface="Arial"/>
              </a:rPr>
              <a:t>​</a:t>
            </a:r>
            <a:endParaRPr lang="en-US">
              <a:latin typeface="Calibri"/>
              <a:ea typeface="Calibri"/>
              <a:cs typeface="Calibri"/>
            </a:endParaRPr>
          </a:p>
          <a:p>
            <a:pPr algn="ctr"/>
            <a:endParaRPr lang="en-US"/>
          </a:p>
        </p:txBody>
      </p:sp>
    </p:spTree>
    <p:extLst>
      <p:ext uri="{BB962C8B-B14F-4D97-AF65-F5344CB8AC3E}">
        <p14:creationId xmlns:p14="http://schemas.microsoft.com/office/powerpoint/2010/main" val="37460954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36C142C2-C621-DC6E-20BE-7A0B9043F67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933480"/>
            <a:ext cx="11836641" cy="365227"/>
          </a:xfrm>
          <a:prstGeom prst="rect">
            <a:avLst/>
          </a:prstGeom>
        </p:spPr>
      </p:pic>
      <p:sp>
        <p:nvSpPr>
          <p:cNvPr id="2" name="Title 1">
            <a:extLst>
              <a:ext uri="{FF2B5EF4-FFF2-40B4-BE49-F238E27FC236}">
                <a16:creationId xmlns:a16="http://schemas.microsoft.com/office/drawing/2014/main" id="{FEACA3B6-4F69-56DC-2203-00D09F1E4B86}"/>
              </a:ext>
            </a:extLst>
          </p:cNvPr>
          <p:cNvSpPr>
            <a:spLocks noGrp="1"/>
          </p:cNvSpPr>
          <p:nvPr>
            <p:ph type="title"/>
          </p:nvPr>
        </p:nvSpPr>
        <p:spPr>
          <a:xfrm>
            <a:off x="509574" y="181884"/>
            <a:ext cx="11833980" cy="748847"/>
          </a:xfrm>
        </p:spPr>
        <p:txBody>
          <a:bodyPr>
            <a:normAutofit/>
          </a:bodyPr>
          <a:lstStyle/>
          <a:p>
            <a:r>
              <a:rPr lang="es-ES" altLang="zh-CN" sz="3600">
                <a:latin typeface="Calibri"/>
                <a:ea typeface="Calibri"/>
                <a:cs typeface="Calibri"/>
              </a:rPr>
              <a:t>Vías de transmisión de enfermedades en granjas lecheras</a:t>
            </a:r>
            <a:endParaRPr lang="en-US" sz="3600">
              <a:latin typeface="Calibri"/>
              <a:ea typeface="Calibri"/>
              <a:cs typeface="Calibri"/>
            </a:endParaRPr>
          </a:p>
        </p:txBody>
      </p:sp>
      <p:sp>
        <p:nvSpPr>
          <p:cNvPr id="6" name="Content Placeholder 2">
            <a:extLst>
              <a:ext uri="{FF2B5EF4-FFF2-40B4-BE49-F238E27FC236}">
                <a16:creationId xmlns:a16="http://schemas.microsoft.com/office/drawing/2014/main" id="{4F15EF1B-8EC2-E41D-08F7-E8323893C91B}"/>
              </a:ext>
            </a:extLst>
          </p:cNvPr>
          <p:cNvSpPr txBox="1">
            <a:spLocks/>
          </p:cNvSpPr>
          <p:nvPr/>
        </p:nvSpPr>
        <p:spPr>
          <a:xfrm>
            <a:off x="513923" y="2221130"/>
            <a:ext cx="4743753" cy="427196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a:buChar char="•"/>
              <a:defRPr sz="24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0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18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6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None/>
            </a:pPr>
            <a:r>
              <a:rPr lang="es-ES">
                <a:latin typeface="Calibri"/>
                <a:ea typeface="Calibri"/>
                <a:cs typeface="Calibri"/>
              </a:rPr>
              <a:t>1. Contacto directo</a:t>
            </a:r>
            <a:endParaRPr lang="en-US">
              <a:latin typeface="Calibri"/>
              <a:ea typeface="Calibri"/>
              <a:cs typeface="Calibri"/>
            </a:endParaRPr>
          </a:p>
          <a:p>
            <a:pPr marL="0" indent="0">
              <a:lnSpc>
                <a:spcPct val="100000"/>
              </a:lnSpc>
              <a:spcBef>
                <a:spcPts val="0"/>
              </a:spcBef>
              <a:buNone/>
            </a:pPr>
            <a:r>
              <a:rPr lang="es-ES">
                <a:latin typeface="Calibri"/>
                <a:ea typeface="Calibri"/>
                <a:cs typeface="Calibri"/>
              </a:rPr>
              <a:t>
2. Contacto indirecto (superficies/objetos con microbios)</a:t>
            </a:r>
            <a:endParaRPr lang="en-US">
              <a:latin typeface="Calibri"/>
              <a:ea typeface="Calibri"/>
              <a:cs typeface="Calibri"/>
            </a:endParaRPr>
          </a:p>
          <a:p>
            <a:pPr marL="0" indent="0">
              <a:lnSpc>
                <a:spcPct val="100000"/>
              </a:lnSpc>
              <a:spcBef>
                <a:spcPts val="0"/>
              </a:spcBef>
              <a:buNone/>
            </a:pPr>
            <a:r>
              <a:rPr lang="es-ES">
                <a:latin typeface="Calibri"/>
                <a:ea typeface="Calibri"/>
                <a:cs typeface="Calibri"/>
              </a:rPr>
              <a:t>
3. Vía aérea</a:t>
            </a:r>
            <a:endParaRPr lang="en-US">
              <a:latin typeface="Calibri"/>
              <a:ea typeface="Calibri"/>
              <a:cs typeface="Calibri"/>
            </a:endParaRPr>
          </a:p>
          <a:p>
            <a:pPr marL="0" indent="0">
              <a:lnSpc>
                <a:spcPct val="100000"/>
              </a:lnSpc>
              <a:spcBef>
                <a:spcPts val="0"/>
              </a:spcBef>
              <a:buNone/>
            </a:pPr>
            <a:r>
              <a:rPr lang="es-ES">
                <a:latin typeface="Calibri"/>
                <a:ea typeface="Calibri"/>
                <a:cs typeface="Calibri"/>
              </a:rPr>
              <a:t>
4. Ingestión</a:t>
            </a:r>
            <a:endParaRPr lang="en-US">
              <a:latin typeface="Calibri"/>
              <a:ea typeface="Calibri"/>
              <a:cs typeface="Calibri"/>
            </a:endParaRPr>
          </a:p>
          <a:p>
            <a:pPr marL="0" indent="0">
              <a:lnSpc>
                <a:spcPct val="100000"/>
              </a:lnSpc>
              <a:spcBef>
                <a:spcPts val="0"/>
              </a:spcBef>
              <a:buNone/>
            </a:pPr>
            <a:r>
              <a:rPr lang="es-ES">
                <a:latin typeface="Calibri"/>
                <a:ea typeface="Calibri"/>
                <a:cs typeface="Calibri"/>
              </a:rPr>
              <a:t>
5. Por objetos punzocortantes</a:t>
            </a:r>
            <a:endParaRPr lang="en-US">
              <a:latin typeface="Calibri"/>
              <a:ea typeface="Calibri"/>
              <a:cs typeface="Calibri"/>
            </a:endParaRPr>
          </a:p>
        </p:txBody>
      </p:sp>
      <p:pic>
        <p:nvPicPr>
          <p:cNvPr id="5" name="Picture 4" descr="Dairy Farm 1.jpg">
            <a:extLst>
              <a:ext uri="{FF2B5EF4-FFF2-40B4-BE49-F238E27FC236}">
                <a16:creationId xmlns:a16="http://schemas.microsoft.com/office/drawing/2014/main" id="{100E2098-C623-5D21-8C64-5B450ADACE2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49660" y="1417360"/>
            <a:ext cx="6469811" cy="4411468"/>
          </a:xfrm>
          <a:prstGeom prst="rect">
            <a:avLst/>
          </a:prstGeom>
        </p:spPr>
      </p:pic>
      <p:sp>
        <p:nvSpPr>
          <p:cNvPr id="4" name="TextBox 3">
            <a:extLst>
              <a:ext uri="{FF2B5EF4-FFF2-40B4-BE49-F238E27FC236}">
                <a16:creationId xmlns:a16="http://schemas.microsoft.com/office/drawing/2014/main" id="{F46C60F2-E259-A5A2-1439-94196047CA44}"/>
              </a:ext>
            </a:extLst>
          </p:cNvPr>
          <p:cNvSpPr txBox="1"/>
          <p:nvPr/>
        </p:nvSpPr>
        <p:spPr>
          <a:xfrm>
            <a:off x="350921" y="1303421"/>
            <a:ext cx="4738436"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b="1">
                <a:ea typeface="Calibri"/>
                <a:cs typeface="Calibri"/>
              </a:rPr>
              <a:t>Existen cinco vías comunes de transmisión:</a:t>
            </a:r>
            <a:endParaRPr lang="en-US" b="1"/>
          </a:p>
        </p:txBody>
      </p:sp>
    </p:spTree>
    <p:extLst>
      <p:ext uri="{BB962C8B-B14F-4D97-AF65-F5344CB8AC3E}">
        <p14:creationId xmlns:p14="http://schemas.microsoft.com/office/powerpoint/2010/main" val="13799555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BE1B7-0875-D6EB-02A8-0E9C74C8770B}"/>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E7038626-156F-35DE-62DF-6B8E05F6242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519668"/>
            <a:ext cx="11836641" cy="365227"/>
          </a:xfrm>
          <a:prstGeom prst="rect">
            <a:avLst/>
          </a:prstGeom>
        </p:spPr>
      </p:pic>
      <p:sp>
        <p:nvSpPr>
          <p:cNvPr id="2" name="Title 1">
            <a:extLst>
              <a:ext uri="{FF2B5EF4-FFF2-40B4-BE49-F238E27FC236}">
                <a16:creationId xmlns:a16="http://schemas.microsoft.com/office/drawing/2014/main" id="{C445715A-6B2D-5800-EA3D-60BC5D6525EC}"/>
              </a:ext>
            </a:extLst>
          </p:cNvPr>
          <p:cNvSpPr>
            <a:spLocks noGrp="1"/>
          </p:cNvSpPr>
          <p:nvPr>
            <p:ph type="title"/>
          </p:nvPr>
        </p:nvSpPr>
        <p:spPr>
          <a:xfrm>
            <a:off x="220133" y="65296"/>
            <a:ext cx="10515600" cy="821418"/>
          </a:xfrm>
        </p:spPr>
        <p:txBody>
          <a:bodyPr>
            <a:normAutofit/>
          </a:bodyPr>
          <a:lstStyle/>
          <a:p>
            <a:r>
              <a:rPr lang="es-ES" altLang="zh-CN">
                <a:latin typeface="Calibri"/>
                <a:ea typeface="Calibri"/>
                <a:cs typeface="Calibri"/>
              </a:rPr>
              <a:t>Vías de transmisión: Por contacto directo</a:t>
            </a:r>
            <a:endParaRPr lang="en-US">
              <a:latin typeface="Calibri"/>
              <a:ea typeface="Calibri"/>
              <a:cs typeface="Calibri"/>
            </a:endParaRPr>
          </a:p>
        </p:txBody>
      </p:sp>
      <p:sp>
        <p:nvSpPr>
          <p:cNvPr id="8" name="文本框 7">
            <a:extLst>
              <a:ext uri="{FF2B5EF4-FFF2-40B4-BE49-F238E27FC236}">
                <a16:creationId xmlns:a16="http://schemas.microsoft.com/office/drawing/2014/main" id="{B61E94C1-DAF2-364A-76AF-C83B51484A35}"/>
              </a:ext>
            </a:extLst>
          </p:cNvPr>
          <p:cNvSpPr txBox="1"/>
          <p:nvPr/>
        </p:nvSpPr>
        <p:spPr>
          <a:xfrm>
            <a:off x="6321722" y="6170631"/>
            <a:ext cx="6096000" cy="307777"/>
          </a:xfrm>
          <a:prstGeom prst="rect">
            <a:avLst/>
          </a:prstGeom>
          <a:noFill/>
        </p:spPr>
        <p:txBody>
          <a:bodyPr wrap="square">
            <a:spAutoFit/>
          </a:bodyPr>
          <a:lstStyle/>
          <a:p>
            <a:r>
              <a:rPr lang="en-US" altLang="zh-CN" sz="1400">
                <a:solidFill>
                  <a:srgbClr val="808080"/>
                </a:solidFill>
                <a:latin typeface="Arial" panose="020B0604020202020204" pitchFamily="34" charset="0"/>
                <a:ea typeface="等线" panose="02010600030101010101" pitchFamily="2" charset="-122"/>
                <a:cs typeface="Arial" panose="020B0604020202020204" pitchFamily="34" charset="0"/>
              </a:rPr>
              <a:t>Reference: TTT Self-Guide Manual (Page 12-13)</a:t>
            </a:r>
            <a:endParaRPr lang="zh-CN" altLang="en-US" sz="1400">
              <a:solidFill>
                <a:srgbClr val="808080"/>
              </a:solidFill>
              <a:latin typeface="Arial" panose="020B0604020202020204" pitchFamily="34" charset="0"/>
              <a:ea typeface="等线" panose="02010600030101010101" pitchFamily="2" charset="-122"/>
              <a:cs typeface="Arial" panose="020B0604020202020204" pitchFamily="34" charset="0"/>
            </a:endParaRPr>
          </a:p>
        </p:txBody>
      </p:sp>
      <p:pic>
        <p:nvPicPr>
          <p:cNvPr id="4" name="Picture 3" descr="image-from-rawpixel-id-8734126-original.jpg">
            <a:extLst>
              <a:ext uri="{FF2B5EF4-FFF2-40B4-BE49-F238E27FC236}">
                <a16:creationId xmlns:a16="http://schemas.microsoft.com/office/drawing/2014/main" id="{0E06268E-5C03-690A-A353-EE2C23C9486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78569" y="1074072"/>
            <a:ext cx="7952153" cy="5247718"/>
          </a:xfrm>
          <a:prstGeom prst="rect">
            <a:avLst/>
          </a:prstGeom>
        </p:spPr>
      </p:pic>
      <p:sp>
        <p:nvSpPr>
          <p:cNvPr id="5" name="TextBox 4">
            <a:extLst>
              <a:ext uri="{FF2B5EF4-FFF2-40B4-BE49-F238E27FC236}">
                <a16:creationId xmlns:a16="http://schemas.microsoft.com/office/drawing/2014/main" id="{95188E3F-050B-EE7F-9498-6FE3DBA74E77}"/>
              </a:ext>
            </a:extLst>
          </p:cNvPr>
          <p:cNvSpPr txBox="1"/>
          <p:nvPr/>
        </p:nvSpPr>
        <p:spPr>
          <a:xfrm>
            <a:off x="661358" y="2465716"/>
            <a:ext cx="2559171"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err="1"/>
              <a:t>Tocando</a:t>
            </a:r>
            <a:r>
              <a:rPr lang="en-US" sz="2400" b="1"/>
              <a:t> </a:t>
            </a:r>
            <a:r>
              <a:rPr lang="en-US" sz="2400" b="1" err="1"/>
              <a:t>animales</a:t>
            </a:r>
            <a:r>
              <a:rPr lang="en-US" sz="2400" b="1"/>
              <a:t> </a:t>
            </a:r>
            <a:r>
              <a:rPr lang="en-US" sz="2400" b="1" err="1"/>
              <a:t>infectados</a:t>
            </a:r>
            <a:r>
              <a:rPr lang="en-US" sz="2400" b="1"/>
              <a:t>, sus </a:t>
            </a:r>
            <a:r>
              <a:rPr lang="en-US" sz="2400" b="1" err="1"/>
              <a:t>desechos</a:t>
            </a:r>
            <a:r>
              <a:rPr lang="en-US" sz="2400" b="1"/>
              <a:t> o </a:t>
            </a:r>
            <a:r>
              <a:rPr lang="en-US" sz="2400" b="1" err="1"/>
              <a:t>fluidos</a:t>
            </a:r>
            <a:r>
              <a:rPr lang="en-US" sz="2400" b="1"/>
              <a:t> del </a:t>
            </a:r>
            <a:r>
              <a:rPr lang="en-US" sz="2400" b="1" err="1"/>
              <a:t>cuerpo</a:t>
            </a:r>
            <a:r>
              <a:rPr lang="en-US" sz="2400" b="1"/>
              <a:t>.</a:t>
            </a:r>
          </a:p>
          <a:p>
            <a:pPr algn="ctr"/>
            <a:endParaRPr lang="en-US" sz="2400" b="1"/>
          </a:p>
        </p:txBody>
      </p:sp>
    </p:spTree>
    <p:extLst>
      <p:ext uri="{BB962C8B-B14F-4D97-AF65-F5344CB8AC3E}">
        <p14:creationId xmlns:p14="http://schemas.microsoft.com/office/powerpoint/2010/main" val="25456284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585B6-0432-7579-CE36-CED90BF3B05C}"/>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B2B1F17F-128C-EC61-3310-C695FBFF3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519668"/>
            <a:ext cx="11836641" cy="365227"/>
          </a:xfrm>
          <a:prstGeom prst="rect">
            <a:avLst/>
          </a:prstGeom>
        </p:spPr>
      </p:pic>
      <p:sp>
        <p:nvSpPr>
          <p:cNvPr id="2" name="Title 1">
            <a:extLst>
              <a:ext uri="{FF2B5EF4-FFF2-40B4-BE49-F238E27FC236}">
                <a16:creationId xmlns:a16="http://schemas.microsoft.com/office/drawing/2014/main" id="{7ABEF18B-1B4B-BA84-A2FD-F897EE6D8334}"/>
              </a:ext>
            </a:extLst>
          </p:cNvPr>
          <p:cNvSpPr>
            <a:spLocks noGrp="1"/>
          </p:cNvSpPr>
          <p:nvPr>
            <p:ph type="title"/>
          </p:nvPr>
        </p:nvSpPr>
        <p:spPr>
          <a:xfrm>
            <a:off x="220133" y="65296"/>
            <a:ext cx="10515600" cy="821418"/>
          </a:xfrm>
        </p:spPr>
        <p:txBody>
          <a:bodyPr>
            <a:normAutofit/>
          </a:bodyPr>
          <a:lstStyle/>
          <a:p>
            <a:r>
              <a:rPr lang="es-ES" altLang="zh-CN">
                <a:latin typeface="Calibri"/>
                <a:ea typeface="Calibri"/>
                <a:cs typeface="Calibri"/>
              </a:rPr>
              <a:t>Vías de transmisión: Por contacto directo</a:t>
            </a:r>
            <a:endParaRPr lang="en-US">
              <a:latin typeface="Calibri"/>
              <a:ea typeface="Calibri"/>
              <a:cs typeface="Calibri"/>
            </a:endParaRPr>
          </a:p>
        </p:txBody>
      </p:sp>
      <p:pic>
        <p:nvPicPr>
          <p:cNvPr id="6" name="Picture 5" descr="veterinarian-giving-birth-cow-heifer-260nw-1486178420.jpg">
            <a:extLst>
              <a:ext uri="{FF2B5EF4-FFF2-40B4-BE49-F238E27FC236}">
                <a16:creationId xmlns:a16="http://schemas.microsoft.com/office/drawing/2014/main" id="{80C58227-0762-7892-B979-2D963F5FC6F4}"/>
              </a:ext>
            </a:extLst>
          </p:cNvPr>
          <p:cNvPicPr>
            <a:picLocks noChangeAspect="1"/>
          </p:cNvPicPr>
          <p:nvPr/>
        </p:nvPicPr>
        <p:blipFill>
          <a:blip r:embed="rId4"/>
          <a:stretch>
            <a:fillRect/>
          </a:stretch>
        </p:blipFill>
        <p:spPr>
          <a:xfrm>
            <a:off x="371210" y="1053240"/>
            <a:ext cx="7135845" cy="4693679"/>
          </a:xfrm>
          <a:prstGeom prst="rect">
            <a:avLst/>
          </a:prstGeom>
        </p:spPr>
      </p:pic>
      <p:pic>
        <p:nvPicPr>
          <p:cNvPr id="4" name="Picture 3" descr="cow running nose 2.jpg">
            <a:extLst>
              <a:ext uri="{FF2B5EF4-FFF2-40B4-BE49-F238E27FC236}">
                <a16:creationId xmlns:a16="http://schemas.microsoft.com/office/drawing/2014/main" id="{DD1B9237-15ED-11BE-20AD-06A47C07501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05144" y="1056814"/>
            <a:ext cx="4520339" cy="3676183"/>
          </a:xfrm>
          <a:prstGeom prst="rect">
            <a:avLst/>
          </a:prstGeom>
        </p:spPr>
      </p:pic>
      <p:pic>
        <p:nvPicPr>
          <p:cNvPr id="5" name="Picture 4" descr="Cow running nose.jpg">
            <a:extLst>
              <a:ext uri="{FF2B5EF4-FFF2-40B4-BE49-F238E27FC236}">
                <a16:creationId xmlns:a16="http://schemas.microsoft.com/office/drawing/2014/main" id="{E5B79D5B-EAA5-AF2A-7FD8-2442FBF5F0A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09706" y="4397064"/>
            <a:ext cx="3111501" cy="2077508"/>
          </a:xfrm>
          <a:prstGeom prst="rect">
            <a:avLst/>
          </a:prstGeom>
        </p:spPr>
      </p:pic>
    </p:spTree>
    <p:extLst>
      <p:ext uri="{BB962C8B-B14F-4D97-AF65-F5344CB8AC3E}">
        <p14:creationId xmlns:p14="http://schemas.microsoft.com/office/powerpoint/2010/main" val="13151642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716CB-14D6-D6C8-7A5D-F7E219A7E27B}"/>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F26FBE01-E5B3-B98E-902E-C7632B4DCB6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519668"/>
            <a:ext cx="11836641" cy="365227"/>
          </a:xfrm>
          <a:prstGeom prst="rect">
            <a:avLst/>
          </a:prstGeom>
        </p:spPr>
      </p:pic>
      <p:sp>
        <p:nvSpPr>
          <p:cNvPr id="2" name="Title 1">
            <a:extLst>
              <a:ext uri="{FF2B5EF4-FFF2-40B4-BE49-F238E27FC236}">
                <a16:creationId xmlns:a16="http://schemas.microsoft.com/office/drawing/2014/main" id="{045E0B8B-A730-CE54-E730-C893FD0A9B15}"/>
              </a:ext>
            </a:extLst>
          </p:cNvPr>
          <p:cNvSpPr>
            <a:spLocks noGrp="1"/>
          </p:cNvSpPr>
          <p:nvPr>
            <p:ph type="title"/>
          </p:nvPr>
        </p:nvSpPr>
        <p:spPr>
          <a:xfrm>
            <a:off x="220133" y="65296"/>
            <a:ext cx="10515600" cy="821418"/>
          </a:xfrm>
        </p:spPr>
        <p:txBody>
          <a:bodyPr>
            <a:normAutofit/>
          </a:bodyPr>
          <a:lstStyle/>
          <a:p>
            <a:r>
              <a:rPr lang="es-ES" altLang="zh-CN">
                <a:latin typeface="Calibri"/>
                <a:ea typeface="Calibri"/>
                <a:cs typeface="Calibri"/>
              </a:rPr>
              <a:t>Vías de transmisión: Por contacto indirecto</a:t>
            </a:r>
            <a:endParaRPr lang="en-US">
              <a:latin typeface="Calibri"/>
              <a:ea typeface="Calibri"/>
              <a:cs typeface="Calibri"/>
            </a:endParaRPr>
          </a:p>
        </p:txBody>
      </p:sp>
      <p:pic>
        <p:nvPicPr>
          <p:cNvPr id="11" name="Picture 10" descr="bare hands.jpg">
            <a:extLst>
              <a:ext uri="{FF2B5EF4-FFF2-40B4-BE49-F238E27FC236}">
                <a16:creationId xmlns:a16="http://schemas.microsoft.com/office/drawing/2014/main" id="{438ECF6C-F78D-27B4-8465-E9284D6FC6AF}"/>
              </a:ext>
            </a:extLst>
          </p:cNvPr>
          <p:cNvPicPr>
            <a:picLocks noChangeAspect="1"/>
          </p:cNvPicPr>
          <p:nvPr/>
        </p:nvPicPr>
        <p:blipFill>
          <a:blip r:embed="rId4"/>
          <a:srcRect l="44761" t="76" r="24138" b="-241"/>
          <a:stretch>
            <a:fillRect/>
          </a:stretch>
        </p:blipFill>
        <p:spPr>
          <a:xfrm>
            <a:off x="7566963" y="899823"/>
            <a:ext cx="4136986" cy="5440899"/>
          </a:xfrm>
          <a:prstGeom prst="rect">
            <a:avLst/>
          </a:prstGeom>
        </p:spPr>
      </p:pic>
      <p:pic>
        <p:nvPicPr>
          <p:cNvPr id="4" name="Picture 3" descr="premium_photo-1758738818488-38389edcf1d0.jpg">
            <a:extLst>
              <a:ext uri="{FF2B5EF4-FFF2-40B4-BE49-F238E27FC236}">
                <a16:creationId xmlns:a16="http://schemas.microsoft.com/office/drawing/2014/main" id="{868B866B-8B37-EB60-BDC4-29420BC656C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1492" y="3665470"/>
            <a:ext cx="6242539" cy="2672862"/>
          </a:xfrm>
          <a:prstGeom prst="rect">
            <a:avLst/>
          </a:prstGeom>
        </p:spPr>
      </p:pic>
      <p:pic>
        <p:nvPicPr>
          <p:cNvPr id="5" name="Picture 4" descr="A close-up of a person wearing boots&#10;&#10;AI-generated content may be incorrect.">
            <a:extLst>
              <a:ext uri="{FF2B5EF4-FFF2-40B4-BE49-F238E27FC236}">
                <a16:creationId xmlns:a16="http://schemas.microsoft.com/office/drawing/2014/main" id="{F0E19470-ECDD-B7ED-1C71-65945E49241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781955" y="979344"/>
            <a:ext cx="1695695" cy="2484805"/>
          </a:xfrm>
          <a:prstGeom prst="rect">
            <a:avLst/>
          </a:prstGeom>
        </p:spPr>
      </p:pic>
      <p:sp>
        <p:nvSpPr>
          <p:cNvPr id="6" name="TextBox 5">
            <a:extLst>
              <a:ext uri="{FF2B5EF4-FFF2-40B4-BE49-F238E27FC236}">
                <a16:creationId xmlns:a16="http://schemas.microsoft.com/office/drawing/2014/main" id="{994A01A2-8AE2-37CA-9566-6B28F61CDF11}"/>
              </a:ext>
            </a:extLst>
          </p:cNvPr>
          <p:cNvSpPr txBox="1"/>
          <p:nvPr/>
        </p:nvSpPr>
        <p:spPr>
          <a:xfrm>
            <a:off x="1147139" y="1715202"/>
            <a:ext cx="2815622"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err="1"/>
              <a:t>Tocando</a:t>
            </a:r>
            <a:r>
              <a:rPr lang="en-US" sz="2400" b="1"/>
              <a:t> </a:t>
            </a:r>
            <a:r>
              <a:rPr lang="en-US" sz="2400" b="1" err="1"/>
              <a:t>objetos</a:t>
            </a:r>
            <a:r>
              <a:rPr lang="en-US" sz="2400" b="1"/>
              <a:t> o superficies </a:t>
            </a:r>
            <a:r>
              <a:rPr lang="en-US" sz="2400" b="1" err="1"/>
              <a:t>contaminadas</a:t>
            </a:r>
            <a:r>
              <a:rPr lang="en-US" sz="2400" b="1"/>
              <a:t>.</a:t>
            </a:r>
          </a:p>
          <a:p>
            <a:pPr algn="ctr"/>
            <a:endParaRPr lang="en-US"/>
          </a:p>
        </p:txBody>
      </p:sp>
    </p:spTree>
    <p:extLst>
      <p:ext uri="{BB962C8B-B14F-4D97-AF65-F5344CB8AC3E}">
        <p14:creationId xmlns:p14="http://schemas.microsoft.com/office/powerpoint/2010/main" val="6517634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82307-9F7E-B964-5B41-AE0C289D1D33}"/>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A5346F64-FD1F-1C1F-DB26-C40A81C122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0133" y="584234"/>
            <a:ext cx="11836641" cy="365227"/>
          </a:xfrm>
          <a:prstGeom prst="rect">
            <a:avLst/>
          </a:prstGeom>
        </p:spPr>
      </p:pic>
      <p:sp>
        <p:nvSpPr>
          <p:cNvPr id="2" name="Title 1">
            <a:extLst>
              <a:ext uri="{FF2B5EF4-FFF2-40B4-BE49-F238E27FC236}">
                <a16:creationId xmlns:a16="http://schemas.microsoft.com/office/drawing/2014/main" id="{C7C91CEB-96BB-8F8B-F41F-14443B8A7B42}"/>
              </a:ext>
            </a:extLst>
          </p:cNvPr>
          <p:cNvSpPr>
            <a:spLocks noGrp="1"/>
          </p:cNvSpPr>
          <p:nvPr>
            <p:ph type="title"/>
          </p:nvPr>
        </p:nvSpPr>
        <p:spPr>
          <a:xfrm>
            <a:off x="220133" y="65296"/>
            <a:ext cx="10515600" cy="821418"/>
          </a:xfrm>
        </p:spPr>
        <p:txBody>
          <a:bodyPr>
            <a:normAutofit/>
          </a:bodyPr>
          <a:lstStyle/>
          <a:p>
            <a:r>
              <a:rPr lang="en-US" err="1"/>
              <a:t>Otros</a:t>
            </a:r>
            <a:r>
              <a:rPr lang="en-US"/>
              <a:t> </a:t>
            </a:r>
            <a:r>
              <a:rPr lang="en-US" err="1"/>
              <a:t>fómites</a:t>
            </a:r>
            <a:r>
              <a:rPr lang="en-US"/>
              <a:t> </a:t>
            </a:r>
            <a:r>
              <a:rPr lang="en-US" err="1"/>
              <a:t>incluyen</a:t>
            </a:r>
            <a:r>
              <a:rPr lang="en-US"/>
              <a:t>…</a:t>
            </a:r>
          </a:p>
        </p:txBody>
      </p:sp>
      <p:pic>
        <p:nvPicPr>
          <p:cNvPr id="8" name="Picture 7">
            <a:extLst>
              <a:ext uri="{FF2B5EF4-FFF2-40B4-BE49-F238E27FC236}">
                <a16:creationId xmlns:a16="http://schemas.microsoft.com/office/drawing/2014/main" id="{AEA846BA-A079-946F-5A9B-437ABD90B4C7}"/>
              </a:ext>
            </a:extLst>
          </p:cNvPr>
          <p:cNvPicPr>
            <a:picLocks noChangeAspect="1"/>
          </p:cNvPicPr>
          <p:nvPr/>
        </p:nvPicPr>
        <p:blipFill>
          <a:blip r:embed="rId4"/>
          <a:stretch>
            <a:fillRect/>
          </a:stretch>
        </p:blipFill>
        <p:spPr>
          <a:xfrm>
            <a:off x="220133" y="1027476"/>
            <a:ext cx="3405868" cy="3405868"/>
          </a:xfrm>
          <a:prstGeom prst="rect">
            <a:avLst/>
          </a:prstGeom>
        </p:spPr>
      </p:pic>
      <p:pic>
        <p:nvPicPr>
          <p:cNvPr id="10" name="Picture 9">
            <a:extLst>
              <a:ext uri="{FF2B5EF4-FFF2-40B4-BE49-F238E27FC236}">
                <a16:creationId xmlns:a16="http://schemas.microsoft.com/office/drawing/2014/main" id="{53E75AE9-83AE-EFFA-0648-7B3E10FC3932}"/>
              </a:ext>
            </a:extLst>
          </p:cNvPr>
          <p:cNvPicPr>
            <a:picLocks noChangeAspect="1"/>
          </p:cNvPicPr>
          <p:nvPr/>
        </p:nvPicPr>
        <p:blipFill>
          <a:blip r:embed="rId4"/>
          <a:stretch>
            <a:fillRect/>
          </a:stretch>
        </p:blipFill>
        <p:spPr>
          <a:xfrm>
            <a:off x="220133" y="1027476"/>
            <a:ext cx="3405868" cy="3405868"/>
          </a:xfrm>
          <a:prstGeom prst="rect">
            <a:avLst/>
          </a:prstGeom>
        </p:spPr>
      </p:pic>
      <p:pic>
        <p:nvPicPr>
          <p:cNvPr id="12" name="Picture 11">
            <a:extLst>
              <a:ext uri="{FF2B5EF4-FFF2-40B4-BE49-F238E27FC236}">
                <a16:creationId xmlns:a16="http://schemas.microsoft.com/office/drawing/2014/main" id="{797A5238-7E2C-9A0A-9C20-35212220273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002721" y="2730410"/>
            <a:ext cx="3038338" cy="3038338"/>
          </a:xfrm>
          <a:prstGeom prst="rect">
            <a:avLst/>
          </a:prstGeom>
        </p:spPr>
      </p:pic>
      <p:sp>
        <p:nvSpPr>
          <p:cNvPr id="14" name="TextBox 13">
            <a:extLst>
              <a:ext uri="{FF2B5EF4-FFF2-40B4-BE49-F238E27FC236}">
                <a16:creationId xmlns:a16="http://schemas.microsoft.com/office/drawing/2014/main" id="{2D4ECF5E-49E2-4AE0-8817-1A09A0B236C2}"/>
              </a:ext>
            </a:extLst>
          </p:cNvPr>
          <p:cNvSpPr txBox="1"/>
          <p:nvPr/>
        </p:nvSpPr>
        <p:spPr>
          <a:xfrm>
            <a:off x="139548" y="5969000"/>
            <a:ext cx="4969935"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Doors (with handles, knobs or push)</a:t>
            </a:r>
          </a:p>
          <a:p>
            <a:pPr algn="ctr"/>
            <a:endParaRPr lang="en-US"/>
          </a:p>
        </p:txBody>
      </p:sp>
      <p:pic>
        <p:nvPicPr>
          <p:cNvPr id="16" name="Picture 15">
            <a:extLst>
              <a:ext uri="{FF2B5EF4-FFF2-40B4-BE49-F238E27FC236}">
                <a16:creationId xmlns:a16="http://schemas.microsoft.com/office/drawing/2014/main" id="{94CC01A4-91AB-94B6-0A75-683A60F48504}"/>
              </a:ext>
            </a:extLst>
          </p:cNvPr>
          <p:cNvPicPr>
            <a:picLocks noChangeAspect="1"/>
          </p:cNvPicPr>
          <p:nvPr/>
        </p:nvPicPr>
        <p:blipFill>
          <a:blip r:embed="rId6"/>
          <a:stretch>
            <a:fillRect/>
          </a:stretch>
        </p:blipFill>
        <p:spPr>
          <a:xfrm>
            <a:off x="6096000" y="1297984"/>
            <a:ext cx="1771897" cy="1086002"/>
          </a:xfrm>
          <a:prstGeom prst="rect">
            <a:avLst/>
          </a:prstGeom>
        </p:spPr>
      </p:pic>
      <p:sp>
        <p:nvSpPr>
          <p:cNvPr id="18" name="TextBox 17">
            <a:extLst>
              <a:ext uri="{FF2B5EF4-FFF2-40B4-BE49-F238E27FC236}">
                <a16:creationId xmlns:a16="http://schemas.microsoft.com/office/drawing/2014/main" id="{19595634-198A-1DDF-FCA6-9A85931183CA}"/>
              </a:ext>
            </a:extLst>
          </p:cNvPr>
          <p:cNvSpPr txBox="1"/>
          <p:nvPr/>
        </p:nvSpPr>
        <p:spPr>
          <a:xfrm>
            <a:off x="5348108" y="2576051"/>
            <a:ext cx="326768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Breakroom Microwaves</a:t>
            </a:r>
          </a:p>
          <a:p>
            <a:pPr algn="ctr"/>
            <a:endParaRPr lang="en-US"/>
          </a:p>
        </p:txBody>
      </p:sp>
      <p:sp>
        <p:nvSpPr>
          <p:cNvPr id="20" name="TextBox 19">
            <a:extLst>
              <a:ext uri="{FF2B5EF4-FFF2-40B4-BE49-F238E27FC236}">
                <a16:creationId xmlns:a16="http://schemas.microsoft.com/office/drawing/2014/main" id="{123EA56D-D7BB-2237-424C-559DBF73246F}"/>
              </a:ext>
            </a:extLst>
          </p:cNvPr>
          <p:cNvSpPr txBox="1"/>
          <p:nvPr/>
        </p:nvSpPr>
        <p:spPr>
          <a:xfrm>
            <a:off x="5348108" y="2576051"/>
            <a:ext cx="326768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Breakroom Microwaves</a:t>
            </a:r>
          </a:p>
          <a:p>
            <a:pPr algn="ctr"/>
            <a:endParaRPr lang="en-US"/>
          </a:p>
        </p:txBody>
      </p:sp>
      <p:pic>
        <p:nvPicPr>
          <p:cNvPr id="22" name="Picture 21">
            <a:extLst>
              <a:ext uri="{FF2B5EF4-FFF2-40B4-BE49-F238E27FC236}">
                <a16:creationId xmlns:a16="http://schemas.microsoft.com/office/drawing/2014/main" id="{83AFA076-AB75-D494-D1CE-227FDC203E82}"/>
              </a:ext>
            </a:extLst>
          </p:cNvPr>
          <p:cNvPicPr>
            <a:picLocks noChangeAspect="1"/>
          </p:cNvPicPr>
          <p:nvPr/>
        </p:nvPicPr>
        <p:blipFill>
          <a:blip r:embed="rId7"/>
          <a:stretch>
            <a:fillRect/>
          </a:stretch>
        </p:blipFill>
        <p:spPr>
          <a:xfrm>
            <a:off x="5477933" y="3587219"/>
            <a:ext cx="2772162" cy="2181529"/>
          </a:xfrm>
          <a:prstGeom prst="rect">
            <a:avLst/>
          </a:prstGeom>
        </p:spPr>
      </p:pic>
      <p:sp>
        <p:nvSpPr>
          <p:cNvPr id="25" name="TextBox 24">
            <a:extLst>
              <a:ext uri="{FF2B5EF4-FFF2-40B4-BE49-F238E27FC236}">
                <a16:creationId xmlns:a16="http://schemas.microsoft.com/office/drawing/2014/main" id="{79ACE931-1CD2-1650-DA36-EC43AA549650}"/>
              </a:ext>
            </a:extLst>
          </p:cNvPr>
          <p:cNvSpPr txBox="1"/>
          <p:nvPr/>
        </p:nvSpPr>
        <p:spPr>
          <a:xfrm>
            <a:off x="5109483" y="5924777"/>
            <a:ext cx="4969935"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Breakroom faucet handles</a:t>
            </a:r>
          </a:p>
          <a:p>
            <a:pPr algn="ctr"/>
            <a:endParaRPr lang="en-US"/>
          </a:p>
        </p:txBody>
      </p:sp>
      <p:pic>
        <p:nvPicPr>
          <p:cNvPr id="27" name="Picture 26">
            <a:extLst>
              <a:ext uri="{FF2B5EF4-FFF2-40B4-BE49-F238E27FC236}">
                <a16:creationId xmlns:a16="http://schemas.microsoft.com/office/drawing/2014/main" id="{F3879672-E97D-10B7-7EDB-BEF03F739626}"/>
              </a:ext>
            </a:extLst>
          </p:cNvPr>
          <p:cNvPicPr>
            <a:picLocks noChangeAspect="1"/>
          </p:cNvPicPr>
          <p:nvPr/>
        </p:nvPicPr>
        <p:blipFill>
          <a:blip r:embed="rId8"/>
          <a:stretch>
            <a:fillRect/>
          </a:stretch>
        </p:blipFill>
        <p:spPr>
          <a:xfrm>
            <a:off x="9217593" y="1547520"/>
            <a:ext cx="1943371" cy="3991532"/>
          </a:xfrm>
          <a:prstGeom prst="rect">
            <a:avLst/>
          </a:prstGeom>
        </p:spPr>
      </p:pic>
      <p:sp>
        <p:nvSpPr>
          <p:cNvPr id="29" name="TextBox 28">
            <a:extLst>
              <a:ext uri="{FF2B5EF4-FFF2-40B4-BE49-F238E27FC236}">
                <a16:creationId xmlns:a16="http://schemas.microsoft.com/office/drawing/2014/main" id="{4C3D69D6-277B-56A6-2B6A-9C824512FB7C}"/>
              </a:ext>
            </a:extLst>
          </p:cNvPr>
          <p:cNvSpPr txBox="1"/>
          <p:nvPr/>
        </p:nvSpPr>
        <p:spPr>
          <a:xfrm>
            <a:off x="9275050" y="5647634"/>
            <a:ext cx="2357012"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Cell Phones</a:t>
            </a:r>
          </a:p>
          <a:p>
            <a:pPr algn="ctr"/>
            <a:endParaRPr lang="en-US"/>
          </a:p>
        </p:txBody>
      </p:sp>
    </p:spTree>
    <p:extLst>
      <p:ext uri="{BB962C8B-B14F-4D97-AF65-F5344CB8AC3E}">
        <p14:creationId xmlns:p14="http://schemas.microsoft.com/office/powerpoint/2010/main" val="34035434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A054C-C082-C711-2C80-8D95F7AB9B95}"/>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7209CFE1-5262-8BA1-41F3-FB6C9441A74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519668"/>
            <a:ext cx="11836641" cy="365227"/>
          </a:xfrm>
          <a:prstGeom prst="rect">
            <a:avLst/>
          </a:prstGeom>
        </p:spPr>
      </p:pic>
      <p:sp>
        <p:nvSpPr>
          <p:cNvPr id="2" name="Title 1">
            <a:extLst>
              <a:ext uri="{FF2B5EF4-FFF2-40B4-BE49-F238E27FC236}">
                <a16:creationId xmlns:a16="http://schemas.microsoft.com/office/drawing/2014/main" id="{0235ACD6-DBFE-F353-B930-CEC86D47E471}"/>
              </a:ext>
            </a:extLst>
          </p:cNvPr>
          <p:cNvSpPr>
            <a:spLocks noGrp="1"/>
          </p:cNvSpPr>
          <p:nvPr>
            <p:ph type="title"/>
          </p:nvPr>
        </p:nvSpPr>
        <p:spPr>
          <a:xfrm>
            <a:off x="220133" y="65296"/>
            <a:ext cx="10515600" cy="821418"/>
          </a:xfrm>
        </p:spPr>
        <p:txBody>
          <a:bodyPr>
            <a:normAutofit/>
          </a:bodyPr>
          <a:lstStyle/>
          <a:p>
            <a:r>
              <a:rPr lang="en-US" altLang="zh-CN" err="1">
                <a:latin typeface="Calibri"/>
                <a:ea typeface="Calibri"/>
                <a:cs typeface="Calibri"/>
              </a:rPr>
              <a:t>Vías</a:t>
            </a:r>
            <a:r>
              <a:rPr lang="en-US" altLang="zh-CN">
                <a:latin typeface="Calibri"/>
                <a:ea typeface="Calibri"/>
                <a:cs typeface="Calibri"/>
              </a:rPr>
              <a:t> de </a:t>
            </a:r>
            <a:r>
              <a:rPr lang="en-US" altLang="zh-CN" err="1">
                <a:latin typeface="Calibri"/>
                <a:ea typeface="Calibri"/>
                <a:cs typeface="Calibri"/>
              </a:rPr>
              <a:t>transmisión</a:t>
            </a:r>
            <a:r>
              <a:rPr lang="en-US" altLang="zh-CN">
                <a:latin typeface="Calibri"/>
                <a:ea typeface="Calibri"/>
                <a:cs typeface="Calibri"/>
              </a:rPr>
              <a:t>: Por </a:t>
            </a:r>
            <a:r>
              <a:rPr lang="en-US" altLang="zh-CN" err="1">
                <a:latin typeface="Calibri"/>
                <a:ea typeface="Calibri"/>
                <a:cs typeface="Calibri"/>
              </a:rPr>
              <a:t>el</a:t>
            </a:r>
            <a:r>
              <a:rPr lang="en-US" altLang="zh-CN">
                <a:latin typeface="Calibri"/>
                <a:ea typeface="Calibri"/>
                <a:cs typeface="Calibri"/>
              </a:rPr>
              <a:t> </a:t>
            </a:r>
            <a:r>
              <a:rPr lang="en-US" altLang="zh-CN" err="1">
                <a:latin typeface="Calibri"/>
                <a:ea typeface="Calibri"/>
                <a:cs typeface="Calibri"/>
              </a:rPr>
              <a:t>aire</a:t>
            </a:r>
            <a:endParaRPr lang="en-US" err="1">
              <a:latin typeface="Calibri"/>
              <a:ea typeface="Calibri"/>
              <a:cs typeface="Calibri"/>
            </a:endParaRPr>
          </a:p>
        </p:txBody>
      </p:sp>
      <p:pic>
        <p:nvPicPr>
          <p:cNvPr id="5" name="Picture 4" descr="Airbone Transmission.jpg">
            <a:extLst>
              <a:ext uri="{FF2B5EF4-FFF2-40B4-BE49-F238E27FC236}">
                <a16:creationId xmlns:a16="http://schemas.microsoft.com/office/drawing/2014/main" id="{65F1178B-CC22-B35A-3C8E-6B80CC271387}"/>
              </a:ext>
            </a:extLst>
          </p:cNvPr>
          <p:cNvPicPr>
            <a:picLocks noChangeAspect="1"/>
          </p:cNvPicPr>
          <p:nvPr/>
        </p:nvPicPr>
        <p:blipFill>
          <a:blip r:embed="rId4"/>
          <a:stretch>
            <a:fillRect/>
          </a:stretch>
        </p:blipFill>
        <p:spPr>
          <a:xfrm>
            <a:off x="3202108" y="1246068"/>
            <a:ext cx="8821405" cy="4940958"/>
          </a:xfrm>
          <a:prstGeom prst="rect">
            <a:avLst/>
          </a:prstGeom>
        </p:spPr>
      </p:pic>
      <p:sp>
        <p:nvSpPr>
          <p:cNvPr id="4" name="TextBox 3">
            <a:extLst>
              <a:ext uri="{FF2B5EF4-FFF2-40B4-BE49-F238E27FC236}">
                <a16:creationId xmlns:a16="http://schemas.microsoft.com/office/drawing/2014/main" id="{9EB2014D-532B-CD76-6DB6-49EDCCF01DF5}"/>
              </a:ext>
            </a:extLst>
          </p:cNvPr>
          <p:cNvSpPr txBox="1"/>
          <p:nvPr/>
        </p:nvSpPr>
        <p:spPr>
          <a:xfrm>
            <a:off x="445698" y="2135037"/>
            <a:ext cx="2372265"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err="1"/>
              <a:t>Inhalación</a:t>
            </a:r>
            <a:r>
              <a:rPr lang="en-US" sz="2400" b="1"/>
              <a:t> de </a:t>
            </a:r>
            <a:r>
              <a:rPr lang="en-US" sz="2400" b="1" err="1"/>
              <a:t>partículas</a:t>
            </a:r>
            <a:r>
              <a:rPr lang="en-US" sz="2400" b="1"/>
              <a:t> </a:t>
            </a:r>
            <a:r>
              <a:rPr lang="en-US" sz="2400" b="1" err="1"/>
              <a:t>infecciosas</a:t>
            </a:r>
            <a:r>
              <a:rPr lang="en-US" sz="2400" b="1"/>
              <a:t> </a:t>
            </a:r>
            <a:r>
              <a:rPr lang="en-US" sz="2400" b="1" err="1"/>
              <a:t>suspendidas</a:t>
            </a:r>
            <a:r>
              <a:rPr lang="en-US" sz="2400" b="1"/>
              <a:t> </a:t>
            </a:r>
            <a:r>
              <a:rPr lang="en-US" sz="2400" b="1" err="1"/>
              <a:t>en</a:t>
            </a:r>
            <a:r>
              <a:rPr lang="en-US" sz="2400" b="1"/>
              <a:t> </a:t>
            </a:r>
            <a:r>
              <a:rPr lang="en-US" sz="2400" b="1" err="1"/>
              <a:t>el</a:t>
            </a:r>
            <a:r>
              <a:rPr lang="en-US" sz="2400" b="1"/>
              <a:t> </a:t>
            </a:r>
            <a:r>
              <a:rPr lang="en-US" sz="2400" b="1" err="1"/>
              <a:t>aire</a:t>
            </a:r>
            <a:r>
              <a:rPr lang="en-US" sz="2400" b="1"/>
              <a:t> (</a:t>
            </a:r>
            <a:r>
              <a:rPr lang="en-US" sz="2400" b="1" err="1"/>
              <a:t>aerosoles</a:t>
            </a:r>
            <a:r>
              <a:rPr lang="en-US" sz="2400" b="1"/>
              <a:t> o </a:t>
            </a:r>
            <a:r>
              <a:rPr lang="en-US" sz="2400" b="1" err="1"/>
              <a:t>polvo</a:t>
            </a:r>
            <a:r>
              <a:rPr lang="en-US" sz="2400" b="1"/>
              <a:t>)</a:t>
            </a:r>
            <a:r>
              <a:rPr lang="en-US"/>
              <a:t>.</a:t>
            </a:r>
          </a:p>
          <a:p>
            <a:pPr algn="ctr"/>
            <a:endParaRPr lang="en-US"/>
          </a:p>
        </p:txBody>
      </p:sp>
    </p:spTree>
    <p:extLst>
      <p:ext uri="{BB962C8B-B14F-4D97-AF65-F5344CB8AC3E}">
        <p14:creationId xmlns:p14="http://schemas.microsoft.com/office/powerpoint/2010/main" val="28735272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AACB8-0377-206D-9BAF-3AB8BE5B7B93}"/>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024E2FBF-94D3-E944-BDB3-CCF893FFB35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519668"/>
            <a:ext cx="11836641" cy="365227"/>
          </a:xfrm>
          <a:prstGeom prst="rect">
            <a:avLst/>
          </a:prstGeom>
        </p:spPr>
      </p:pic>
      <p:sp>
        <p:nvSpPr>
          <p:cNvPr id="2" name="Title 1">
            <a:extLst>
              <a:ext uri="{FF2B5EF4-FFF2-40B4-BE49-F238E27FC236}">
                <a16:creationId xmlns:a16="http://schemas.microsoft.com/office/drawing/2014/main" id="{43AE6918-9555-3EF5-6985-09D9294DEAF8}"/>
              </a:ext>
            </a:extLst>
          </p:cNvPr>
          <p:cNvSpPr>
            <a:spLocks noGrp="1"/>
          </p:cNvSpPr>
          <p:nvPr>
            <p:ph type="title"/>
          </p:nvPr>
        </p:nvSpPr>
        <p:spPr>
          <a:xfrm>
            <a:off x="220133" y="65296"/>
            <a:ext cx="10515600" cy="821418"/>
          </a:xfrm>
        </p:spPr>
        <p:txBody>
          <a:bodyPr>
            <a:normAutofit/>
          </a:bodyPr>
          <a:lstStyle/>
          <a:p>
            <a:r>
              <a:rPr lang="en-US" err="1">
                <a:latin typeface="Calibri"/>
                <a:ea typeface="Calibri"/>
                <a:cs typeface="Calibri"/>
              </a:rPr>
              <a:t>Vías</a:t>
            </a:r>
            <a:r>
              <a:rPr lang="en-US">
                <a:latin typeface="Calibri"/>
                <a:ea typeface="Calibri"/>
                <a:cs typeface="Calibri"/>
              </a:rPr>
              <a:t> de </a:t>
            </a:r>
            <a:r>
              <a:rPr lang="en-US" err="1">
                <a:latin typeface="Calibri"/>
                <a:ea typeface="Calibri"/>
                <a:cs typeface="Calibri"/>
              </a:rPr>
              <a:t>transmisión</a:t>
            </a:r>
            <a:r>
              <a:rPr lang="en-US">
                <a:latin typeface="Calibri"/>
                <a:ea typeface="Calibri"/>
                <a:cs typeface="Calibri"/>
              </a:rPr>
              <a:t>: Por </a:t>
            </a:r>
            <a:r>
              <a:rPr lang="en-US" err="1">
                <a:latin typeface="Calibri"/>
                <a:ea typeface="Calibri"/>
                <a:cs typeface="Calibri"/>
              </a:rPr>
              <a:t>el</a:t>
            </a:r>
            <a:r>
              <a:rPr lang="en-US">
                <a:latin typeface="Calibri"/>
                <a:ea typeface="Calibri"/>
                <a:cs typeface="Calibri"/>
              </a:rPr>
              <a:t> </a:t>
            </a:r>
            <a:r>
              <a:rPr lang="en-US" err="1">
                <a:latin typeface="Calibri"/>
                <a:ea typeface="Calibri"/>
                <a:cs typeface="Calibri"/>
              </a:rPr>
              <a:t>aire</a:t>
            </a:r>
            <a:endParaRPr lang="en-US" b="0" err="1">
              <a:solidFill>
                <a:srgbClr val="000000"/>
              </a:solidFill>
              <a:latin typeface="Calibri"/>
              <a:ea typeface="Calibri"/>
              <a:cs typeface="Calibri"/>
            </a:endParaRPr>
          </a:p>
        </p:txBody>
      </p:sp>
      <p:pic>
        <p:nvPicPr>
          <p:cNvPr id="7" name="Picture 6" descr="A person spraying water on a machine&#10;&#10;AI-generated content may be incorrect.">
            <a:extLst>
              <a:ext uri="{FF2B5EF4-FFF2-40B4-BE49-F238E27FC236}">
                <a16:creationId xmlns:a16="http://schemas.microsoft.com/office/drawing/2014/main" id="{92433BF5-7A02-EC1F-B1B2-F690980E4F9E}"/>
              </a:ext>
            </a:extLst>
          </p:cNvPr>
          <p:cNvPicPr>
            <a:picLocks noChangeAspect="1"/>
          </p:cNvPicPr>
          <p:nvPr/>
        </p:nvPicPr>
        <p:blipFill>
          <a:blip r:embed="rId4"/>
          <a:stretch>
            <a:fillRect/>
          </a:stretch>
        </p:blipFill>
        <p:spPr>
          <a:xfrm>
            <a:off x="696685" y="884895"/>
            <a:ext cx="5545667" cy="5588000"/>
          </a:xfrm>
          <a:prstGeom prst="rect">
            <a:avLst/>
          </a:prstGeom>
        </p:spPr>
      </p:pic>
      <p:pic>
        <p:nvPicPr>
          <p:cNvPr id="5" name="Picture 4" descr="A person feeding a cow&#10;&#10;AI-generated content may be incorrect.">
            <a:extLst>
              <a:ext uri="{FF2B5EF4-FFF2-40B4-BE49-F238E27FC236}">
                <a16:creationId xmlns:a16="http://schemas.microsoft.com/office/drawing/2014/main" id="{3B0741CC-B793-B3C7-EA0A-FAC64D1E1CB1}"/>
              </a:ext>
            </a:extLst>
          </p:cNvPr>
          <p:cNvPicPr>
            <a:picLocks noChangeAspect="1"/>
          </p:cNvPicPr>
          <p:nvPr/>
        </p:nvPicPr>
        <p:blipFill>
          <a:blip r:embed="rId5"/>
          <a:srcRect l="49972" t="1082" r="1132" b="50850"/>
          <a:stretch>
            <a:fillRect/>
          </a:stretch>
        </p:blipFill>
        <p:spPr>
          <a:xfrm>
            <a:off x="6358963" y="1942798"/>
            <a:ext cx="5696683" cy="3825677"/>
          </a:xfrm>
          <a:prstGeom prst="rect">
            <a:avLst/>
          </a:prstGeom>
        </p:spPr>
      </p:pic>
    </p:spTree>
    <p:extLst>
      <p:ext uri="{BB962C8B-B14F-4D97-AF65-F5344CB8AC3E}">
        <p14:creationId xmlns:p14="http://schemas.microsoft.com/office/powerpoint/2010/main" val="40608148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D4614-B31B-9EE9-0B88-16ADEFE0D653}"/>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80519663-7814-649F-617F-C02D00AE6AD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519668"/>
            <a:ext cx="11836641" cy="365227"/>
          </a:xfrm>
          <a:prstGeom prst="rect">
            <a:avLst/>
          </a:prstGeom>
        </p:spPr>
      </p:pic>
      <p:sp>
        <p:nvSpPr>
          <p:cNvPr id="2" name="Title 1">
            <a:extLst>
              <a:ext uri="{FF2B5EF4-FFF2-40B4-BE49-F238E27FC236}">
                <a16:creationId xmlns:a16="http://schemas.microsoft.com/office/drawing/2014/main" id="{6ADD8D96-1A22-D741-DBAF-0E1C1E95980F}"/>
              </a:ext>
            </a:extLst>
          </p:cNvPr>
          <p:cNvSpPr>
            <a:spLocks noGrp="1"/>
          </p:cNvSpPr>
          <p:nvPr>
            <p:ph type="title"/>
          </p:nvPr>
        </p:nvSpPr>
        <p:spPr>
          <a:xfrm>
            <a:off x="220133" y="65296"/>
            <a:ext cx="10515600" cy="821418"/>
          </a:xfrm>
        </p:spPr>
        <p:txBody>
          <a:bodyPr>
            <a:normAutofit/>
          </a:bodyPr>
          <a:lstStyle/>
          <a:p>
            <a:r>
              <a:rPr lang="en-US" altLang="zh-CN" err="1">
                <a:latin typeface="Calibri"/>
                <a:ea typeface="Calibri"/>
                <a:cs typeface="Calibri"/>
              </a:rPr>
              <a:t>Vías</a:t>
            </a:r>
            <a:r>
              <a:rPr lang="en-US" altLang="zh-CN">
                <a:latin typeface="Calibri"/>
                <a:ea typeface="Calibri"/>
                <a:cs typeface="Calibri"/>
              </a:rPr>
              <a:t> de </a:t>
            </a:r>
            <a:r>
              <a:rPr lang="en-US" altLang="zh-CN" err="1">
                <a:latin typeface="Calibri"/>
                <a:ea typeface="Calibri"/>
                <a:cs typeface="Calibri"/>
              </a:rPr>
              <a:t>transmisión</a:t>
            </a:r>
            <a:r>
              <a:rPr lang="en-US" altLang="zh-CN">
                <a:latin typeface="Calibri"/>
                <a:ea typeface="Calibri"/>
                <a:cs typeface="Calibri"/>
              </a:rPr>
              <a:t>: Por </a:t>
            </a:r>
            <a:r>
              <a:rPr lang="en-US" altLang="zh-CN" err="1">
                <a:latin typeface="Calibri"/>
                <a:ea typeface="Calibri"/>
                <a:cs typeface="Calibri"/>
              </a:rPr>
              <a:t>ingestión</a:t>
            </a:r>
            <a:endParaRPr lang="en-US" err="1">
              <a:latin typeface="Calibri"/>
              <a:ea typeface="Calibri"/>
              <a:cs typeface="Calibri"/>
            </a:endParaRPr>
          </a:p>
        </p:txBody>
      </p:sp>
      <p:pic>
        <p:nvPicPr>
          <p:cNvPr id="4" name="Picture 3" descr="pexels-cristian-rojas-8064117 (1).jpg">
            <a:extLst>
              <a:ext uri="{FF2B5EF4-FFF2-40B4-BE49-F238E27FC236}">
                <a16:creationId xmlns:a16="http://schemas.microsoft.com/office/drawing/2014/main" id="{6510D1B2-6B2D-4D68-665D-EE36FA0A249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76180" y="2674797"/>
            <a:ext cx="2382166" cy="3782240"/>
          </a:xfrm>
          <a:prstGeom prst="rect">
            <a:avLst/>
          </a:prstGeom>
        </p:spPr>
      </p:pic>
      <p:pic>
        <p:nvPicPr>
          <p:cNvPr id="5" name="Picture 4" descr="pexels-cristian-rojas-8064109.jpg">
            <a:extLst>
              <a:ext uri="{FF2B5EF4-FFF2-40B4-BE49-F238E27FC236}">
                <a16:creationId xmlns:a16="http://schemas.microsoft.com/office/drawing/2014/main" id="{3A81F5F4-CC1F-7AC4-9621-F945C8256B4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76609" y="2713873"/>
            <a:ext cx="2528706" cy="3762703"/>
          </a:xfrm>
          <a:prstGeom prst="rect">
            <a:avLst/>
          </a:prstGeom>
        </p:spPr>
      </p:pic>
      <p:pic>
        <p:nvPicPr>
          <p:cNvPr id="9" name="Picture 8" descr="Ruta por ingestion.png">
            <a:extLst>
              <a:ext uri="{FF2B5EF4-FFF2-40B4-BE49-F238E27FC236}">
                <a16:creationId xmlns:a16="http://schemas.microsoft.com/office/drawing/2014/main" id="{02BD2FBA-E6D0-4BA6-C005-402704AE90BC}"/>
              </a:ext>
            </a:extLst>
          </p:cNvPr>
          <p:cNvPicPr>
            <a:picLocks noChangeAspect="1"/>
          </p:cNvPicPr>
          <p:nvPr/>
        </p:nvPicPr>
        <p:blipFill>
          <a:blip r:embed="rId6"/>
          <a:srcRect t="16078" r="2034" b="50000"/>
          <a:stretch>
            <a:fillRect/>
          </a:stretch>
        </p:blipFill>
        <p:spPr>
          <a:xfrm>
            <a:off x="2708124" y="1153280"/>
            <a:ext cx="6776718" cy="3412090"/>
          </a:xfrm>
          <a:prstGeom prst="rect">
            <a:avLst/>
          </a:prstGeom>
        </p:spPr>
      </p:pic>
      <p:sp>
        <p:nvSpPr>
          <p:cNvPr id="6" name="TextBox 5">
            <a:extLst>
              <a:ext uri="{FF2B5EF4-FFF2-40B4-BE49-F238E27FC236}">
                <a16:creationId xmlns:a16="http://schemas.microsoft.com/office/drawing/2014/main" id="{4FDC694F-51A4-939C-513D-45EA277E1CF2}"/>
              </a:ext>
            </a:extLst>
          </p:cNvPr>
          <p:cNvSpPr txBox="1"/>
          <p:nvPr/>
        </p:nvSpPr>
        <p:spPr>
          <a:xfrm>
            <a:off x="4040037" y="4694207"/>
            <a:ext cx="4111924"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err="1"/>
              <a:t>Ingestión</a:t>
            </a:r>
            <a:r>
              <a:rPr lang="en-US" sz="2400" b="1"/>
              <a:t> de </a:t>
            </a:r>
            <a:r>
              <a:rPr lang="en-US" sz="2400" b="1" err="1"/>
              <a:t>alimentos</a:t>
            </a:r>
            <a:r>
              <a:rPr lang="en-US" sz="2400" b="1"/>
              <a:t> o </a:t>
            </a:r>
            <a:r>
              <a:rPr lang="en-US" sz="2400" b="1" err="1"/>
              <a:t>agua</a:t>
            </a:r>
            <a:r>
              <a:rPr lang="en-US" sz="2400" b="1"/>
              <a:t> </a:t>
            </a:r>
            <a:r>
              <a:rPr lang="en-US" sz="2400" b="1" err="1"/>
              <a:t>contaminados</a:t>
            </a:r>
            <a:r>
              <a:rPr lang="en-US" sz="2400" b="1"/>
              <a:t>, o </a:t>
            </a:r>
            <a:r>
              <a:rPr lang="en-US" sz="2400" b="1" err="1"/>
              <a:t>transmisión</a:t>
            </a:r>
            <a:r>
              <a:rPr lang="en-US" sz="2400" b="1"/>
              <a:t> </a:t>
            </a:r>
            <a:r>
              <a:rPr lang="en-US" sz="2400" b="1" err="1"/>
              <a:t>por</a:t>
            </a:r>
            <a:r>
              <a:rPr lang="en-US" sz="2400" b="1"/>
              <a:t> manos </a:t>
            </a:r>
            <a:r>
              <a:rPr lang="en-US" sz="2400" b="1" err="1"/>
              <a:t>sucias</a:t>
            </a:r>
            <a:r>
              <a:rPr lang="en-US" sz="2400" b="1"/>
              <a:t>.</a:t>
            </a:r>
          </a:p>
          <a:p>
            <a:pPr algn="ctr"/>
            <a:endParaRPr lang="en-US"/>
          </a:p>
        </p:txBody>
      </p:sp>
    </p:spTree>
    <p:extLst>
      <p:ext uri="{BB962C8B-B14F-4D97-AF65-F5344CB8AC3E}">
        <p14:creationId xmlns:p14="http://schemas.microsoft.com/office/powerpoint/2010/main" val="26098930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48DD9-E0C6-D141-AF1C-B0A37AB41911}"/>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6E5B7975-4F87-2A0F-CE04-5A49426BAF3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519668"/>
            <a:ext cx="11836641" cy="365227"/>
          </a:xfrm>
          <a:prstGeom prst="rect">
            <a:avLst/>
          </a:prstGeom>
        </p:spPr>
      </p:pic>
      <p:sp>
        <p:nvSpPr>
          <p:cNvPr id="2" name="Title 1">
            <a:extLst>
              <a:ext uri="{FF2B5EF4-FFF2-40B4-BE49-F238E27FC236}">
                <a16:creationId xmlns:a16="http://schemas.microsoft.com/office/drawing/2014/main" id="{9EB0DE34-F501-DC0B-F3E5-51EBE1292EA0}"/>
              </a:ext>
            </a:extLst>
          </p:cNvPr>
          <p:cNvSpPr>
            <a:spLocks noGrp="1"/>
          </p:cNvSpPr>
          <p:nvPr>
            <p:ph type="title"/>
          </p:nvPr>
        </p:nvSpPr>
        <p:spPr>
          <a:xfrm>
            <a:off x="220133" y="65296"/>
            <a:ext cx="10515600" cy="821418"/>
          </a:xfrm>
        </p:spPr>
        <p:txBody>
          <a:bodyPr>
            <a:normAutofit/>
          </a:bodyPr>
          <a:lstStyle/>
          <a:p>
            <a:r>
              <a:rPr lang="en-US" err="1">
                <a:latin typeface="Calibri"/>
                <a:ea typeface="Calibri"/>
                <a:cs typeface="Calibri"/>
              </a:rPr>
              <a:t>Vías</a:t>
            </a:r>
            <a:r>
              <a:rPr lang="en-US">
                <a:latin typeface="Calibri"/>
                <a:ea typeface="Calibri"/>
                <a:cs typeface="Calibri"/>
              </a:rPr>
              <a:t> de </a:t>
            </a:r>
            <a:r>
              <a:rPr lang="en-US" err="1">
                <a:latin typeface="Calibri"/>
                <a:ea typeface="Calibri"/>
                <a:cs typeface="Calibri"/>
              </a:rPr>
              <a:t>transmisión</a:t>
            </a:r>
            <a:r>
              <a:rPr lang="en-US">
                <a:latin typeface="Calibri"/>
                <a:ea typeface="Calibri"/>
                <a:cs typeface="Calibri"/>
              </a:rPr>
              <a:t>: Por </a:t>
            </a:r>
            <a:r>
              <a:rPr lang="en-US" err="1">
                <a:latin typeface="Calibri"/>
                <a:ea typeface="Calibri"/>
                <a:cs typeface="Calibri"/>
              </a:rPr>
              <a:t>ingestión</a:t>
            </a:r>
            <a:endParaRPr lang="en-US" b="0" err="1">
              <a:solidFill>
                <a:srgbClr val="000000"/>
              </a:solidFill>
              <a:latin typeface="Calibri"/>
              <a:ea typeface="Calibri"/>
              <a:cs typeface="Calibri"/>
            </a:endParaRPr>
          </a:p>
        </p:txBody>
      </p:sp>
      <p:pic>
        <p:nvPicPr>
          <p:cNvPr id="12" name="Picture 11" descr="A collage of a person drinking water and smoking&#10;&#10;AI-generated content may be incorrect.">
            <a:extLst>
              <a:ext uri="{FF2B5EF4-FFF2-40B4-BE49-F238E27FC236}">
                <a16:creationId xmlns:a16="http://schemas.microsoft.com/office/drawing/2014/main" id="{8BDA636C-0B6A-E160-A066-DA94033A6F4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61834" y="1026583"/>
            <a:ext cx="7778750" cy="5143500"/>
          </a:xfrm>
          <a:prstGeom prst="rect">
            <a:avLst/>
          </a:prstGeom>
        </p:spPr>
      </p:pic>
      <p:sp>
        <p:nvSpPr>
          <p:cNvPr id="13" name="TextBox 12">
            <a:extLst>
              <a:ext uri="{FF2B5EF4-FFF2-40B4-BE49-F238E27FC236}">
                <a16:creationId xmlns:a16="http://schemas.microsoft.com/office/drawing/2014/main" id="{56709D36-62A0-7E55-F5E4-C7AD0AAE1AE3}"/>
              </a:ext>
            </a:extLst>
          </p:cNvPr>
          <p:cNvSpPr txBox="1"/>
          <p:nvPr/>
        </p:nvSpPr>
        <p:spPr>
          <a:xfrm>
            <a:off x="571500" y="3016250"/>
            <a:ext cx="266700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b="1">
                <a:ea typeface="Segoe UI"/>
                <a:cs typeface="Segoe UI"/>
              </a:rPr>
              <a:t>Tomando un descanso en la lechería</a:t>
            </a:r>
            <a:endParaRPr lang="en-US" sz="2400" b="1">
              <a:cs typeface="Segoe UI"/>
            </a:endParaRPr>
          </a:p>
        </p:txBody>
      </p:sp>
    </p:spTree>
    <p:extLst>
      <p:ext uri="{BB962C8B-B14F-4D97-AF65-F5344CB8AC3E}">
        <p14:creationId xmlns:p14="http://schemas.microsoft.com/office/powerpoint/2010/main" val="3367376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6F19F-F6EB-2AD1-8508-56F5796E5240}"/>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845E54CA-1C0B-E328-E588-396F1CD9724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519668"/>
            <a:ext cx="11836641" cy="365227"/>
          </a:xfrm>
          <a:prstGeom prst="rect">
            <a:avLst/>
          </a:prstGeom>
        </p:spPr>
      </p:pic>
      <p:sp>
        <p:nvSpPr>
          <p:cNvPr id="2" name="Title 1">
            <a:extLst>
              <a:ext uri="{FF2B5EF4-FFF2-40B4-BE49-F238E27FC236}">
                <a16:creationId xmlns:a16="http://schemas.microsoft.com/office/drawing/2014/main" id="{C117496D-F862-C778-B33A-BCF848E01EA5}"/>
              </a:ext>
            </a:extLst>
          </p:cNvPr>
          <p:cNvSpPr>
            <a:spLocks noGrp="1"/>
          </p:cNvSpPr>
          <p:nvPr>
            <p:ph type="title"/>
          </p:nvPr>
        </p:nvSpPr>
        <p:spPr>
          <a:xfrm>
            <a:off x="220133" y="4820"/>
            <a:ext cx="11616266" cy="881894"/>
          </a:xfrm>
        </p:spPr>
        <p:txBody>
          <a:bodyPr>
            <a:normAutofit/>
          </a:bodyPr>
          <a:lstStyle/>
          <a:p>
            <a:r>
              <a:rPr lang="es-ES" altLang="zh-CN" sz="3600">
                <a:latin typeface="Calibri"/>
                <a:ea typeface="Calibri"/>
                <a:cs typeface="Calibri"/>
              </a:rPr>
              <a:t>Vías de transmisión: Lesiones por objetos punzocortantes</a:t>
            </a:r>
          </a:p>
        </p:txBody>
      </p:sp>
      <p:pic>
        <p:nvPicPr>
          <p:cNvPr id="4" name="Picture 3" descr="Ruta Objetos punzocortantes 2.png">
            <a:extLst>
              <a:ext uri="{FF2B5EF4-FFF2-40B4-BE49-F238E27FC236}">
                <a16:creationId xmlns:a16="http://schemas.microsoft.com/office/drawing/2014/main" id="{77E1215B-EC67-CAE2-A9B8-C7AA78DDD712}"/>
              </a:ext>
            </a:extLst>
          </p:cNvPr>
          <p:cNvPicPr>
            <a:picLocks noChangeAspect="1"/>
          </p:cNvPicPr>
          <p:nvPr/>
        </p:nvPicPr>
        <p:blipFill>
          <a:blip r:embed="rId4"/>
          <a:srcRect t="24405"/>
          <a:stretch>
            <a:fillRect/>
          </a:stretch>
        </p:blipFill>
        <p:spPr>
          <a:xfrm>
            <a:off x="520095" y="902856"/>
            <a:ext cx="10801047" cy="5449331"/>
          </a:xfrm>
          <a:prstGeom prst="rect">
            <a:avLst/>
          </a:prstGeom>
        </p:spPr>
      </p:pic>
    </p:spTree>
    <p:extLst>
      <p:ext uri="{BB962C8B-B14F-4D97-AF65-F5344CB8AC3E}">
        <p14:creationId xmlns:p14="http://schemas.microsoft.com/office/powerpoint/2010/main" val="27934019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FF3931-9BD5-932E-0B2A-D756811A7DAC}"/>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8029BA29-4295-A649-B5A6-1482F55DC31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519668"/>
            <a:ext cx="11836641" cy="365227"/>
          </a:xfrm>
          <a:prstGeom prst="rect">
            <a:avLst/>
          </a:prstGeom>
        </p:spPr>
      </p:pic>
      <p:sp>
        <p:nvSpPr>
          <p:cNvPr id="2" name="Title 1">
            <a:extLst>
              <a:ext uri="{FF2B5EF4-FFF2-40B4-BE49-F238E27FC236}">
                <a16:creationId xmlns:a16="http://schemas.microsoft.com/office/drawing/2014/main" id="{5CEBA199-078F-E8D6-3ECD-09E5964573A1}"/>
              </a:ext>
            </a:extLst>
          </p:cNvPr>
          <p:cNvSpPr>
            <a:spLocks noGrp="1"/>
          </p:cNvSpPr>
          <p:nvPr>
            <p:ph type="title"/>
          </p:nvPr>
        </p:nvSpPr>
        <p:spPr>
          <a:xfrm>
            <a:off x="220133" y="4820"/>
            <a:ext cx="11616266" cy="881894"/>
          </a:xfrm>
        </p:spPr>
        <p:txBody>
          <a:bodyPr>
            <a:normAutofit fontScale="90000"/>
          </a:bodyPr>
          <a:lstStyle/>
          <a:p>
            <a:r>
              <a:rPr lang="es-ES" sz="4000">
                <a:latin typeface="Calibri"/>
                <a:ea typeface="Calibri"/>
                <a:cs typeface="Calibri"/>
              </a:rPr>
              <a:t>Vías de transmisión: Lesiones por objetos punzocortantes</a:t>
            </a:r>
            <a:endParaRPr lang="es-ES" sz="4000" b="0">
              <a:solidFill>
                <a:srgbClr val="000000"/>
              </a:solidFill>
              <a:latin typeface="Calibri"/>
              <a:ea typeface="Calibri"/>
              <a:cs typeface="Calibri"/>
            </a:endParaRPr>
          </a:p>
        </p:txBody>
      </p:sp>
      <p:pic>
        <p:nvPicPr>
          <p:cNvPr id="5" name="Picture 4" descr="Needle recapping.png">
            <a:extLst>
              <a:ext uri="{FF2B5EF4-FFF2-40B4-BE49-F238E27FC236}">
                <a16:creationId xmlns:a16="http://schemas.microsoft.com/office/drawing/2014/main" id="{B7A7FD8B-38A0-73F5-4EFE-76C8F7FD62AF}"/>
              </a:ext>
            </a:extLst>
          </p:cNvPr>
          <p:cNvPicPr>
            <a:picLocks noChangeAspect="1"/>
          </p:cNvPicPr>
          <p:nvPr/>
        </p:nvPicPr>
        <p:blipFill>
          <a:blip r:embed="rId4"/>
          <a:stretch>
            <a:fillRect/>
          </a:stretch>
        </p:blipFill>
        <p:spPr>
          <a:xfrm>
            <a:off x="7346817" y="3392863"/>
            <a:ext cx="4228419" cy="2767320"/>
          </a:xfrm>
          <a:prstGeom prst="rect">
            <a:avLst/>
          </a:prstGeom>
        </p:spPr>
      </p:pic>
      <p:sp>
        <p:nvSpPr>
          <p:cNvPr id="10" name="TextBox 9">
            <a:extLst>
              <a:ext uri="{FF2B5EF4-FFF2-40B4-BE49-F238E27FC236}">
                <a16:creationId xmlns:a16="http://schemas.microsoft.com/office/drawing/2014/main" id="{CB3A1C51-0FA6-697B-DA48-3231F1D13A9B}"/>
              </a:ext>
            </a:extLst>
          </p:cNvPr>
          <p:cNvSpPr txBox="1"/>
          <p:nvPr/>
        </p:nvSpPr>
        <p:spPr>
          <a:xfrm>
            <a:off x="954245" y="1202313"/>
            <a:ext cx="4970444" cy="1200329"/>
          </a:xfrm>
          <a:prstGeom prst="rect">
            <a:avLst/>
          </a:prstGeom>
          <a:solidFill>
            <a:schemeClr val="accent3">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ea typeface="Calibri"/>
                <a:cs typeface="Calibri"/>
              </a:rPr>
              <a:t>8 de </a:t>
            </a:r>
            <a:r>
              <a:rPr lang="en-US" sz="2400" b="1" err="1">
                <a:ea typeface="Calibri"/>
                <a:cs typeface="Calibri"/>
              </a:rPr>
              <a:t>cada</a:t>
            </a:r>
            <a:r>
              <a:rPr lang="en-US" sz="2400" b="1">
                <a:ea typeface="Calibri"/>
                <a:cs typeface="Calibri"/>
              </a:rPr>
              <a:t> 10 </a:t>
            </a:r>
            <a:r>
              <a:rPr lang="en-US" sz="2400" b="1" err="1">
                <a:ea typeface="Calibri"/>
                <a:cs typeface="Calibri"/>
              </a:rPr>
              <a:t>trabajadores</a:t>
            </a:r>
            <a:r>
              <a:rPr lang="en-US" sz="2400" b="1">
                <a:ea typeface="Calibri"/>
                <a:cs typeface="Calibri"/>
              </a:rPr>
              <a:t> de </a:t>
            </a:r>
            <a:r>
              <a:rPr lang="en-US" sz="2400" b="1" err="1">
                <a:ea typeface="Calibri"/>
                <a:cs typeface="Calibri"/>
              </a:rPr>
              <a:t>granjas</a:t>
            </a:r>
            <a:r>
              <a:rPr lang="en-US" sz="2400" b="1">
                <a:ea typeface="Calibri"/>
                <a:cs typeface="Calibri"/>
              </a:rPr>
              <a:t> </a:t>
            </a:r>
            <a:r>
              <a:rPr lang="en-US" sz="2400" b="1" err="1">
                <a:ea typeface="Calibri"/>
                <a:cs typeface="Calibri"/>
              </a:rPr>
              <a:t>lecheras</a:t>
            </a:r>
            <a:r>
              <a:rPr lang="en-US" sz="2400" b="1">
                <a:ea typeface="Calibri"/>
                <a:cs typeface="Calibri"/>
              </a:rPr>
              <a:t> se </a:t>
            </a:r>
            <a:r>
              <a:rPr lang="en-US" sz="2400" b="1" err="1">
                <a:ea typeface="Calibri"/>
                <a:cs typeface="Calibri"/>
              </a:rPr>
              <a:t>han</a:t>
            </a:r>
            <a:r>
              <a:rPr lang="en-US" sz="2400" b="1">
                <a:ea typeface="Calibri"/>
                <a:cs typeface="Calibri"/>
              </a:rPr>
              <a:t> picado </a:t>
            </a:r>
            <a:r>
              <a:rPr lang="en-US" sz="2400" b="1" err="1">
                <a:ea typeface="Calibri"/>
                <a:cs typeface="Calibri"/>
              </a:rPr>
              <a:t>accidentalmente</a:t>
            </a:r>
            <a:r>
              <a:rPr lang="en-US" sz="2400" b="1">
                <a:ea typeface="Calibri"/>
                <a:cs typeface="Calibri"/>
              </a:rPr>
              <a:t> con </a:t>
            </a:r>
            <a:r>
              <a:rPr lang="en-US" sz="2400" b="1" err="1">
                <a:ea typeface="Calibri"/>
                <a:cs typeface="Calibri"/>
              </a:rPr>
              <a:t>una</a:t>
            </a:r>
            <a:r>
              <a:rPr lang="en-US" sz="2400" b="1">
                <a:ea typeface="Calibri"/>
                <a:cs typeface="Calibri"/>
              </a:rPr>
              <a:t> </a:t>
            </a:r>
            <a:r>
              <a:rPr lang="en-US" sz="2400" b="1" err="1">
                <a:ea typeface="Calibri"/>
                <a:cs typeface="Calibri"/>
              </a:rPr>
              <a:t>aguja</a:t>
            </a:r>
            <a:r>
              <a:rPr lang="en-US" sz="2400" b="1">
                <a:ea typeface="Calibri"/>
                <a:cs typeface="Calibri"/>
              </a:rPr>
              <a:t>.</a:t>
            </a:r>
            <a:endParaRPr lang="en-US" sz="2400"/>
          </a:p>
        </p:txBody>
      </p:sp>
      <p:grpSp>
        <p:nvGrpSpPr>
          <p:cNvPr id="14" name="Group 13">
            <a:extLst>
              <a:ext uri="{FF2B5EF4-FFF2-40B4-BE49-F238E27FC236}">
                <a16:creationId xmlns:a16="http://schemas.microsoft.com/office/drawing/2014/main" id="{26BECFAA-0675-618B-CB56-1CCE32DCCC01}"/>
              </a:ext>
            </a:extLst>
          </p:cNvPr>
          <p:cNvGrpSpPr/>
          <p:nvPr/>
        </p:nvGrpSpPr>
        <p:grpSpPr>
          <a:xfrm>
            <a:off x="956577" y="3390717"/>
            <a:ext cx="5243454" cy="2731818"/>
            <a:chOff x="218767" y="1080526"/>
            <a:chExt cx="5243454" cy="2731818"/>
          </a:xfrm>
        </p:grpSpPr>
        <p:pic>
          <p:nvPicPr>
            <p:cNvPr id="9" name="Picture 8" descr="needle-stick-injury.jpg">
              <a:extLst>
                <a:ext uri="{FF2B5EF4-FFF2-40B4-BE49-F238E27FC236}">
                  <a16:creationId xmlns:a16="http://schemas.microsoft.com/office/drawing/2014/main" id="{7FA3CCC6-588D-7D05-A1EC-8E78666DCDE7}"/>
                </a:ext>
              </a:extLst>
            </p:cNvPr>
            <p:cNvPicPr>
              <a:picLocks noChangeAspect="1"/>
            </p:cNvPicPr>
            <p:nvPr/>
          </p:nvPicPr>
          <p:blipFill>
            <a:blip r:embed="rId5" cstate="screen">
              <a:extLst>
                <a:ext uri="{28A0092B-C50C-407E-A947-70E740481C1C}">
                  <a14:useLocalDpi xmlns:a14="http://schemas.microsoft.com/office/drawing/2010/main"/>
                </a:ext>
              </a:extLst>
            </a:blip>
            <a:srcRect t="8302" r="-508" b="13585"/>
            <a:stretch>
              <a:fillRect/>
            </a:stretch>
          </p:blipFill>
          <p:spPr>
            <a:xfrm>
              <a:off x="218767" y="1080526"/>
              <a:ext cx="5243454" cy="2731818"/>
            </a:xfrm>
            <a:prstGeom prst="rect">
              <a:avLst/>
            </a:prstGeom>
          </p:spPr>
        </p:pic>
        <p:sp>
          <p:nvSpPr>
            <p:cNvPr id="12" name="Rectangle 11">
              <a:extLst>
                <a:ext uri="{FF2B5EF4-FFF2-40B4-BE49-F238E27FC236}">
                  <a16:creationId xmlns:a16="http://schemas.microsoft.com/office/drawing/2014/main" id="{05B3E210-7CE0-8156-9061-7D1E5AA25390}"/>
                </a:ext>
              </a:extLst>
            </p:cNvPr>
            <p:cNvSpPr/>
            <p:nvPr/>
          </p:nvSpPr>
          <p:spPr>
            <a:xfrm>
              <a:off x="616856" y="1221618"/>
              <a:ext cx="2237619" cy="64104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01489715-BB2E-1099-B9D1-7ECC21050436}"/>
                </a:ext>
              </a:extLst>
            </p:cNvPr>
            <p:cNvSpPr txBox="1"/>
            <p:nvPr/>
          </p:nvSpPr>
          <p:spPr>
            <a:xfrm>
              <a:off x="616857" y="1221619"/>
              <a:ext cx="302139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err="1">
                  <a:cs typeface="Calibri"/>
                </a:rPr>
                <a:t>Lesión</a:t>
              </a:r>
              <a:r>
                <a:rPr lang="en-US" b="1">
                  <a:cs typeface="Calibri"/>
                </a:rPr>
                <a:t> </a:t>
              </a:r>
              <a:r>
                <a:rPr lang="en-US" b="1" err="1">
                  <a:cs typeface="Calibri"/>
                </a:rPr>
                <a:t>por</a:t>
              </a:r>
              <a:r>
                <a:rPr lang="en-US" b="1">
                  <a:cs typeface="Calibri"/>
                </a:rPr>
                <a:t> </a:t>
              </a:r>
              <a:r>
                <a:rPr lang="en-US" b="1" err="1">
                  <a:cs typeface="Calibri"/>
                </a:rPr>
                <a:t>piquete</a:t>
              </a:r>
              <a:r>
                <a:rPr lang="en-US" b="1">
                  <a:cs typeface="Calibri"/>
                </a:rPr>
                <a:t> de</a:t>
              </a:r>
              <a:endParaRPr lang="en-US" b="1" err="1">
                <a:cs typeface="Calibri"/>
              </a:endParaRPr>
            </a:p>
            <a:p>
              <a:r>
                <a:rPr lang="en-US" b="1">
                  <a:cs typeface="Calibri"/>
                </a:rPr>
                <a:t> </a:t>
              </a:r>
              <a:r>
                <a:rPr lang="en-US" b="1" err="1">
                  <a:cs typeface="Calibri"/>
                </a:rPr>
                <a:t>aguja</a:t>
              </a:r>
              <a:endParaRPr lang="en-US" b="1">
                <a:cs typeface="Calibri"/>
              </a:endParaRPr>
            </a:p>
          </p:txBody>
        </p:sp>
      </p:grpSp>
      <p:pic>
        <p:nvPicPr>
          <p:cNvPr id="6" name="Picture 5" descr="hypodermic-needle-1328095188Va5.jpg">
            <a:extLst>
              <a:ext uri="{FF2B5EF4-FFF2-40B4-BE49-F238E27FC236}">
                <a16:creationId xmlns:a16="http://schemas.microsoft.com/office/drawing/2014/main" id="{277493D6-FDAF-5240-34CD-EE053B260AB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878429" y="1031207"/>
            <a:ext cx="3152775" cy="2228850"/>
          </a:xfrm>
          <a:prstGeom prst="rect">
            <a:avLst/>
          </a:prstGeom>
        </p:spPr>
      </p:pic>
    </p:spTree>
    <p:extLst>
      <p:ext uri="{BB962C8B-B14F-4D97-AF65-F5344CB8AC3E}">
        <p14:creationId xmlns:p14="http://schemas.microsoft.com/office/powerpoint/2010/main" val="3368043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8051D-A6F2-C111-7905-398C3E5351E3}"/>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74E3F28A-6EC8-F7CF-BACD-9F1DC223124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519668"/>
            <a:ext cx="11836641" cy="365227"/>
          </a:xfrm>
          <a:prstGeom prst="rect">
            <a:avLst/>
          </a:prstGeom>
        </p:spPr>
      </p:pic>
      <p:sp>
        <p:nvSpPr>
          <p:cNvPr id="2" name="Title 1">
            <a:extLst>
              <a:ext uri="{FF2B5EF4-FFF2-40B4-BE49-F238E27FC236}">
                <a16:creationId xmlns:a16="http://schemas.microsoft.com/office/drawing/2014/main" id="{325631EA-347A-5B7E-0D42-E7EF3C7E7869}"/>
              </a:ext>
            </a:extLst>
          </p:cNvPr>
          <p:cNvSpPr>
            <a:spLocks noGrp="1"/>
          </p:cNvSpPr>
          <p:nvPr>
            <p:ph type="title"/>
          </p:nvPr>
        </p:nvSpPr>
        <p:spPr>
          <a:xfrm>
            <a:off x="220133" y="4820"/>
            <a:ext cx="11616266" cy="881894"/>
          </a:xfrm>
        </p:spPr>
        <p:txBody>
          <a:bodyPr>
            <a:normAutofit/>
          </a:bodyPr>
          <a:lstStyle/>
          <a:p>
            <a:r>
              <a:rPr lang="es-ES" sz="4000">
                <a:ea typeface="Calibri"/>
                <a:cs typeface="Calibri"/>
              </a:rPr>
              <a:t>Repaso: Cinco vías comunes de transmisión</a:t>
            </a:r>
            <a:endParaRPr lang="es-ES" sz="4000" b="0">
              <a:solidFill>
                <a:srgbClr val="000000"/>
              </a:solidFill>
              <a:latin typeface="Calibri"/>
              <a:ea typeface="Calibri"/>
              <a:cs typeface="Calibri"/>
            </a:endParaRPr>
          </a:p>
        </p:txBody>
      </p:sp>
      <p:sp>
        <p:nvSpPr>
          <p:cNvPr id="4" name="Content Placeholder 2">
            <a:extLst>
              <a:ext uri="{FF2B5EF4-FFF2-40B4-BE49-F238E27FC236}">
                <a16:creationId xmlns:a16="http://schemas.microsoft.com/office/drawing/2014/main" id="{7BCE6037-4ADD-ED14-6DD6-FA08020B6D7E}"/>
              </a:ext>
            </a:extLst>
          </p:cNvPr>
          <p:cNvSpPr txBox="1">
            <a:spLocks/>
          </p:cNvSpPr>
          <p:nvPr/>
        </p:nvSpPr>
        <p:spPr>
          <a:xfrm>
            <a:off x="1412842" y="1399743"/>
            <a:ext cx="8035957" cy="82139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a:buChar char="•"/>
              <a:defRPr sz="24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0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18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6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57200" indent="-457200">
              <a:lnSpc>
                <a:spcPct val="200000"/>
              </a:lnSpc>
              <a:spcBef>
                <a:spcPts val="0"/>
              </a:spcBef>
              <a:buAutoNum type="arabicPeriod"/>
            </a:pPr>
            <a:r>
              <a:rPr lang="es-ES" b="1">
                <a:latin typeface="Calibri"/>
                <a:ea typeface="Calibri"/>
                <a:cs typeface="Calibri"/>
              </a:rPr>
              <a:t>Contacto directo</a:t>
            </a:r>
          </a:p>
          <a:p>
            <a:pPr marL="457200" indent="-457200">
              <a:lnSpc>
                <a:spcPct val="200000"/>
              </a:lnSpc>
              <a:spcBef>
                <a:spcPts val="0"/>
              </a:spcBef>
              <a:buFont typeface="Arial"/>
              <a:buAutoNum type="arabicPeriod"/>
            </a:pPr>
            <a:r>
              <a:rPr lang="es-ES" b="1">
                <a:latin typeface="Calibri"/>
              </a:rPr>
              <a:t>Contacto indirecto (superficies/objetos con microbios)</a:t>
            </a:r>
            <a:r>
              <a:rPr lang="es-ES">
                <a:latin typeface="Calibri"/>
                <a:ea typeface="Calibri"/>
                <a:cs typeface="Calibri"/>
              </a:rPr>
              <a:t>​</a:t>
            </a:r>
          </a:p>
          <a:p>
            <a:pPr marL="457200" indent="-457200">
              <a:lnSpc>
                <a:spcPct val="200000"/>
              </a:lnSpc>
              <a:spcBef>
                <a:spcPts val="0"/>
              </a:spcBef>
              <a:buFont typeface="Arial"/>
              <a:buAutoNum type="arabicPeriod"/>
            </a:pPr>
            <a:r>
              <a:rPr lang="es-ES" b="1">
                <a:latin typeface="Calibri"/>
              </a:rPr>
              <a:t> Por el aire</a:t>
            </a:r>
          </a:p>
          <a:p>
            <a:pPr marL="457200" indent="-457200">
              <a:lnSpc>
                <a:spcPct val="200000"/>
              </a:lnSpc>
              <a:spcBef>
                <a:spcPts val="0"/>
              </a:spcBef>
              <a:buFont typeface="Arial"/>
              <a:buAutoNum type="arabicPeriod"/>
            </a:pPr>
            <a:r>
              <a:rPr lang="es-ES" b="1">
                <a:latin typeface="Calibri"/>
              </a:rPr>
              <a:t>Ingestión</a:t>
            </a:r>
          </a:p>
          <a:p>
            <a:pPr marL="457200" indent="-457200">
              <a:lnSpc>
                <a:spcPct val="200000"/>
              </a:lnSpc>
              <a:spcBef>
                <a:spcPts val="0"/>
              </a:spcBef>
              <a:buFont typeface="Arial"/>
              <a:buAutoNum type="arabicPeriod"/>
            </a:pPr>
            <a:r>
              <a:rPr lang="es-ES" b="1">
                <a:latin typeface="Calibri"/>
              </a:rPr>
              <a:t>Por objetos punzocortantes</a:t>
            </a:r>
            <a:endParaRPr lang="en-US"/>
          </a:p>
          <a:p>
            <a:pPr marL="457200" indent="-457200">
              <a:lnSpc>
                <a:spcPct val="100000"/>
              </a:lnSpc>
              <a:spcBef>
                <a:spcPts val="0"/>
              </a:spcBef>
              <a:buFont typeface="Arial"/>
              <a:buAutoNum type="arabicPeriod"/>
            </a:pPr>
            <a:endParaRPr lang="en-US"/>
          </a:p>
          <a:p>
            <a:pPr marL="457200" indent="-457200">
              <a:lnSpc>
                <a:spcPct val="100000"/>
              </a:lnSpc>
              <a:spcBef>
                <a:spcPts val="0"/>
              </a:spcBef>
              <a:buFont typeface="Arial"/>
              <a:buAutoNum type="arabicPeriod"/>
            </a:pPr>
            <a:endParaRPr lang="en-US"/>
          </a:p>
          <a:p>
            <a:pPr marL="457200" indent="-457200">
              <a:lnSpc>
                <a:spcPct val="100000"/>
              </a:lnSpc>
              <a:spcBef>
                <a:spcPts val="0"/>
              </a:spcBef>
              <a:buFont typeface="Arial"/>
              <a:buAutoNum type="arabicPeriod"/>
            </a:pPr>
            <a:endParaRPr lang="es-ES"/>
          </a:p>
          <a:p>
            <a:pPr marL="457200" indent="-457200">
              <a:lnSpc>
                <a:spcPct val="100000"/>
              </a:lnSpc>
              <a:spcBef>
                <a:spcPts val="0"/>
              </a:spcBef>
              <a:buAutoNum type="arabicPeriod"/>
            </a:pPr>
            <a:endParaRPr lang="es-ES" b="1"/>
          </a:p>
        </p:txBody>
      </p:sp>
    </p:spTree>
    <p:extLst>
      <p:ext uri="{BB962C8B-B14F-4D97-AF65-F5344CB8AC3E}">
        <p14:creationId xmlns:p14="http://schemas.microsoft.com/office/powerpoint/2010/main" val="28347947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A45F5E-3F76-CF67-AE52-9E09F7728483}"/>
              </a:ext>
            </a:extLst>
          </p:cNvPr>
          <p:cNvPicPr>
            <a:picLocks noChangeAspect="1"/>
          </p:cNvPicPr>
          <p:nvPr/>
        </p:nvPicPr>
        <p:blipFill>
          <a:blip r:embed="rId3"/>
          <a:srcRect t="19"/>
          <a:stretch>
            <a:fillRect/>
          </a:stretch>
        </p:blipFill>
        <p:spPr>
          <a:xfrm>
            <a:off x="1524" y="1282"/>
            <a:ext cx="12191980" cy="6856718"/>
          </a:xfrm>
          <a:prstGeom prst="rect">
            <a:avLst/>
          </a:prstGeom>
          <a:solidFill>
            <a:srgbClr val="4B2E83"/>
          </a:solidFill>
        </p:spPr>
      </p:pic>
      <p:sp>
        <p:nvSpPr>
          <p:cNvPr id="4" name="TextBox 3">
            <a:extLst>
              <a:ext uri="{FF2B5EF4-FFF2-40B4-BE49-F238E27FC236}">
                <a16:creationId xmlns:a16="http://schemas.microsoft.com/office/drawing/2014/main" id="{7EA5EB2D-160E-5267-CE0D-651F1D449818}"/>
              </a:ext>
            </a:extLst>
          </p:cNvPr>
          <p:cNvSpPr txBox="1"/>
          <p:nvPr/>
        </p:nvSpPr>
        <p:spPr>
          <a:xfrm>
            <a:off x="230109" y="4483190"/>
            <a:ext cx="6016519" cy="2062103"/>
          </a:xfrm>
          <a:prstGeom prst="rect">
            <a:avLst/>
          </a:prstGeom>
          <a:noFill/>
        </p:spPr>
        <p:txBody>
          <a:bodyPr wrap="square" lIns="91440" tIns="45720" rIns="91440" bIns="45720" rtlCol="0" anchor="t">
            <a:spAutoFit/>
          </a:bodyPr>
          <a:lstStyle/>
          <a:p>
            <a:r>
              <a:rPr lang="es-ES" sz="4200" b="1">
                <a:solidFill>
                  <a:schemeClr val="bg1"/>
                </a:solidFill>
                <a:latin typeface="Calibri"/>
                <a:ea typeface="Calibri"/>
                <a:cs typeface="Calibri"/>
              </a:rPr>
              <a:t>Evaluación de riesgo de infecciones en la granja</a:t>
            </a:r>
            <a:endParaRPr lang="en-US" altLang="zh-CN" sz="4400" b="1">
              <a:solidFill>
                <a:schemeClr val="bg1"/>
              </a:solidFill>
              <a:latin typeface="Calibri"/>
              <a:ea typeface="Calibri"/>
              <a:cs typeface="Calibri"/>
            </a:endParaRPr>
          </a:p>
          <a:p>
            <a:endParaRPr lang="en-US" sz="4400" b="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TextBox 4"/>
          <p:cNvSpPr txBox="1"/>
          <p:nvPr/>
        </p:nvSpPr>
        <p:spPr>
          <a:xfrm>
            <a:off x="230109" y="3214097"/>
            <a:ext cx="7200900" cy="830997"/>
          </a:xfrm>
          <a:prstGeom prst="rect">
            <a:avLst/>
          </a:prstGeom>
          <a:noFill/>
        </p:spPr>
        <p:txBody>
          <a:bodyPr wrap="square" lIns="91440" tIns="45720" rIns="91440" bIns="45720" rtlCol="0" anchor="t">
            <a:spAutoFit/>
          </a:bodyPr>
          <a:lstStyle/>
          <a:p>
            <a:r>
              <a:rPr lang="en-US" sz="2400" spc="300">
                <a:solidFill>
                  <a:schemeClr val="bg1"/>
                </a:solidFill>
                <a:latin typeface="Open Sans"/>
                <a:ea typeface="Open Sans"/>
                <a:cs typeface="Open Sans"/>
              </a:rPr>
              <a:t>PROTEGIENDO LA SALUD DEL </a:t>
            </a:r>
            <a:endParaRPr lang="en-US" sz="2400" spc="300">
              <a:solidFill>
                <a:srgbClr val="000000"/>
              </a:solidFill>
              <a:latin typeface="Open Sans"/>
              <a:ea typeface="Open Sans"/>
              <a:cs typeface="Open Sans"/>
            </a:endParaRPr>
          </a:p>
          <a:p>
            <a:r>
              <a:rPr lang="en-US" sz="2400" spc="300">
                <a:solidFill>
                  <a:schemeClr val="bg1"/>
                </a:solidFill>
                <a:latin typeface="Open Sans"/>
                <a:ea typeface="Open Sans"/>
                <a:cs typeface="Open Sans"/>
              </a:rPr>
              <a:t>TRABAJADOR</a:t>
            </a:r>
            <a:endParaRPr lang="en-US"/>
          </a:p>
        </p:txBody>
      </p:sp>
    </p:spTree>
    <p:extLst>
      <p:ext uri="{BB962C8B-B14F-4D97-AF65-F5344CB8AC3E}">
        <p14:creationId xmlns:p14="http://schemas.microsoft.com/office/powerpoint/2010/main" val="8681749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E8E7F-5E24-D9FC-C290-51BAB435F723}"/>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D2119AEB-7BEC-51CC-567D-47D7CFF273D6}"/>
              </a:ext>
            </a:extLst>
          </p:cNvPr>
          <p:cNvPicPr>
            <a:picLocks noChangeAspect="1"/>
          </p:cNvPicPr>
          <p:nvPr/>
        </p:nvPicPr>
        <p:blipFill>
          <a:blip r:embed="rId3"/>
          <a:stretch>
            <a:fillRect/>
          </a:stretch>
        </p:blipFill>
        <p:spPr>
          <a:xfrm>
            <a:off x="2757054" y="1366799"/>
            <a:ext cx="6317673" cy="4942490"/>
          </a:xfrm>
          <a:prstGeom prst="rect">
            <a:avLst/>
          </a:prstGeom>
        </p:spPr>
      </p:pic>
      <p:pic>
        <p:nvPicPr>
          <p:cNvPr id="4" name="Picture 3">
            <a:extLst>
              <a:ext uri="{FF2B5EF4-FFF2-40B4-BE49-F238E27FC236}">
                <a16:creationId xmlns:a16="http://schemas.microsoft.com/office/drawing/2014/main" id="{375BD4AF-E77C-45DC-B96F-FBBB225A09A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pic>
        <p:nvPicPr>
          <p:cNvPr id="11" name="Picture 4">
            <a:extLst>
              <a:ext uri="{FF2B5EF4-FFF2-40B4-BE49-F238E27FC236}">
                <a16:creationId xmlns:a16="http://schemas.microsoft.com/office/drawing/2014/main" id="{15F21E94-9C54-A120-47C3-4B8188259964}"/>
              </a:ext>
            </a:extLst>
          </p:cNvPr>
          <p:cNvPicPr>
            <a:picLocks noChangeAspect="1"/>
          </p:cNvPicPr>
          <p:nvPr/>
        </p:nvPicPr>
        <p:blipFill>
          <a:blip r:embed="rId5" cstate="screen">
            <a:extLst>
              <a:ext uri="{28A0092B-C50C-407E-A947-70E740481C1C}">
                <a14:useLocalDpi xmlns:a14="http://schemas.microsoft.com/office/drawing/2010/main"/>
              </a:ext>
            </a:extLst>
          </a:blip>
          <a:srcRect t="41230"/>
          <a:stretch>
            <a:fillRect/>
          </a:stretch>
        </p:blipFill>
        <p:spPr>
          <a:xfrm>
            <a:off x="129899" y="1006181"/>
            <a:ext cx="11836641" cy="214642"/>
          </a:xfrm>
          <a:prstGeom prst="rect">
            <a:avLst/>
          </a:prstGeom>
        </p:spPr>
      </p:pic>
      <p:sp>
        <p:nvSpPr>
          <p:cNvPr id="2" name="Content Placeholder 2">
            <a:extLst>
              <a:ext uri="{FF2B5EF4-FFF2-40B4-BE49-F238E27FC236}">
                <a16:creationId xmlns:a16="http://schemas.microsoft.com/office/drawing/2014/main" id="{82F5D648-8871-7256-DA0B-19C035BE4A93}"/>
              </a:ext>
            </a:extLst>
          </p:cNvPr>
          <p:cNvSpPr txBox="1">
            <a:spLocks/>
          </p:cNvSpPr>
          <p:nvPr/>
        </p:nvSpPr>
        <p:spPr>
          <a:xfrm>
            <a:off x="573338" y="1220823"/>
            <a:ext cx="10515600" cy="97132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a:buChar char="•"/>
              <a:defRPr sz="24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0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18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6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endParaRPr lang="en-US" sz="2000"/>
          </a:p>
          <a:p>
            <a:endParaRPr lang="en-US" sz="2000"/>
          </a:p>
        </p:txBody>
      </p:sp>
      <p:sp>
        <p:nvSpPr>
          <p:cNvPr id="21" name="Title 1">
            <a:extLst>
              <a:ext uri="{FF2B5EF4-FFF2-40B4-BE49-F238E27FC236}">
                <a16:creationId xmlns:a16="http://schemas.microsoft.com/office/drawing/2014/main" id="{F60BFC6F-0E2F-F4C5-D925-1DC88C315274}"/>
              </a:ext>
            </a:extLst>
          </p:cNvPr>
          <p:cNvSpPr>
            <a:spLocks noGrp="1"/>
          </p:cNvSpPr>
          <p:nvPr>
            <p:ph type="title"/>
          </p:nvPr>
        </p:nvSpPr>
        <p:spPr>
          <a:xfrm>
            <a:off x="470025" y="0"/>
            <a:ext cx="11592076" cy="1277183"/>
          </a:xfrm>
        </p:spPr>
        <p:txBody>
          <a:bodyPr>
            <a:normAutofit/>
          </a:bodyPr>
          <a:lstStyle/>
          <a:p>
            <a:r>
              <a:rPr lang="es-ES" altLang="zh-CN" sz="3600">
                <a:latin typeface="Calibri"/>
                <a:ea typeface="Calibri"/>
                <a:cs typeface="Calibri"/>
              </a:rPr>
              <a:t>Uso de la "Lista de verificación de evaluación de riesgos"</a:t>
            </a:r>
            <a:endParaRPr lang="zh-CN" altLang="zh-CN" sz="3600">
              <a:latin typeface="Calibri"/>
              <a:cs typeface="Calibri"/>
            </a:endParaRPr>
          </a:p>
        </p:txBody>
      </p:sp>
      <p:graphicFrame>
        <p:nvGraphicFramePr>
          <p:cNvPr id="3" name="Table 2">
            <a:extLst>
              <a:ext uri="{FF2B5EF4-FFF2-40B4-BE49-F238E27FC236}">
                <a16:creationId xmlns:a16="http://schemas.microsoft.com/office/drawing/2014/main" id="{B707FFFD-C7CB-DC9D-2B9B-0A26CC157938}"/>
              </a:ext>
            </a:extLst>
          </p:cNvPr>
          <p:cNvGraphicFramePr>
            <a:graphicFrameLocks noGrp="1"/>
          </p:cNvGraphicFramePr>
          <p:nvPr>
            <p:extLst>
              <p:ext uri="{D42A27DB-BD31-4B8C-83A1-F6EECF244321}">
                <p14:modId xmlns:p14="http://schemas.microsoft.com/office/powerpoint/2010/main" val="1412147809"/>
              </p:ext>
            </p:extLst>
          </p:nvPr>
        </p:nvGraphicFramePr>
        <p:xfrm>
          <a:off x="672729" y="2725743"/>
          <a:ext cx="10416209" cy="1616767"/>
        </p:xfrm>
        <a:graphic>
          <a:graphicData uri="http://schemas.openxmlformats.org/drawingml/2006/table">
            <a:tbl>
              <a:tblPr firstRow="1" firstCol="1" bandRow="1">
                <a:tableStyleId>{5C22544A-7EE6-4342-B048-85BDC9FD1C3A}</a:tableStyleId>
              </a:tblPr>
              <a:tblGrid>
                <a:gridCol w="10416209">
                  <a:extLst>
                    <a:ext uri="{9D8B030D-6E8A-4147-A177-3AD203B41FA5}">
                      <a16:colId xmlns:a16="http://schemas.microsoft.com/office/drawing/2014/main" val="4116823308"/>
                    </a:ext>
                  </a:extLst>
                </a:gridCol>
              </a:tblGrid>
              <a:tr h="1616767">
                <a:tc>
                  <a:txBody>
                    <a:bodyPr/>
                    <a:lstStyle/>
                    <a:p>
                      <a:pPr marL="0" marR="0" algn="ctr">
                        <a:lnSpc>
                          <a:spcPct val="107000"/>
                        </a:lnSpc>
                        <a:spcAft>
                          <a:spcPts val="800"/>
                        </a:spcAft>
                        <a:buNone/>
                      </a:pPr>
                      <a:r>
                        <a:rPr lang="es-ES" sz="2400">
                          <a:effectLst/>
                        </a:rPr>
                        <a:t>Tenga a la mano la "Lista de verificación de evaluación de riesgos y control de enfermedades infecciosas".</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995807672"/>
                  </a:ext>
                </a:extLst>
              </a:tr>
            </a:tbl>
          </a:graphicData>
        </a:graphic>
      </p:graphicFrame>
    </p:spTree>
    <p:extLst>
      <p:ext uri="{BB962C8B-B14F-4D97-AF65-F5344CB8AC3E}">
        <p14:creationId xmlns:p14="http://schemas.microsoft.com/office/powerpoint/2010/main" val="10195058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7946F-6265-3991-DB4C-02E1DE972355}"/>
              </a:ext>
            </a:extLst>
          </p:cNvPr>
          <p:cNvSpPr>
            <a:spLocks noGrp="1"/>
          </p:cNvSpPr>
          <p:nvPr>
            <p:ph type="ctrTitle"/>
          </p:nvPr>
        </p:nvSpPr>
        <p:spPr>
          <a:xfrm>
            <a:off x="1130968" y="437699"/>
            <a:ext cx="9685421" cy="751287"/>
          </a:xfrm>
        </p:spPr>
        <p:txBody>
          <a:bodyPr>
            <a:normAutofit fontScale="90000"/>
          </a:bodyPr>
          <a:lstStyle/>
          <a:p>
            <a:pPr algn="l"/>
            <a:r>
              <a:rPr lang="en-US">
                <a:latin typeface="+mj-lt"/>
                <a:ea typeface="Open Sans"/>
                <a:cs typeface="Open Sans"/>
              </a:rPr>
              <a:t>La </a:t>
            </a:r>
            <a:r>
              <a:rPr lang="en-US" err="1">
                <a:latin typeface="+mj-lt"/>
                <a:ea typeface="Open Sans"/>
                <a:cs typeface="Open Sans"/>
              </a:rPr>
              <a:t>jerarquía</a:t>
            </a:r>
            <a:r>
              <a:rPr lang="en-US">
                <a:latin typeface="+mj-lt"/>
                <a:ea typeface="Open Sans"/>
                <a:cs typeface="Open Sans"/>
              </a:rPr>
              <a:t> de </a:t>
            </a:r>
            <a:r>
              <a:rPr lang="en-US" err="1">
                <a:latin typeface="+mj-lt"/>
                <a:ea typeface="Open Sans"/>
                <a:cs typeface="Open Sans"/>
              </a:rPr>
              <a:t>controles</a:t>
            </a:r>
            <a:endParaRPr lang="en-US" err="1"/>
          </a:p>
        </p:txBody>
      </p:sp>
      <p:sp>
        <p:nvSpPr>
          <p:cNvPr id="3" name="Text 13">
            <a:extLst>
              <a:ext uri="{FF2B5EF4-FFF2-40B4-BE49-F238E27FC236}">
                <a16:creationId xmlns:a16="http://schemas.microsoft.com/office/drawing/2014/main" id="{8C2273E0-E07F-117F-DF6F-013FF12B46F2}"/>
              </a:ext>
            </a:extLst>
          </p:cNvPr>
          <p:cNvSpPr/>
          <p:nvPr/>
        </p:nvSpPr>
        <p:spPr>
          <a:xfrm>
            <a:off x="1713590" y="1290110"/>
            <a:ext cx="7776909" cy="297929"/>
          </a:xfrm>
          <a:prstGeom prst="rect">
            <a:avLst/>
          </a:prstGeom>
          <a:noFill/>
          <a:ln/>
        </p:spPr>
        <p:txBody>
          <a:bodyPr wrap="none" lIns="0" tIns="0" rIns="0" bIns="0" rtlCol="0" anchor="t"/>
          <a:lstStyle/>
          <a:p>
            <a:r>
              <a:rPr lang="en-US" sz="2400" b="1">
                <a:solidFill>
                  <a:srgbClr val="231971"/>
                </a:solidFill>
                <a:latin typeface="Outfit Extra Bold"/>
                <a:ea typeface="+mn-lt"/>
                <a:cs typeface="+mn-lt"/>
              </a:rPr>
              <a:t>Cinco </a:t>
            </a:r>
            <a:r>
              <a:rPr lang="en-US" sz="2400" b="1" err="1">
                <a:solidFill>
                  <a:srgbClr val="231971"/>
                </a:solidFill>
                <a:latin typeface="Outfit Extra Bold"/>
                <a:ea typeface="+mn-lt"/>
                <a:cs typeface="+mn-lt"/>
              </a:rPr>
              <a:t>niveles</a:t>
            </a:r>
            <a:r>
              <a:rPr lang="en-US" sz="2400" b="1">
                <a:solidFill>
                  <a:srgbClr val="231971"/>
                </a:solidFill>
                <a:latin typeface="Outfit Extra Bold"/>
                <a:ea typeface="+mn-lt"/>
                <a:cs typeface="+mn-lt"/>
              </a:rPr>
              <a:t> de </a:t>
            </a:r>
            <a:r>
              <a:rPr lang="en-US" sz="2400" b="1" err="1">
                <a:solidFill>
                  <a:srgbClr val="231971"/>
                </a:solidFill>
                <a:latin typeface="Outfit Extra Bold"/>
                <a:ea typeface="+mn-lt"/>
                <a:cs typeface="+mn-lt"/>
              </a:rPr>
              <a:t>protección</a:t>
            </a:r>
            <a:r>
              <a:rPr lang="en-US" sz="2400" b="1">
                <a:solidFill>
                  <a:srgbClr val="231971"/>
                </a:solidFill>
                <a:latin typeface="Outfit Extra Bold"/>
                <a:ea typeface="+mn-lt"/>
                <a:cs typeface="+mn-lt"/>
              </a:rPr>
              <a:t> contra </a:t>
            </a:r>
            <a:r>
              <a:rPr lang="en-US" sz="2400" b="1" err="1">
                <a:solidFill>
                  <a:srgbClr val="231971"/>
                </a:solidFill>
                <a:latin typeface="Outfit Extra Bold"/>
                <a:ea typeface="+mn-lt"/>
                <a:cs typeface="+mn-lt"/>
              </a:rPr>
              <a:t>agentes</a:t>
            </a:r>
            <a:r>
              <a:rPr lang="en-US" sz="2400" b="1">
                <a:solidFill>
                  <a:srgbClr val="231971"/>
                </a:solidFill>
                <a:latin typeface="Outfit Extra Bold"/>
                <a:ea typeface="+mn-lt"/>
                <a:cs typeface="+mn-lt"/>
              </a:rPr>
              <a:t> </a:t>
            </a:r>
            <a:r>
              <a:rPr lang="en-US" sz="2400" b="1" err="1">
                <a:solidFill>
                  <a:srgbClr val="231971"/>
                </a:solidFill>
                <a:latin typeface="Outfit Extra Bold"/>
                <a:ea typeface="+mn-lt"/>
                <a:cs typeface="+mn-lt"/>
              </a:rPr>
              <a:t>infecciosos</a:t>
            </a:r>
            <a:r>
              <a:rPr lang="en-US" sz="2400" b="1">
                <a:solidFill>
                  <a:srgbClr val="231971"/>
                </a:solidFill>
                <a:latin typeface="Outfit Extra Bold"/>
                <a:ea typeface="+mn-lt"/>
                <a:cs typeface="+mn-lt"/>
              </a:rPr>
              <a:t>.</a:t>
            </a:r>
            <a:endParaRPr lang="en-US" b="1">
              <a:latin typeface="Outfit Extra Bold"/>
              <a:ea typeface="+mn-lt"/>
              <a:cs typeface="+mn-lt"/>
            </a:endParaRPr>
          </a:p>
        </p:txBody>
      </p:sp>
      <p:grpSp>
        <p:nvGrpSpPr>
          <p:cNvPr id="9" name="Group 8">
            <a:extLst>
              <a:ext uri="{FF2B5EF4-FFF2-40B4-BE49-F238E27FC236}">
                <a16:creationId xmlns:a16="http://schemas.microsoft.com/office/drawing/2014/main" id="{82866B3F-7E6E-8D10-8899-71EF950209D2}"/>
              </a:ext>
            </a:extLst>
          </p:cNvPr>
          <p:cNvGrpSpPr/>
          <p:nvPr/>
        </p:nvGrpSpPr>
        <p:grpSpPr>
          <a:xfrm>
            <a:off x="2596091" y="1965324"/>
            <a:ext cx="7005108" cy="4303185"/>
            <a:chOff x="2596091" y="1965324"/>
            <a:chExt cx="7005108" cy="4303185"/>
          </a:xfrm>
        </p:grpSpPr>
        <p:pic>
          <p:nvPicPr>
            <p:cNvPr id="4" name="Picture 3" descr="A chart of a multicolored triangle&#10;&#10;AI-generated content may be incorrect.">
              <a:extLst>
                <a:ext uri="{FF2B5EF4-FFF2-40B4-BE49-F238E27FC236}">
                  <a16:creationId xmlns:a16="http://schemas.microsoft.com/office/drawing/2014/main" id="{D6B075EE-156F-9958-505F-DE031114B7B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96091" y="1965324"/>
              <a:ext cx="6999817" cy="4303185"/>
            </a:xfrm>
            <a:prstGeom prst="rect">
              <a:avLst/>
            </a:prstGeom>
          </p:spPr>
        </p:pic>
        <p:sp>
          <p:nvSpPr>
            <p:cNvPr id="7" name="Rectangle 6">
              <a:extLst>
                <a:ext uri="{FF2B5EF4-FFF2-40B4-BE49-F238E27FC236}">
                  <a16:creationId xmlns:a16="http://schemas.microsoft.com/office/drawing/2014/main" id="{BC07B2CC-91C7-B7F6-A664-4020B77EE86B}"/>
                </a:ext>
              </a:extLst>
            </p:cNvPr>
            <p:cNvSpPr/>
            <p:nvPr/>
          </p:nvSpPr>
          <p:spPr>
            <a:xfrm>
              <a:off x="6508749" y="4476750"/>
              <a:ext cx="2233083" cy="476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924D5FE8-B005-55C0-751A-3D13E660E3C5}"/>
                </a:ext>
              </a:extLst>
            </p:cNvPr>
            <p:cNvSpPr txBox="1"/>
            <p:nvPr/>
          </p:nvSpPr>
          <p:spPr>
            <a:xfrm>
              <a:off x="6508749" y="4392083"/>
              <a:ext cx="309245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Arial Nova"/>
                  <a:cs typeface="Calibri"/>
                </a:rPr>
                <a:t>Cambia la </a:t>
              </a:r>
              <a:r>
                <a:rPr lang="en-US" b="1" err="1">
                  <a:latin typeface="Arial Nova"/>
                  <a:cs typeface="Calibri"/>
                </a:rPr>
                <a:t>manera</a:t>
              </a:r>
              <a:r>
                <a:rPr lang="en-US" b="1">
                  <a:latin typeface="Arial Nova"/>
                  <a:cs typeface="Calibri"/>
                </a:rPr>
                <a:t> </a:t>
              </a:r>
              <a:r>
                <a:rPr lang="en-US" b="1" err="1">
                  <a:latin typeface="Arial Nova"/>
                  <a:cs typeface="Calibri"/>
                </a:rPr>
                <a:t>como</a:t>
              </a:r>
              <a:r>
                <a:rPr lang="en-US" b="1">
                  <a:latin typeface="Arial Nova"/>
                  <a:cs typeface="Calibri"/>
                </a:rPr>
                <a:t> </a:t>
              </a:r>
              <a:r>
                <a:rPr lang="en-US" b="1" err="1">
                  <a:latin typeface="Arial Nova"/>
                  <a:cs typeface="Calibri"/>
                </a:rPr>
                <a:t>trabaja</a:t>
              </a:r>
              <a:r>
                <a:rPr lang="en-US" b="1">
                  <a:latin typeface="Arial Nova"/>
                  <a:cs typeface="Calibri"/>
                </a:rPr>
                <a:t> la </a:t>
              </a:r>
              <a:r>
                <a:rPr lang="en-US" b="1" err="1">
                  <a:latin typeface="Arial Nova"/>
                  <a:cs typeface="Calibri"/>
                </a:rPr>
                <a:t>gente</a:t>
              </a:r>
              <a:endParaRPr lang="en-US" b="1" err="1">
                <a:latin typeface="Arial Nova"/>
              </a:endParaRPr>
            </a:p>
          </p:txBody>
        </p:sp>
      </p:grpSp>
    </p:spTree>
    <p:extLst>
      <p:ext uri="{BB962C8B-B14F-4D97-AF65-F5344CB8AC3E}">
        <p14:creationId xmlns:p14="http://schemas.microsoft.com/office/powerpoint/2010/main" val="39699476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AA96C-E442-F9E1-4B82-52AFF3DDC8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7B5F20-0EAF-97C6-314C-9CAF18642682}"/>
              </a:ext>
            </a:extLst>
          </p:cNvPr>
          <p:cNvSpPr>
            <a:spLocks noGrp="1"/>
          </p:cNvSpPr>
          <p:nvPr>
            <p:ph type="ctrTitle"/>
          </p:nvPr>
        </p:nvSpPr>
        <p:spPr>
          <a:xfrm>
            <a:off x="1130968" y="437699"/>
            <a:ext cx="9685421" cy="751287"/>
          </a:xfrm>
        </p:spPr>
        <p:txBody>
          <a:bodyPr>
            <a:normAutofit fontScale="90000"/>
          </a:bodyPr>
          <a:lstStyle/>
          <a:p>
            <a:pPr algn="l"/>
            <a:r>
              <a:rPr lang="en-US">
                <a:latin typeface="+mj-lt"/>
                <a:ea typeface="Open Sans"/>
                <a:cs typeface="Open Sans"/>
              </a:rPr>
              <a:t>La </a:t>
            </a:r>
            <a:r>
              <a:rPr lang="en-US" err="1">
                <a:latin typeface="+mj-lt"/>
                <a:ea typeface="Open Sans"/>
                <a:cs typeface="Open Sans"/>
              </a:rPr>
              <a:t>jerarquía</a:t>
            </a:r>
            <a:r>
              <a:rPr lang="en-US">
                <a:latin typeface="+mj-lt"/>
                <a:ea typeface="Open Sans"/>
                <a:cs typeface="Open Sans"/>
              </a:rPr>
              <a:t> de </a:t>
            </a:r>
            <a:r>
              <a:rPr lang="en-US" err="1">
                <a:latin typeface="+mj-lt"/>
                <a:ea typeface="Open Sans"/>
                <a:cs typeface="Open Sans"/>
              </a:rPr>
              <a:t>controles</a:t>
            </a:r>
            <a:endParaRPr lang="en-US" err="1"/>
          </a:p>
        </p:txBody>
      </p:sp>
      <p:sp>
        <p:nvSpPr>
          <p:cNvPr id="3" name="Text 13">
            <a:extLst>
              <a:ext uri="{FF2B5EF4-FFF2-40B4-BE49-F238E27FC236}">
                <a16:creationId xmlns:a16="http://schemas.microsoft.com/office/drawing/2014/main" id="{63AAF5C7-B968-D4A6-11B1-930CAE5861E7}"/>
              </a:ext>
            </a:extLst>
          </p:cNvPr>
          <p:cNvSpPr/>
          <p:nvPr/>
        </p:nvSpPr>
        <p:spPr>
          <a:xfrm>
            <a:off x="1713590" y="1290110"/>
            <a:ext cx="7776909" cy="297929"/>
          </a:xfrm>
          <a:prstGeom prst="rect">
            <a:avLst/>
          </a:prstGeom>
          <a:noFill/>
          <a:ln/>
        </p:spPr>
        <p:txBody>
          <a:bodyPr wrap="none" lIns="0" tIns="0" rIns="0" bIns="0" rtlCol="0" anchor="t"/>
          <a:lstStyle/>
          <a:p>
            <a:r>
              <a:rPr lang="en-US" sz="2400" b="1">
                <a:solidFill>
                  <a:srgbClr val="231971"/>
                </a:solidFill>
                <a:latin typeface="Outfit Extra Bold"/>
                <a:ea typeface="+mn-lt"/>
                <a:cs typeface="+mn-lt"/>
              </a:rPr>
              <a:t>Cinco </a:t>
            </a:r>
            <a:r>
              <a:rPr lang="en-US" sz="2400" b="1" err="1">
                <a:solidFill>
                  <a:srgbClr val="231971"/>
                </a:solidFill>
                <a:latin typeface="Outfit Extra Bold"/>
                <a:ea typeface="+mn-lt"/>
                <a:cs typeface="+mn-lt"/>
              </a:rPr>
              <a:t>niveles</a:t>
            </a:r>
            <a:r>
              <a:rPr lang="en-US" sz="2400" b="1">
                <a:solidFill>
                  <a:srgbClr val="231971"/>
                </a:solidFill>
                <a:latin typeface="Outfit Extra Bold"/>
                <a:ea typeface="+mn-lt"/>
                <a:cs typeface="+mn-lt"/>
              </a:rPr>
              <a:t> de </a:t>
            </a:r>
            <a:r>
              <a:rPr lang="en-US" sz="2400" b="1" err="1">
                <a:solidFill>
                  <a:srgbClr val="231971"/>
                </a:solidFill>
                <a:latin typeface="Outfit Extra Bold"/>
                <a:ea typeface="+mn-lt"/>
                <a:cs typeface="+mn-lt"/>
              </a:rPr>
              <a:t>protección</a:t>
            </a:r>
            <a:r>
              <a:rPr lang="en-US" sz="2400" b="1">
                <a:solidFill>
                  <a:srgbClr val="231971"/>
                </a:solidFill>
                <a:latin typeface="Outfit Extra Bold"/>
                <a:ea typeface="+mn-lt"/>
                <a:cs typeface="+mn-lt"/>
              </a:rPr>
              <a:t> contra </a:t>
            </a:r>
            <a:r>
              <a:rPr lang="en-US" sz="2400" b="1" err="1">
                <a:solidFill>
                  <a:srgbClr val="231971"/>
                </a:solidFill>
                <a:latin typeface="Outfit Extra Bold"/>
                <a:ea typeface="+mn-lt"/>
                <a:cs typeface="+mn-lt"/>
              </a:rPr>
              <a:t>agentes</a:t>
            </a:r>
            <a:r>
              <a:rPr lang="en-US" sz="2400" b="1">
                <a:solidFill>
                  <a:srgbClr val="231971"/>
                </a:solidFill>
                <a:latin typeface="Outfit Extra Bold"/>
                <a:ea typeface="+mn-lt"/>
                <a:cs typeface="+mn-lt"/>
              </a:rPr>
              <a:t> </a:t>
            </a:r>
            <a:r>
              <a:rPr lang="en-US" sz="2400" b="1" err="1">
                <a:solidFill>
                  <a:srgbClr val="231971"/>
                </a:solidFill>
                <a:latin typeface="Outfit Extra Bold"/>
                <a:ea typeface="+mn-lt"/>
                <a:cs typeface="+mn-lt"/>
              </a:rPr>
              <a:t>infecciosos</a:t>
            </a:r>
            <a:r>
              <a:rPr lang="en-US" sz="2400" b="1">
                <a:solidFill>
                  <a:srgbClr val="231971"/>
                </a:solidFill>
                <a:latin typeface="Outfit Extra Bold"/>
                <a:ea typeface="+mn-lt"/>
                <a:cs typeface="+mn-lt"/>
              </a:rPr>
              <a:t>.</a:t>
            </a:r>
            <a:endParaRPr lang="en-US" b="1">
              <a:latin typeface="Outfit Extra Bold"/>
              <a:ea typeface="+mn-lt"/>
              <a:cs typeface="+mn-lt"/>
            </a:endParaRPr>
          </a:p>
        </p:txBody>
      </p:sp>
      <p:grpSp>
        <p:nvGrpSpPr>
          <p:cNvPr id="9" name="Group 8">
            <a:extLst>
              <a:ext uri="{FF2B5EF4-FFF2-40B4-BE49-F238E27FC236}">
                <a16:creationId xmlns:a16="http://schemas.microsoft.com/office/drawing/2014/main" id="{2FBA8A7D-E992-44A1-C8FB-8D65DF4502AA}"/>
              </a:ext>
            </a:extLst>
          </p:cNvPr>
          <p:cNvGrpSpPr/>
          <p:nvPr/>
        </p:nvGrpSpPr>
        <p:grpSpPr>
          <a:xfrm>
            <a:off x="2593446" y="1801251"/>
            <a:ext cx="7005108" cy="4303185"/>
            <a:chOff x="2596091" y="1583157"/>
            <a:chExt cx="7005108" cy="4303185"/>
          </a:xfrm>
        </p:grpSpPr>
        <p:pic>
          <p:nvPicPr>
            <p:cNvPr id="4" name="Picture 3" descr="A chart of a multicolored triangle&#10;&#10;AI-generated content may be incorrect.">
              <a:extLst>
                <a:ext uri="{FF2B5EF4-FFF2-40B4-BE49-F238E27FC236}">
                  <a16:creationId xmlns:a16="http://schemas.microsoft.com/office/drawing/2014/main" id="{6863E4AA-F595-949B-4069-2E89BDD7B7C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96091" y="1583157"/>
              <a:ext cx="6999817" cy="4303185"/>
            </a:xfrm>
            <a:prstGeom prst="rect">
              <a:avLst/>
            </a:prstGeom>
          </p:spPr>
        </p:pic>
        <p:sp>
          <p:nvSpPr>
            <p:cNvPr id="7" name="Rectangle 6">
              <a:extLst>
                <a:ext uri="{FF2B5EF4-FFF2-40B4-BE49-F238E27FC236}">
                  <a16:creationId xmlns:a16="http://schemas.microsoft.com/office/drawing/2014/main" id="{85248716-90F8-769E-D785-CF4CE50C3687}"/>
                </a:ext>
              </a:extLst>
            </p:cNvPr>
            <p:cNvSpPr/>
            <p:nvPr/>
          </p:nvSpPr>
          <p:spPr>
            <a:xfrm>
              <a:off x="6508749" y="4476750"/>
              <a:ext cx="2233083" cy="476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D3A6014-3B43-5905-DC24-AC55E0C1AE0D}"/>
                </a:ext>
              </a:extLst>
            </p:cNvPr>
            <p:cNvSpPr txBox="1"/>
            <p:nvPr/>
          </p:nvSpPr>
          <p:spPr>
            <a:xfrm>
              <a:off x="6508749" y="4392083"/>
              <a:ext cx="309245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Arial Nova"/>
                  <a:cs typeface="Calibri"/>
                </a:rPr>
                <a:t>Cambia la </a:t>
              </a:r>
              <a:r>
                <a:rPr lang="en-US" b="1" err="1">
                  <a:latin typeface="Arial Nova"/>
                  <a:cs typeface="Calibri"/>
                </a:rPr>
                <a:t>manera</a:t>
              </a:r>
              <a:r>
                <a:rPr lang="en-US" b="1">
                  <a:latin typeface="Arial Nova"/>
                  <a:cs typeface="Calibri"/>
                </a:rPr>
                <a:t> </a:t>
              </a:r>
              <a:r>
                <a:rPr lang="en-US" b="1" err="1">
                  <a:latin typeface="Arial Nova"/>
                  <a:cs typeface="Calibri"/>
                </a:rPr>
                <a:t>como</a:t>
              </a:r>
              <a:r>
                <a:rPr lang="en-US" b="1">
                  <a:latin typeface="Arial Nova"/>
                  <a:cs typeface="Calibri"/>
                </a:rPr>
                <a:t> </a:t>
              </a:r>
              <a:r>
                <a:rPr lang="en-US" b="1" err="1">
                  <a:latin typeface="Arial Nova"/>
                  <a:cs typeface="Calibri"/>
                </a:rPr>
                <a:t>trabaja</a:t>
              </a:r>
              <a:r>
                <a:rPr lang="en-US" b="1">
                  <a:latin typeface="Arial Nova"/>
                  <a:cs typeface="Calibri"/>
                </a:rPr>
                <a:t> la </a:t>
              </a:r>
              <a:r>
                <a:rPr lang="en-US" b="1" err="1">
                  <a:latin typeface="Arial Nova"/>
                  <a:cs typeface="Calibri"/>
                </a:rPr>
                <a:t>gente</a:t>
              </a:r>
              <a:endParaRPr lang="en-US" b="1" err="1">
                <a:latin typeface="Arial Nova"/>
              </a:endParaRPr>
            </a:p>
          </p:txBody>
        </p:sp>
      </p:grpSp>
      <p:sp>
        <p:nvSpPr>
          <p:cNvPr id="5" name="Oval 4">
            <a:extLst>
              <a:ext uri="{FF2B5EF4-FFF2-40B4-BE49-F238E27FC236}">
                <a16:creationId xmlns:a16="http://schemas.microsoft.com/office/drawing/2014/main" id="{4CE395B8-086A-3466-24F9-59879F2C640F}"/>
              </a:ext>
            </a:extLst>
          </p:cNvPr>
          <p:cNvSpPr/>
          <p:nvPr/>
        </p:nvSpPr>
        <p:spPr>
          <a:xfrm>
            <a:off x="4170900" y="3789680"/>
            <a:ext cx="2233083" cy="2104333"/>
          </a:xfrm>
          <a:prstGeom prst="ellipse">
            <a:avLst/>
          </a:prstGeom>
          <a:noFill/>
          <a:ln w="38100" cmpd="sng"/>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278759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83C0E2-2F0C-94EA-AF20-DC62E2476AC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F113B42-96A6-2CCA-57CB-52E149081AB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pic>
        <p:nvPicPr>
          <p:cNvPr id="11" name="Picture 4">
            <a:extLst>
              <a:ext uri="{FF2B5EF4-FFF2-40B4-BE49-F238E27FC236}">
                <a16:creationId xmlns:a16="http://schemas.microsoft.com/office/drawing/2014/main" id="{0D9A16C1-0498-B1EA-E6EB-BC3D446BA71D}"/>
              </a:ext>
            </a:extLst>
          </p:cNvPr>
          <p:cNvPicPr>
            <a:picLocks noChangeAspect="1"/>
          </p:cNvPicPr>
          <p:nvPr/>
        </p:nvPicPr>
        <p:blipFill>
          <a:blip r:embed="rId4" cstate="screen">
            <a:extLst>
              <a:ext uri="{28A0092B-C50C-407E-A947-70E740481C1C}">
                <a14:useLocalDpi xmlns:a14="http://schemas.microsoft.com/office/drawing/2010/main"/>
              </a:ext>
            </a:extLst>
          </a:blip>
          <a:srcRect t="41230"/>
          <a:stretch>
            <a:fillRect/>
          </a:stretch>
        </p:blipFill>
        <p:spPr>
          <a:xfrm>
            <a:off x="177679" y="1175680"/>
            <a:ext cx="11836641" cy="214642"/>
          </a:xfrm>
          <a:prstGeom prst="rect">
            <a:avLst/>
          </a:prstGeom>
        </p:spPr>
      </p:pic>
      <p:sp>
        <p:nvSpPr>
          <p:cNvPr id="2" name="Content Placeholder 2">
            <a:extLst>
              <a:ext uri="{FF2B5EF4-FFF2-40B4-BE49-F238E27FC236}">
                <a16:creationId xmlns:a16="http://schemas.microsoft.com/office/drawing/2014/main" id="{93B349BE-79C6-4E39-1A1F-5ABC19FC9D02}"/>
              </a:ext>
            </a:extLst>
          </p:cNvPr>
          <p:cNvSpPr txBox="1">
            <a:spLocks/>
          </p:cNvSpPr>
          <p:nvPr/>
        </p:nvSpPr>
        <p:spPr>
          <a:xfrm>
            <a:off x="573338" y="1412648"/>
            <a:ext cx="10515600" cy="97132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a:buChar char="•"/>
              <a:defRPr sz="24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0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18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6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ES" sz="2000">
                <a:latin typeface="Calibri"/>
                <a:ea typeface="Calibri"/>
                <a:cs typeface="Calibri"/>
              </a:rPr>
              <a:t>Cada tarea de trabajo tiene una lista de verificación específica para identificar el origen del riesgo, los controles y las recomendaciones de EPP.</a:t>
            </a:r>
            <a:endParaRPr lang="en-US" sz="2000">
              <a:latin typeface="Calibri"/>
              <a:ea typeface="Calibri"/>
              <a:cs typeface="Calibri"/>
            </a:endParaRPr>
          </a:p>
          <a:p>
            <a:r>
              <a:rPr lang="es-ES" sz="2000">
                <a:latin typeface="Calibri"/>
                <a:ea typeface="Calibri"/>
                <a:cs typeface="Calibri"/>
              </a:rPr>
              <a:t>Marque la(s) casilla(s) que apliquen</a:t>
            </a:r>
            <a:endParaRPr lang="en-US" sz="2000">
              <a:latin typeface="Calibri"/>
              <a:ea typeface="Calibri"/>
              <a:cs typeface="Calibri"/>
            </a:endParaRPr>
          </a:p>
          <a:p>
            <a:pPr marL="0" indent="0">
              <a:buNone/>
            </a:pPr>
            <a:endParaRPr lang="es-ES" sz="2000"/>
          </a:p>
          <a:p>
            <a:endParaRPr lang="en-US" sz="2000"/>
          </a:p>
          <a:p>
            <a:endParaRPr lang="en-US" sz="2000"/>
          </a:p>
        </p:txBody>
      </p:sp>
      <p:sp>
        <p:nvSpPr>
          <p:cNvPr id="21" name="Title 1">
            <a:extLst>
              <a:ext uri="{FF2B5EF4-FFF2-40B4-BE49-F238E27FC236}">
                <a16:creationId xmlns:a16="http://schemas.microsoft.com/office/drawing/2014/main" id="{8CC16152-F8D7-96E1-B683-4CF467DF2527}"/>
              </a:ext>
            </a:extLst>
          </p:cNvPr>
          <p:cNvSpPr>
            <a:spLocks noGrp="1"/>
          </p:cNvSpPr>
          <p:nvPr>
            <p:ph type="title"/>
          </p:nvPr>
        </p:nvSpPr>
        <p:spPr>
          <a:xfrm>
            <a:off x="573338" y="5818"/>
            <a:ext cx="11132457" cy="1277183"/>
          </a:xfrm>
        </p:spPr>
        <p:txBody>
          <a:bodyPr>
            <a:normAutofit/>
          </a:bodyPr>
          <a:lstStyle/>
          <a:p>
            <a:r>
              <a:rPr lang="es-ES" sz="3600">
                <a:latin typeface="Calibri"/>
                <a:ea typeface="Calibri"/>
                <a:cs typeface="Calibri"/>
              </a:rPr>
              <a:t>Uso de la "Lista de verificación de evaluación de riesgos"</a:t>
            </a:r>
            <a:endParaRPr lang="es-ES" sz="3600" b="0">
              <a:solidFill>
                <a:srgbClr val="000000"/>
              </a:solidFill>
              <a:latin typeface="Calibri"/>
              <a:ea typeface="Calibri"/>
              <a:cs typeface="Calibri"/>
            </a:endParaRPr>
          </a:p>
        </p:txBody>
      </p:sp>
      <p:sp>
        <p:nvSpPr>
          <p:cNvPr id="3" name="Rectangle 2">
            <a:extLst>
              <a:ext uri="{FF2B5EF4-FFF2-40B4-BE49-F238E27FC236}">
                <a16:creationId xmlns:a16="http://schemas.microsoft.com/office/drawing/2014/main" id="{667B1BE5-DBAB-F91B-A766-CED274A4009F}"/>
              </a:ext>
            </a:extLst>
          </p:cNvPr>
          <p:cNvSpPr/>
          <p:nvPr/>
        </p:nvSpPr>
        <p:spPr>
          <a:xfrm>
            <a:off x="762000" y="4662237"/>
            <a:ext cx="952500" cy="97255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5411BDAD-4EEC-0084-A8DF-EC738CF67CAA}"/>
              </a:ext>
            </a:extLst>
          </p:cNvPr>
          <p:cNvPicPr>
            <a:picLocks noChangeAspect="1"/>
          </p:cNvPicPr>
          <p:nvPr/>
        </p:nvPicPr>
        <p:blipFill>
          <a:blip r:embed="rId5"/>
          <a:stretch>
            <a:fillRect/>
          </a:stretch>
        </p:blipFill>
        <p:spPr>
          <a:xfrm>
            <a:off x="878317" y="2519462"/>
            <a:ext cx="4952821" cy="3727513"/>
          </a:xfrm>
          <a:prstGeom prst="rect">
            <a:avLst/>
          </a:prstGeom>
        </p:spPr>
      </p:pic>
      <p:pic>
        <p:nvPicPr>
          <p:cNvPr id="15" name="Picture 14">
            <a:extLst>
              <a:ext uri="{FF2B5EF4-FFF2-40B4-BE49-F238E27FC236}">
                <a16:creationId xmlns:a16="http://schemas.microsoft.com/office/drawing/2014/main" id="{A52FFEAF-0649-59D6-F962-6EFC82F887D7}"/>
              </a:ext>
            </a:extLst>
          </p:cNvPr>
          <p:cNvPicPr>
            <a:picLocks noChangeAspect="1"/>
          </p:cNvPicPr>
          <p:nvPr/>
        </p:nvPicPr>
        <p:blipFill>
          <a:blip r:embed="rId6"/>
          <a:stretch>
            <a:fillRect/>
          </a:stretch>
        </p:blipFill>
        <p:spPr>
          <a:xfrm>
            <a:off x="6139566" y="2560184"/>
            <a:ext cx="5353797" cy="3543795"/>
          </a:xfrm>
          <a:prstGeom prst="rect">
            <a:avLst/>
          </a:prstGeom>
        </p:spPr>
      </p:pic>
    </p:spTree>
    <p:extLst>
      <p:ext uri="{BB962C8B-B14F-4D97-AF65-F5344CB8AC3E}">
        <p14:creationId xmlns:p14="http://schemas.microsoft.com/office/powerpoint/2010/main" val="9633588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93E38-A974-45D4-E94F-543DDEFEDFB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F95D452-F39F-87D5-3FAA-2C427950E7D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pic>
        <p:nvPicPr>
          <p:cNvPr id="11" name="Picture 4">
            <a:extLst>
              <a:ext uri="{FF2B5EF4-FFF2-40B4-BE49-F238E27FC236}">
                <a16:creationId xmlns:a16="http://schemas.microsoft.com/office/drawing/2014/main" id="{E5CD2F48-6D61-A7FD-1E1F-D57F7C9B80ED}"/>
              </a:ext>
            </a:extLst>
          </p:cNvPr>
          <p:cNvPicPr>
            <a:picLocks noChangeAspect="1"/>
          </p:cNvPicPr>
          <p:nvPr/>
        </p:nvPicPr>
        <p:blipFill>
          <a:blip r:embed="rId4" cstate="screen">
            <a:extLst>
              <a:ext uri="{28A0092B-C50C-407E-A947-70E740481C1C}">
                <a14:useLocalDpi xmlns:a14="http://schemas.microsoft.com/office/drawing/2010/main"/>
              </a:ext>
            </a:extLst>
          </a:blip>
          <a:srcRect t="41230"/>
          <a:stretch>
            <a:fillRect/>
          </a:stretch>
        </p:blipFill>
        <p:spPr>
          <a:xfrm>
            <a:off x="177679" y="1099256"/>
            <a:ext cx="11836641" cy="214642"/>
          </a:xfrm>
          <a:prstGeom prst="rect">
            <a:avLst/>
          </a:prstGeom>
        </p:spPr>
      </p:pic>
      <p:sp>
        <p:nvSpPr>
          <p:cNvPr id="5" name="Arrow: Left 4">
            <a:extLst>
              <a:ext uri="{FF2B5EF4-FFF2-40B4-BE49-F238E27FC236}">
                <a16:creationId xmlns:a16="http://schemas.microsoft.com/office/drawing/2014/main" id="{082D5816-4EA1-746D-5D74-AE2C89F29B16}"/>
              </a:ext>
            </a:extLst>
          </p:cNvPr>
          <p:cNvSpPr/>
          <p:nvPr/>
        </p:nvSpPr>
        <p:spPr>
          <a:xfrm>
            <a:off x="8612820" y="6067988"/>
            <a:ext cx="2920574" cy="167025"/>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2">
            <a:extLst>
              <a:ext uri="{FF2B5EF4-FFF2-40B4-BE49-F238E27FC236}">
                <a16:creationId xmlns:a16="http://schemas.microsoft.com/office/drawing/2014/main" id="{68DDBDF0-E46D-6210-03A1-12AC50B50F31}"/>
              </a:ext>
            </a:extLst>
          </p:cNvPr>
          <p:cNvSpPr txBox="1">
            <a:spLocks/>
          </p:cNvSpPr>
          <p:nvPr/>
        </p:nvSpPr>
        <p:spPr>
          <a:xfrm>
            <a:off x="586519" y="1380588"/>
            <a:ext cx="10515600" cy="97132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a:buChar char="•"/>
              <a:defRPr sz="24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0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18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6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2000" err="1">
                <a:latin typeface="Calibri"/>
                <a:ea typeface="Calibri"/>
                <a:cs typeface="Calibri"/>
              </a:rPr>
              <a:t>Utilice</a:t>
            </a:r>
            <a:r>
              <a:rPr lang="en-US" sz="2000">
                <a:latin typeface="Calibri"/>
                <a:ea typeface="Calibri"/>
                <a:cs typeface="Calibri"/>
              </a:rPr>
              <a:t> la </a:t>
            </a:r>
            <a:r>
              <a:rPr lang="en-US" sz="2000" err="1">
                <a:latin typeface="Calibri"/>
                <a:ea typeface="Calibri"/>
                <a:cs typeface="Calibri"/>
              </a:rPr>
              <a:t>opción</a:t>
            </a:r>
            <a:r>
              <a:rPr lang="en-US" sz="2000">
                <a:latin typeface="Calibri"/>
                <a:ea typeface="Calibri"/>
                <a:cs typeface="Calibri"/>
              </a:rPr>
              <a:t> “</a:t>
            </a:r>
            <a:r>
              <a:rPr lang="en-US" sz="2000" err="1">
                <a:latin typeface="Calibri"/>
                <a:ea typeface="Calibri"/>
                <a:cs typeface="Calibri"/>
              </a:rPr>
              <a:t>Otro</a:t>
            </a:r>
            <a:r>
              <a:rPr lang="en-US" sz="2000">
                <a:latin typeface="Calibri"/>
                <a:ea typeface="Calibri"/>
                <a:cs typeface="Calibri"/>
              </a:rPr>
              <a:t>” para </a:t>
            </a:r>
            <a:r>
              <a:rPr lang="en-US" sz="2000" err="1">
                <a:latin typeface="Calibri"/>
                <a:ea typeface="Calibri"/>
                <a:cs typeface="Calibri"/>
              </a:rPr>
              <a:t>agregar</a:t>
            </a:r>
            <a:r>
              <a:rPr lang="en-US" sz="2000">
                <a:latin typeface="Calibri"/>
                <a:ea typeface="Calibri"/>
                <a:cs typeface="Calibri"/>
              </a:rPr>
              <a:t> </a:t>
            </a:r>
            <a:r>
              <a:rPr lang="en-US" sz="2000" err="1">
                <a:latin typeface="Calibri"/>
                <a:ea typeface="Calibri"/>
                <a:cs typeface="Calibri"/>
              </a:rPr>
              <a:t>información</a:t>
            </a:r>
            <a:r>
              <a:rPr lang="en-US" sz="2000">
                <a:latin typeface="Calibri"/>
                <a:ea typeface="Calibri"/>
                <a:cs typeface="Calibri"/>
              </a:rPr>
              <a:t> </a:t>
            </a:r>
            <a:r>
              <a:rPr lang="en-US" sz="2000" err="1">
                <a:latin typeface="Calibri"/>
                <a:ea typeface="Calibri"/>
                <a:cs typeface="Calibri"/>
              </a:rPr>
              <a:t>que</a:t>
            </a:r>
            <a:r>
              <a:rPr lang="en-US" sz="2000">
                <a:latin typeface="Calibri"/>
                <a:ea typeface="Calibri"/>
                <a:cs typeface="Calibri"/>
              </a:rPr>
              <a:t> no </a:t>
            </a:r>
            <a:r>
              <a:rPr lang="en-US" sz="2000" err="1">
                <a:latin typeface="Calibri"/>
                <a:ea typeface="Calibri"/>
                <a:cs typeface="Calibri"/>
              </a:rPr>
              <a:t>esté</a:t>
            </a:r>
            <a:r>
              <a:rPr lang="en-US" sz="2000">
                <a:latin typeface="Calibri"/>
                <a:ea typeface="Calibri"/>
                <a:cs typeface="Calibri"/>
              </a:rPr>
              <a:t> </a:t>
            </a:r>
            <a:r>
              <a:rPr lang="en-US" sz="2000" err="1">
                <a:latin typeface="Calibri"/>
                <a:ea typeface="Calibri"/>
                <a:cs typeface="Calibri"/>
              </a:rPr>
              <a:t>incluida</a:t>
            </a:r>
            <a:r>
              <a:rPr lang="en-US" sz="2000">
                <a:latin typeface="Calibri"/>
                <a:ea typeface="Calibri"/>
                <a:cs typeface="Calibri"/>
              </a:rPr>
              <a:t> </a:t>
            </a:r>
            <a:r>
              <a:rPr lang="en-US" sz="2000" err="1">
                <a:latin typeface="Calibri"/>
                <a:ea typeface="Calibri"/>
                <a:cs typeface="Calibri"/>
              </a:rPr>
              <a:t>en</a:t>
            </a:r>
            <a:r>
              <a:rPr lang="en-US" sz="2000">
                <a:latin typeface="Calibri"/>
                <a:ea typeface="Calibri"/>
                <a:cs typeface="Calibri"/>
              </a:rPr>
              <a:t> </a:t>
            </a:r>
            <a:r>
              <a:rPr lang="en-US" sz="2000" err="1">
                <a:latin typeface="Calibri"/>
                <a:ea typeface="Calibri"/>
                <a:cs typeface="Calibri"/>
              </a:rPr>
              <a:t>esta</a:t>
            </a:r>
            <a:r>
              <a:rPr lang="en-US" sz="2000">
                <a:latin typeface="Calibri"/>
                <a:ea typeface="Calibri"/>
                <a:cs typeface="Calibri"/>
              </a:rPr>
              <a:t> </a:t>
            </a:r>
            <a:r>
              <a:rPr lang="en-US" sz="2000" err="1">
                <a:latin typeface="Calibri"/>
                <a:ea typeface="Calibri"/>
                <a:cs typeface="Calibri"/>
              </a:rPr>
              <a:t>lista</a:t>
            </a:r>
            <a:r>
              <a:rPr lang="en-US" sz="2000">
                <a:latin typeface="Calibri"/>
                <a:ea typeface="Calibri"/>
                <a:cs typeface="Calibri"/>
              </a:rPr>
              <a:t> y </a:t>
            </a:r>
            <a:r>
              <a:rPr lang="en-US" sz="2000" err="1">
                <a:latin typeface="Calibri"/>
                <a:ea typeface="Calibri"/>
                <a:cs typeface="Calibri"/>
              </a:rPr>
              <a:t>que</a:t>
            </a:r>
            <a:r>
              <a:rPr lang="en-US" sz="2000">
                <a:latin typeface="Calibri"/>
                <a:ea typeface="Calibri"/>
                <a:cs typeface="Calibri"/>
              </a:rPr>
              <a:t> </a:t>
            </a:r>
            <a:r>
              <a:rPr lang="en-US" sz="2000" err="1">
                <a:latin typeface="Calibri"/>
                <a:ea typeface="Calibri"/>
                <a:cs typeface="Calibri"/>
              </a:rPr>
              <a:t>aplique</a:t>
            </a:r>
            <a:r>
              <a:rPr lang="en-US" sz="2000">
                <a:latin typeface="Calibri"/>
                <a:ea typeface="Calibri"/>
                <a:cs typeface="Calibri"/>
              </a:rPr>
              <a:t> a </a:t>
            </a:r>
            <a:r>
              <a:rPr lang="en-US" sz="2000" err="1">
                <a:latin typeface="Calibri"/>
                <a:ea typeface="Calibri"/>
                <a:cs typeface="Calibri"/>
              </a:rPr>
              <a:t>su</a:t>
            </a:r>
            <a:r>
              <a:rPr lang="en-US" sz="2000">
                <a:latin typeface="Calibri"/>
                <a:ea typeface="Calibri"/>
                <a:cs typeface="Calibri"/>
              </a:rPr>
              <a:t> </a:t>
            </a:r>
            <a:r>
              <a:rPr lang="en-US" sz="2000" err="1">
                <a:latin typeface="Calibri"/>
                <a:ea typeface="Calibri"/>
                <a:cs typeface="Calibri"/>
              </a:rPr>
              <a:t>granja</a:t>
            </a:r>
            <a:r>
              <a:rPr lang="en-US" sz="2000">
                <a:latin typeface="Calibri"/>
                <a:ea typeface="Calibri"/>
                <a:cs typeface="Calibri"/>
              </a:rPr>
              <a:t>.</a:t>
            </a:r>
            <a:endParaRPr lang="en-US"/>
          </a:p>
        </p:txBody>
      </p:sp>
      <p:sp>
        <p:nvSpPr>
          <p:cNvPr id="21" name="Title 1">
            <a:extLst>
              <a:ext uri="{FF2B5EF4-FFF2-40B4-BE49-F238E27FC236}">
                <a16:creationId xmlns:a16="http://schemas.microsoft.com/office/drawing/2014/main" id="{C04DA77E-7435-15DD-6076-38D87DD6C8E8}"/>
              </a:ext>
            </a:extLst>
          </p:cNvPr>
          <p:cNvSpPr>
            <a:spLocks noGrp="1"/>
          </p:cNvSpPr>
          <p:nvPr>
            <p:ph type="title"/>
          </p:nvPr>
        </p:nvSpPr>
        <p:spPr>
          <a:xfrm>
            <a:off x="589698" y="2849"/>
            <a:ext cx="11253409" cy="1313467"/>
          </a:xfrm>
        </p:spPr>
        <p:txBody>
          <a:bodyPr>
            <a:normAutofit/>
          </a:bodyPr>
          <a:lstStyle/>
          <a:p>
            <a:r>
              <a:rPr lang="es-ES" sz="3600">
                <a:latin typeface="Calibri"/>
                <a:ea typeface="Calibri"/>
                <a:cs typeface="Calibri"/>
              </a:rPr>
              <a:t>Uso de la "Lista de verificación de evaluación de riesgos"</a:t>
            </a:r>
            <a:endParaRPr lang="es-ES" sz="3600" b="0">
              <a:solidFill>
                <a:srgbClr val="000000"/>
              </a:solidFill>
              <a:latin typeface="Calibri"/>
              <a:ea typeface="Calibri"/>
              <a:cs typeface="Calibri"/>
            </a:endParaRPr>
          </a:p>
        </p:txBody>
      </p:sp>
      <p:sp>
        <p:nvSpPr>
          <p:cNvPr id="3" name="Rectangle 2">
            <a:extLst>
              <a:ext uri="{FF2B5EF4-FFF2-40B4-BE49-F238E27FC236}">
                <a16:creationId xmlns:a16="http://schemas.microsoft.com/office/drawing/2014/main" id="{9DCC02B8-0A42-A71A-07B6-9EBA7A8B26AC}"/>
              </a:ext>
            </a:extLst>
          </p:cNvPr>
          <p:cNvSpPr/>
          <p:nvPr/>
        </p:nvSpPr>
        <p:spPr>
          <a:xfrm>
            <a:off x="3358816" y="4682289"/>
            <a:ext cx="711868" cy="10026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4D891F2A-6FDB-B2F2-EF4B-87943D03B435}"/>
              </a:ext>
            </a:extLst>
          </p:cNvPr>
          <p:cNvPicPr>
            <a:picLocks noChangeAspect="1"/>
          </p:cNvPicPr>
          <p:nvPr/>
        </p:nvPicPr>
        <p:blipFill>
          <a:blip r:embed="rId5"/>
          <a:stretch>
            <a:fillRect/>
          </a:stretch>
        </p:blipFill>
        <p:spPr>
          <a:xfrm>
            <a:off x="2222208" y="1816254"/>
            <a:ext cx="6215210" cy="4677592"/>
          </a:xfrm>
          <a:prstGeom prst="rect">
            <a:avLst/>
          </a:prstGeom>
        </p:spPr>
      </p:pic>
    </p:spTree>
    <p:extLst>
      <p:ext uri="{BB962C8B-B14F-4D97-AF65-F5344CB8AC3E}">
        <p14:creationId xmlns:p14="http://schemas.microsoft.com/office/powerpoint/2010/main" val="165780062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F19E4-1A60-2BEA-1D89-A4D1016BD40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84B837E-D3BE-C38C-72EB-AF40A1954489}"/>
              </a:ext>
            </a:extLst>
          </p:cNvPr>
          <p:cNvPicPr>
            <a:picLocks noChangeAspect="1"/>
          </p:cNvPicPr>
          <p:nvPr/>
        </p:nvPicPr>
        <p:blipFill>
          <a:blip r:embed="rId3"/>
          <a:stretch>
            <a:fillRect/>
          </a:stretch>
        </p:blipFill>
        <p:spPr>
          <a:xfrm>
            <a:off x="2944462" y="1380588"/>
            <a:ext cx="6695962" cy="5039408"/>
          </a:xfrm>
          <a:prstGeom prst="rect">
            <a:avLst/>
          </a:prstGeom>
        </p:spPr>
      </p:pic>
      <p:pic>
        <p:nvPicPr>
          <p:cNvPr id="4" name="Picture 3">
            <a:extLst>
              <a:ext uri="{FF2B5EF4-FFF2-40B4-BE49-F238E27FC236}">
                <a16:creationId xmlns:a16="http://schemas.microsoft.com/office/drawing/2014/main" id="{2B8075E1-1B19-9BFF-819E-8CAEEA340BE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pic>
        <p:nvPicPr>
          <p:cNvPr id="11" name="Picture 4">
            <a:extLst>
              <a:ext uri="{FF2B5EF4-FFF2-40B4-BE49-F238E27FC236}">
                <a16:creationId xmlns:a16="http://schemas.microsoft.com/office/drawing/2014/main" id="{724B4EC1-529C-3DFF-9C94-30987B5382B2}"/>
              </a:ext>
            </a:extLst>
          </p:cNvPr>
          <p:cNvPicPr>
            <a:picLocks noChangeAspect="1"/>
          </p:cNvPicPr>
          <p:nvPr/>
        </p:nvPicPr>
        <p:blipFill>
          <a:blip r:embed="rId5" cstate="screen">
            <a:extLst>
              <a:ext uri="{28A0092B-C50C-407E-A947-70E740481C1C}">
                <a14:useLocalDpi xmlns:a14="http://schemas.microsoft.com/office/drawing/2010/main"/>
              </a:ext>
            </a:extLst>
          </a:blip>
          <a:srcRect t="41230"/>
          <a:stretch>
            <a:fillRect/>
          </a:stretch>
        </p:blipFill>
        <p:spPr>
          <a:xfrm>
            <a:off x="177679" y="1255774"/>
            <a:ext cx="11836641" cy="214642"/>
          </a:xfrm>
          <a:prstGeom prst="rect">
            <a:avLst/>
          </a:prstGeom>
        </p:spPr>
      </p:pic>
      <p:sp>
        <p:nvSpPr>
          <p:cNvPr id="21" name="Title 1">
            <a:extLst>
              <a:ext uri="{FF2B5EF4-FFF2-40B4-BE49-F238E27FC236}">
                <a16:creationId xmlns:a16="http://schemas.microsoft.com/office/drawing/2014/main" id="{ECD74EF2-D9AF-38EB-B890-3F292AD5089F}"/>
              </a:ext>
            </a:extLst>
          </p:cNvPr>
          <p:cNvSpPr>
            <a:spLocks noGrp="1"/>
          </p:cNvSpPr>
          <p:nvPr>
            <p:ph type="title"/>
          </p:nvPr>
        </p:nvSpPr>
        <p:spPr>
          <a:xfrm>
            <a:off x="568977" y="5272"/>
            <a:ext cx="11446933" cy="1240897"/>
          </a:xfrm>
        </p:spPr>
        <p:txBody>
          <a:bodyPr>
            <a:normAutofit/>
          </a:bodyPr>
          <a:lstStyle/>
          <a:p>
            <a:r>
              <a:rPr lang="es-ES" sz="3600">
                <a:latin typeface="Calibri"/>
                <a:ea typeface="Calibri"/>
                <a:cs typeface="Calibri"/>
              </a:rPr>
              <a:t>Uso de la "Lista de verificación de evaluación de riesgos"</a:t>
            </a:r>
            <a:endParaRPr lang="es-ES" sz="3600" b="0">
              <a:solidFill>
                <a:srgbClr val="000000"/>
              </a:solidFill>
              <a:latin typeface="Calibri"/>
              <a:ea typeface="Calibri"/>
              <a:cs typeface="Calibri"/>
            </a:endParaRPr>
          </a:p>
        </p:txBody>
      </p:sp>
      <p:graphicFrame>
        <p:nvGraphicFramePr>
          <p:cNvPr id="10" name="Table 9">
            <a:extLst>
              <a:ext uri="{FF2B5EF4-FFF2-40B4-BE49-F238E27FC236}">
                <a16:creationId xmlns:a16="http://schemas.microsoft.com/office/drawing/2014/main" id="{03603293-EE61-23EB-DF4A-8E6144BF6C55}"/>
              </a:ext>
            </a:extLst>
          </p:cNvPr>
          <p:cNvGraphicFramePr>
            <a:graphicFrameLocks noGrp="1"/>
          </p:cNvGraphicFramePr>
          <p:nvPr>
            <p:extLst>
              <p:ext uri="{D42A27DB-BD31-4B8C-83A1-F6EECF244321}">
                <p14:modId xmlns:p14="http://schemas.microsoft.com/office/powerpoint/2010/main" val="3940112883"/>
              </p:ext>
            </p:extLst>
          </p:nvPr>
        </p:nvGraphicFramePr>
        <p:xfrm>
          <a:off x="2126371" y="3235035"/>
          <a:ext cx="9197009" cy="877957"/>
        </p:xfrm>
        <a:graphic>
          <a:graphicData uri="http://schemas.openxmlformats.org/drawingml/2006/table">
            <a:tbl>
              <a:tblPr firstRow="1" firstCol="1" bandRow="1">
                <a:tableStyleId>{5C22544A-7EE6-4342-B048-85BDC9FD1C3A}</a:tableStyleId>
              </a:tblPr>
              <a:tblGrid>
                <a:gridCol w="9197009">
                  <a:extLst>
                    <a:ext uri="{9D8B030D-6E8A-4147-A177-3AD203B41FA5}">
                      <a16:colId xmlns:a16="http://schemas.microsoft.com/office/drawing/2014/main" val="1071955433"/>
                    </a:ext>
                  </a:extLst>
                </a:gridCol>
              </a:tblGrid>
              <a:tr h="877957">
                <a:tc>
                  <a:txBody>
                    <a:bodyPr/>
                    <a:lstStyle/>
                    <a:p>
                      <a:pPr marL="0" marR="0" algn="ctr">
                        <a:lnSpc>
                          <a:spcPct val="107000"/>
                        </a:lnSpc>
                        <a:spcAft>
                          <a:spcPts val="800"/>
                        </a:spcAft>
                        <a:buNone/>
                      </a:pPr>
                      <a:r>
                        <a:rPr lang="es-ES" sz="2400">
                          <a:effectLst/>
                        </a:rPr>
                        <a:t>Complete la </a:t>
                      </a:r>
                      <a:r>
                        <a:rPr lang="es-ES" sz="2400" b="1" i="0" u="none" strike="noStrike" noProof="0">
                          <a:solidFill>
                            <a:srgbClr val="FFFFFF"/>
                          </a:solidFill>
                          <a:effectLst/>
                          <a:latin typeface="Calibri"/>
                        </a:rPr>
                        <a:t>"Lista de verificación de evaluación de riesgos y control de enfermedades infecciosas".</a:t>
                      </a:r>
                    </a:p>
                  </a:txBody>
                  <a:tcPr marL="68580" marR="68580" marT="0" marB="0" anchor="ctr"/>
                </a:tc>
                <a:extLst>
                  <a:ext uri="{0D108BD9-81ED-4DB2-BD59-A6C34878D82A}">
                    <a16:rowId xmlns:a16="http://schemas.microsoft.com/office/drawing/2014/main" val="611616268"/>
                  </a:ext>
                </a:extLst>
              </a:tr>
            </a:tbl>
          </a:graphicData>
        </a:graphic>
      </p:graphicFrame>
      <p:sp>
        <p:nvSpPr>
          <p:cNvPr id="6" name="Content Placeholder 2">
            <a:extLst>
              <a:ext uri="{FF2B5EF4-FFF2-40B4-BE49-F238E27FC236}">
                <a16:creationId xmlns:a16="http://schemas.microsoft.com/office/drawing/2014/main" id="{2C70C8EF-CC9F-346F-B192-B50AEDE594D1}"/>
              </a:ext>
            </a:extLst>
          </p:cNvPr>
          <p:cNvSpPr txBox="1">
            <a:spLocks/>
          </p:cNvSpPr>
          <p:nvPr/>
        </p:nvSpPr>
        <p:spPr>
          <a:xfrm>
            <a:off x="586519" y="1380588"/>
            <a:ext cx="10515600" cy="97132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a:buChar char="•"/>
              <a:defRPr sz="24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0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18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6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endParaRPr lang="en-US"/>
          </a:p>
        </p:txBody>
      </p:sp>
    </p:spTree>
    <p:extLst>
      <p:ext uri="{BB962C8B-B14F-4D97-AF65-F5344CB8AC3E}">
        <p14:creationId xmlns:p14="http://schemas.microsoft.com/office/powerpoint/2010/main" val="27940778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A45F5E-3F76-CF67-AE52-9E09F7728483}"/>
              </a:ext>
            </a:extLst>
          </p:cNvPr>
          <p:cNvPicPr>
            <a:picLocks noChangeAspect="1"/>
          </p:cNvPicPr>
          <p:nvPr/>
        </p:nvPicPr>
        <p:blipFill>
          <a:blip r:embed="rId3"/>
          <a:srcRect t="19"/>
          <a:stretch>
            <a:fillRect/>
          </a:stretch>
        </p:blipFill>
        <p:spPr>
          <a:xfrm>
            <a:off x="1524" y="1282"/>
            <a:ext cx="12191980" cy="6856718"/>
          </a:xfrm>
          <a:prstGeom prst="rect">
            <a:avLst/>
          </a:prstGeom>
          <a:solidFill>
            <a:srgbClr val="4B2E83"/>
          </a:solidFill>
        </p:spPr>
      </p:pic>
      <p:sp>
        <p:nvSpPr>
          <p:cNvPr id="4" name="TextBox 3">
            <a:extLst>
              <a:ext uri="{FF2B5EF4-FFF2-40B4-BE49-F238E27FC236}">
                <a16:creationId xmlns:a16="http://schemas.microsoft.com/office/drawing/2014/main" id="{7EA5EB2D-160E-5267-CE0D-651F1D449818}"/>
              </a:ext>
            </a:extLst>
          </p:cNvPr>
          <p:cNvSpPr txBox="1"/>
          <p:nvPr/>
        </p:nvSpPr>
        <p:spPr>
          <a:xfrm>
            <a:off x="230109" y="4012136"/>
            <a:ext cx="6016519" cy="1446550"/>
          </a:xfrm>
          <a:prstGeom prst="rect">
            <a:avLst/>
          </a:prstGeom>
          <a:noFill/>
        </p:spPr>
        <p:txBody>
          <a:bodyPr wrap="square" rtlCol="0">
            <a:spAutoFit/>
          </a:bodyPr>
          <a:lstStyle/>
          <a:p>
            <a:r>
              <a:rPr lang="en-US" sz="4400" b="1" err="1">
                <a:solidFill>
                  <a:schemeClr val="bg1"/>
                </a:solidFill>
                <a:latin typeface="Calibri" panose="020F0502020204030204" pitchFamily="34" charset="0"/>
                <a:ea typeface="Calibri" panose="020F0502020204030204" pitchFamily="34" charset="0"/>
                <a:cs typeface="Calibri" panose="020F0502020204030204" pitchFamily="34" charset="0"/>
              </a:rPr>
              <a:t>Prevención</a:t>
            </a:r>
            <a:r>
              <a:rPr lang="en-US" sz="4400" b="1">
                <a:solidFill>
                  <a:schemeClr val="bg1"/>
                </a:solidFill>
                <a:latin typeface="Calibri" panose="020F0502020204030204" pitchFamily="34" charset="0"/>
                <a:ea typeface="Calibri" panose="020F0502020204030204" pitchFamily="34" charset="0"/>
                <a:cs typeface="Calibri" panose="020F0502020204030204" pitchFamily="34" charset="0"/>
              </a:rPr>
              <a:t> y </a:t>
            </a:r>
            <a:r>
              <a:rPr lang="en-US" sz="4400" b="1" err="1">
                <a:solidFill>
                  <a:schemeClr val="bg1"/>
                </a:solidFill>
                <a:latin typeface="Calibri" panose="020F0502020204030204" pitchFamily="34" charset="0"/>
                <a:ea typeface="Calibri" panose="020F0502020204030204" pitchFamily="34" charset="0"/>
                <a:cs typeface="Calibri" panose="020F0502020204030204" pitchFamily="34" charset="0"/>
              </a:rPr>
              <a:t>precauciones</a:t>
            </a:r>
            <a:r>
              <a:rPr lang="en-US" sz="4400" b="1">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4400" b="1" err="1">
                <a:solidFill>
                  <a:schemeClr val="bg1"/>
                </a:solidFill>
                <a:latin typeface="Calibri" panose="020F0502020204030204" pitchFamily="34" charset="0"/>
                <a:ea typeface="Calibri" panose="020F0502020204030204" pitchFamily="34" charset="0"/>
                <a:cs typeface="Calibri" panose="020F0502020204030204" pitchFamily="34" charset="0"/>
              </a:rPr>
              <a:t>estándar</a:t>
            </a:r>
            <a:endParaRPr lang="en-US" sz="4400" b="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TextBox 4"/>
          <p:cNvSpPr txBox="1"/>
          <p:nvPr/>
        </p:nvSpPr>
        <p:spPr>
          <a:xfrm>
            <a:off x="230109" y="2951946"/>
            <a:ext cx="7200900" cy="954107"/>
          </a:xfrm>
          <a:prstGeom prst="rect">
            <a:avLst/>
          </a:prstGeom>
          <a:noFill/>
        </p:spPr>
        <p:txBody>
          <a:bodyPr wrap="square" lIns="91440" tIns="45720" rIns="91440" bIns="45720" rtlCol="0" anchor="t">
            <a:spAutoFit/>
          </a:bodyPr>
          <a:lstStyle/>
          <a:p>
            <a:r>
              <a:rPr lang="es-ES" sz="2800" spc="300">
                <a:solidFill>
                  <a:schemeClr val="bg1"/>
                </a:solidFill>
                <a:latin typeface="Calibri"/>
                <a:ea typeface="Calibri"/>
                <a:cs typeface="Calibri"/>
              </a:rPr>
              <a:t>PROTECCIÓN DE LA SALUD DEL TRABAJADOR</a:t>
            </a:r>
            <a:endParaRPr lang="en-US" sz="2800" spc="300">
              <a:solidFill>
                <a:schemeClr val="bg1"/>
              </a:solidFill>
              <a:latin typeface="Calibri"/>
              <a:ea typeface="Calibri"/>
              <a:cs typeface="Calibri"/>
            </a:endParaRPr>
          </a:p>
        </p:txBody>
      </p:sp>
    </p:spTree>
    <p:extLst>
      <p:ext uri="{BB962C8B-B14F-4D97-AF65-F5344CB8AC3E}">
        <p14:creationId xmlns:p14="http://schemas.microsoft.com/office/powerpoint/2010/main" val="117285033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36CDE-D1C0-446A-2ECB-EF57448B7A12}"/>
              </a:ext>
            </a:extLst>
          </p:cNvPr>
          <p:cNvSpPr>
            <a:spLocks noGrp="1"/>
          </p:cNvSpPr>
          <p:nvPr>
            <p:ph type="title"/>
          </p:nvPr>
        </p:nvSpPr>
        <p:spPr>
          <a:xfrm>
            <a:off x="838200" y="365125"/>
            <a:ext cx="10515600" cy="1325563"/>
          </a:xfrm>
        </p:spPr>
        <p:txBody>
          <a:bodyPr anchor="ctr">
            <a:normAutofit/>
          </a:bodyPr>
          <a:lstStyle/>
          <a:p>
            <a:r>
              <a:rPr lang="es-ES">
                <a:latin typeface="Calibri"/>
                <a:ea typeface="Calibri"/>
                <a:cs typeface="Calibri"/>
              </a:rPr>
              <a:t>¿Qué son las precauciones estándar?</a:t>
            </a:r>
            <a:endParaRPr lang="en-US">
              <a:latin typeface="Calibri"/>
              <a:ea typeface="Calibri"/>
              <a:cs typeface="Calibri"/>
            </a:endParaRPr>
          </a:p>
        </p:txBody>
      </p:sp>
      <p:graphicFrame>
        <p:nvGraphicFramePr>
          <p:cNvPr id="5" name="Content Placeholder 2">
            <a:extLst>
              <a:ext uri="{FF2B5EF4-FFF2-40B4-BE49-F238E27FC236}">
                <a16:creationId xmlns:a16="http://schemas.microsoft.com/office/drawing/2014/main" id="{DD3C0108-1228-6239-4F69-CF6FE2D09331}"/>
              </a:ext>
            </a:extLst>
          </p:cNvPr>
          <p:cNvGraphicFramePr>
            <a:graphicFrameLocks noGrp="1"/>
          </p:cNvGraphicFramePr>
          <p:nvPr>
            <p:ph idx="1"/>
            <p:extLst>
              <p:ext uri="{D42A27DB-BD31-4B8C-83A1-F6EECF244321}">
                <p14:modId xmlns:p14="http://schemas.microsoft.com/office/powerpoint/2010/main" val="1804113206"/>
              </p:ext>
            </p:extLst>
          </p:nvPr>
        </p:nvGraphicFramePr>
        <p:xfrm>
          <a:off x="838200" y="1253331"/>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761526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FAAB5-1E6C-8AD5-6992-6423F7E051EA}"/>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AE8AA6B-F5BE-BC6F-7D09-75FBE73DA6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2" name="sketchy line">
            <a:extLst>
              <a:ext uri="{FF2B5EF4-FFF2-40B4-BE49-F238E27FC236}">
                <a16:creationId xmlns:a16="http://schemas.microsoft.com/office/drawing/2014/main" id="{F952B926-D855-CA52-3DAA-B820AD5228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3" name="Content Placeholder 2">
            <a:extLst>
              <a:ext uri="{FF2B5EF4-FFF2-40B4-BE49-F238E27FC236}">
                <a16:creationId xmlns:a16="http://schemas.microsoft.com/office/drawing/2014/main" id="{9F331794-06CD-543A-A91F-A490D81A7D92}"/>
              </a:ext>
            </a:extLst>
          </p:cNvPr>
          <p:cNvSpPr>
            <a:spLocks noGrp="1"/>
          </p:cNvSpPr>
          <p:nvPr>
            <p:ph sz="half" idx="1"/>
          </p:nvPr>
        </p:nvSpPr>
        <p:spPr>
          <a:xfrm>
            <a:off x="338667" y="2006170"/>
            <a:ext cx="7010399" cy="4119172"/>
          </a:xfrm>
        </p:spPr>
        <p:txBody>
          <a:bodyPr vert="horz" lIns="91440" tIns="45720" rIns="91440" bIns="45720" rtlCol="0" anchor="t">
            <a:normAutofit/>
          </a:bodyPr>
          <a:lstStyle/>
          <a:p>
            <a:endParaRPr lang="en-US"/>
          </a:p>
          <a:p>
            <a:pPr marL="0" indent="0">
              <a:buNone/>
            </a:pPr>
            <a:endParaRPr lang="en-US" sz="2200">
              <a:ea typeface="+mn-ea"/>
              <a:cs typeface="+mn-cs"/>
            </a:endParaRPr>
          </a:p>
        </p:txBody>
      </p:sp>
      <p:pic>
        <p:nvPicPr>
          <p:cNvPr id="4" name="Picture 3">
            <a:extLst>
              <a:ext uri="{FF2B5EF4-FFF2-40B4-BE49-F238E27FC236}">
                <a16:creationId xmlns:a16="http://schemas.microsoft.com/office/drawing/2014/main" id="{E3D96849-93F7-1C68-155F-0390DFF0FBC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pic>
        <p:nvPicPr>
          <p:cNvPr id="11" name="图片 10">
            <a:extLst>
              <a:ext uri="{FF2B5EF4-FFF2-40B4-BE49-F238E27FC236}">
                <a16:creationId xmlns:a16="http://schemas.microsoft.com/office/drawing/2014/main" id="{4104FA8A-A462-0164-4B31-0FBADF24AABF}"/>
              </a:ext>
            </a:extLst>
          </p:cNvPr>
          <p:cNvPicPr>
            <a:picLocks noChangeAspect="1"/>
          </p:cNvPicPr>
          <p:nvPr/>
        </p:nvPicPr>
        <p:blipFill>
          <a:blip r:embed="rId4"/>
          <a:stretch>
            <a:fillRect/>
          </a:stretch>
        </p:blipFill>
        <p:spPr>
          <a:xfrm>
            <a:off x="355140" y="808216"/>
            <a:ext cx="11404044" cy="253826"/>
          </a:xfrm>
          <a:prstGeom prst="rect">
            <a:avLst/>
          </a:prstGeom>
        </p:spPr>
      </p:pic>
      <p:sp>
        <p:nvSpPr>
          <p:cNvPr id="2" name="Title 1">
            <a:extLst>
              <a:ext uri="{FF2B5EF4-FFF2-40B4-BE49-F238E27FC236}">
                <a16:creationId xmlns:a16="http://schemas.microsoft.com/office/drawing/2014/main" id="{A21C922D-E4ED-B590-F1F2-DCEAF95996A1}"/>
              </a:ext>
            </a:extLst>
          </p:cNvPr>
          <p:cNvSpPr>
            <a:spLocks noGrp="1"/>
          </p:cNvSpPr>
          <p:nvPr>
            <p:ph type="title"/>
          </p:nvPr>
        </p:nvSpPr>
        <p:spPr>
          <a:xfrm>
            <a:off x="698340" y="39846"/>
            <a:ext cx="10290579" cy="917239"/>
          </a:xfrm>
        </p:spPr>
        <p:txBody>
          <a:bodyPr vert="horz" lIns="91440" tIns="45720" rIns="91440" bIns="45720" rtlCol="0" anchor="b">
            <a:normAutofit/>
          </a:bodyPr>
          <a:lstStyle/>
          <a:p>
            <a:r>
              <a:rPr lang="es-ES" altLang="zh-CN" sz="4800">
                <a:latin typeface="Calibri"/>
                <a:ea typeface="Calibri"/>
                <a:cs typeface="Calibri"/>
              </a:rPr>
              <a:t>¡La higiene de manos es importante!</a:t>
            </a:r>
            <a:endParaRPr lang="en-US" altLang="zh-CN" sz="4800">
              <a:latin typeface="Calibri"/>
              <a:ea typeface="Calibri"/>
              <a:cs typeface="Calibri"/>
            </a:endParaRPr>
          </a:p>
        </p:txBody>
      </p:sp>
      <p:sp>
        <p:nvSpPr>
          <p:cNvPr id="8" name="TextBox 7">
            <a:extLst>
              <a:ext uri="{FF2B5EF4-FFF2-40B4-BE49-F238E27FC236}">
                <a16:creationId xmlns:a16="http://schemas.microsoft.com/office/drawing/2014/main" id="{BF351C27-BAFF-16AC-3524-C1BF99DB2223}"/>
              </a:ext>
            </a:extLst>
          </p:cNvPr>
          <p:cNvSpPr txBox="1"/>
          <p:nvPr/>
        </p:nvSpPr>
        <p:spPr>
          <a:xfrm>
            <a:off x="572493" y="1053367"/>
            <a:ext cx="7328829"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3200" b="1">
                <a:ea typeface="Calibri"/>
                <a:cs typeface="Calibri"/>
              </a:rPr>
              <a:t>¿Por qué lavarse las manos?</a:t>
            </a:r>
            <a:endParaRPr lang="en-US" sz="3200" b="1"/>
          </a:p>
        </p:txBody>
      </p:sp>
      <p:sp>
        <p:nvSpPr>
          <p:cNvPr id="13" name="TextBox 12">
            <a:extLst>
              <a:ext uri="{FF2B5EF4-FFF2-40B4-BE49-F238E27FC236}">
                <a16:creationId xmlns:a16="http://schemas.microsoft.com/office/drawing/2014/main" id="{7BD23F9A-C4C1-6F73-004A-66365C37B64C}"/>
              </a:ext>
            </a:extLst>
          </p:cNvPr>
          <p:cNvSpPr txBox="1"/>
          <p:nvPr/>
        </p:nvSpPr>
        <p:spPr>
          <a:xfrm>
            <a:off x="698340" y="2006171"/>
            <a:ext cx="5627304"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000" b="1">
                <a:ea typeface="Calibri"/>
                <a:cs typeface="Calibri"/>
              </a:rPr>
              <a:t>La higiene de las manos protege tanto a las personas como a los animales.</a:t>
            </a:r>
            <a:r>
              <a:rPr lang="es-ES" sz="2000">
                <a:ea typeface="Calibri"/>
                <a:cs typeface="Calibri"/>
              </a:rPr>
              <a:t> El lavado de las manos de manera  regular ayuda a prevenir la propagación de gérmenes que pueden enfermar a trabajadores y vacas, tanto en la granja como en el hogar.</a:t>
            </a:r>
            <a:endParaRPr lang="en-US" sz="2000">
              <a:ea typeface="Calibri"/>
              <a:cs typeface="Calibri"/>
            </a:endParaRPr>
          </a:p>
          <a:p>
            <a:r>
              <a:rPr lang="es-ES" sz="2000">
                <a:ea typeface="Calibri"/>
                <a:cs typeface="Calibri"/>
              </a:rPr>
              <a:t>
</a:t>
            </a:r>
            <a:r>
              <a:rPr lang="es-ES" sz="2000" b="1">
                <a:ea typeface="Calibri"/>
                <a:cs typeface="Calibri"/>
              </a:rPr>
              <a:t>La higiene de las manos protege tanto a las personas como a los animales.</a:t>
            </a:r>
            <a:endParaRPr lang="en-US" sz="2000" b="1">
              <a:ea typeface="Calibri"/>
              <a:cs typeface="Calibri"/>
            </a:endParaRPr>
          </a:p>
          <a:p>
            <a:r>
              <a:rPr lang="es-ES" sz="2000" b="1">
                <a:ea typeface="Calibri"/>
                <a:cs typeface="Calibri"/>
              </a:rPr>
              <a:t>
Lávate las manos con frecuencia y en momentos clave.</a:t>
            </a:r>
            <a:endParaRPr lang="en-US" sz="2000" b="1">
              <a:ea typeface="Calibri"/>
              <a:cs typeface="Calibri"/>
            </a:endParaRPr>
          </a:p>
          <a:p>
            <a:endParaRPr lang="en-US" sz="1200">
              <a:ea typeface="Calibri"/>
              <a:cs typeface="Calibri"/>
            </a:endParaRPr>
          </a:p>
        </p:txBody>
      </p:sp>
      <p:pic>
        <p:nvPicPr>
          <p:cNvPr id="6" name="Picture 5">
            <a:extLst>
              <a:ext uri="{FF2B5EF4-FFF2-40B4-BE49-F238E27FC236}">
                <a16:creationId xmlns:a16="http://schemas.microsoft.com/office/drawing/2014/main" id="{11DF409B-F193-BFD0-5C3D-E4B451E9E667}"/>
              </a:ext>
            </a:extLst>
          </p:cNvPr>
          <p:cNvPicPr>
            <a:picLocks noChangeAspect="1"/>
          </p:cNvPicPr>
          <p:nvPr/>
        </p:nvPicPr>
        <p:blipFill>
          <a:blip r:embed="rId5"/>
          <a:stretch>
            <a:fillRect/>
          </a:stretch>
        </p:blipFill>
        <p:spPr>
          <a:xfrm>
            <a:off x="6800329" y="1931221"/>
            <a:ext cx="4512803" cy="3651580"/>
          </a:xfrm>
          <a:prstGeom prst="rect">
            <a:avLst/>
          </a:prstGeom>
        </p:spPr>
      </p:pic>
    </p:spTree>
    <p:extLst>
      <p:ext uri="{BB962C8B-B14F-4D97-AF65-F5344CB8AC3E}">
        <p14:creationId xmlns:p14="http://schemas.microsoft.com/office/powerpoint/2010/main" val="22927726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7739C-B521-7DE2-6530-2918A915096E}"/>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D8BFD6C-8689-972A-3BA8-B0D48D88C6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2" name="sketchy line">
            <a:extLst>
              <a:ext uri="{FF2B5EF4-FFF2-40B4-BE49-F238E27FC236}">
                <a16:creationId xmlns:a16="http://schemas.microsoft.com/office/drawing/2014/main" id="{73DF9C9C-FD44-7B1A-D9CC-F6CE3F0F69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3" name="Content Placeholder 2">
            <a:extLst>
              <a:ext uri="{FF2B5EF4-FFF2-40B4-BE49-F238E27FC236}">
                <a16:creationId xmlns:a16="http://schemas.microsoft.com/office/drawing/2014/main" id="{9457DAB1-F979-F29E-FF1C-4AAB12CC3662}"/>
              </a:ext>
            </a:extLst>
          </p:cNvPr>
          <p:cNvSpPr>
            <a:spLocks noGrp="1"/>
          </p:cNvSpPr>
          <p:nvPr>
            <p:ph sz="half" idx="1"/>
          </p:nvPr>
        </p:nvSpPr>
        <p:spPr>
          <a:xfrm>
            <a:off x="338667" y="2006170"/>
            <a:ext cx="7010399" cy="4119172"/>
          </a:xfrm>
        </p:spPr>
        <p:txBody>
          <a:bodyPr vert="horz" lIns="91440" tIns="45720" rIns="91440" bIns="45720" rtlCol="0" anchor="t">
            <a:normAutofit/>
          </a:bodyPr>
          <a:lstStyle/>
          <a:p>
            <a:endParaRPr lang="en-US"/>
          </a:p>
          <a:p>
            <a:pPr marL="0" indent="0">
              <a:buNone/>
            </a:pPr>
            <a:endParaRPr lang="en-US" sz="2200">
              <a:ea typeface="+mn-ea"/>
              <a:cs typeface="+mn-cs"/>
            </a:endParaRPr>
          </a:p>
        </p:txBody>
      </p:sp>
      <p:pic>
        <p:nvPicPr>
          <p:cNvPr id="4" name="Picture 3">
            <a:extLst>
              <a:ext uri="{FF2B5EF4-FFF2-40B4-BE49-F238E27FC236}">
                <a16:creationId xmlns:a16="http://schemas.microsoft.com/office/drawing/2014/main" id="{537E2AD8-FC6F-F602-509C-F677C41FFCE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pic>
        <p:nvPicPr>
          <p:cNvPr id="11" name="图片 10">
            <a:extLst>
              <a:ext uri="{FF2B5EF4-FFF2-40B4-BE49-F238E27FC236}">
                <a16:creationId xmlns:a16="http://schemas.microsoft.com/office/drawing/2014/main" id="{B49E86F9-97C1-A438-DE1D-70BF275787E0}"/>
              </a:ext>
            </a:extLst>
          </p:cNvPr>
          <p:cNvPicPr>
            <a:picLocks noChangeAspect="1"/>
          </p:cNvPicPr>
          <p:nvPr/>
        </p:nvPicPr>
        <p:blipFill>
          <a:blip r:embed="rId4"/>
          <a:stretch>
            <a:fillRect/>
          </a:stretch>
        </p:blipFill>
        <p:spPr>
          <a:xfrm>
            <a:off x="355140" y="808216"/>
            <a:ext cx="11404044" cy="253826"/>
          </a:xfrm>
          <a:prstGeom prst="rect">
            <a:avLst/>
          </a:prstGeom>
        </p:spPr>
      </p:pic>
      <p:sp>
        <p:nvSpPr>
          <p:cNvPr id="2" name="Title 1">
            <a:extLst>
              <a:ext uri="{FF2B5EF4-FFF2-40B4-BE49-F238E27FC236}">
                <a16:creationId xmlns:a16="http://schemas.microsoft.com/office/drawing/2014/main" id="{B3EC15AF-890E-E258-9E3C-6DC561712AC6}"/>
              </a:ext>
            </a:extLst>
          </p:cNvPr>
          <p:cNvSpPr>
            <a:spLocks noGrp="1"/>
          </p:cNvSpPr>
          <p:nvPr>
            <p:ph type="title"/>
          </p:nvPr>
        </p:nvSpPr>
        <p:spPr>
          <a:xfrm>
            <a:off x="660175" y="216614"/>
            <a:ext cx="10888458" cy="714280"/>
          </a:xfrm>
        </p:spPr>
        <p:txBody>
          <a:bodyPr vert="horz" lIns="91440" tIns="45720" rIns="91440" bIns="45720" rtlCol="0" anchor="b">
            <a:normAutofit fontScale="90000"/>
          </a:bodyPr>
          <a:lstStyle/>
          <a:p>
            <a:r>
              <a:rPr lang="es-ES" altLang="zh-CN" sz="4800">
                <a:latin typeface="Calibri"/>
                <a:ea typeface="Calibri"/>
                <a:cs typeface="Calibri"/>
              </a:rPr>
              <a:t>¡La higiene de las manos es importante!</a:t>
            </a:r>
            <a:endParaRPr lang="en-US" altLang="zh-CN" sz="4800">
              <a:latin typeface="Calibri"/>
              <a:ea typeface="Calibri"/>
              <a:cs typeface="Calibri"/>
            </a:endParaRPr>
          </a:p>
        </p:txBody>
      </p:sp>
      <p:sp>
        <p:nvSpPr>
          <p:cNvPr id="8" name="TextBox 7">
            <a:extLst>
              <a:ext uri="{FF2B5EF4-FFF2-40B4-BE49-F238E27FC236}">
                <a16:creationId xmlns:a16="http://schemas.microsoft.com/office/drawing/2014/main" id="{736418FF-B7AA-5525-2965-24194FFE610E}"/>
              </a:ext>
            </a:extLst>
          </p:cNvPr>
          <p:cNvSpPr txBox="1"/>
          <p:nvPr/>
        </p:nvSpPr>
        <p:spPr>
          <a:xfrm>
            <a:off x="572493" y="2006170"/>
            <a:ext cx="5280967" cy="32008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b="1">
                <a:solidFill>
                  <a:srgbClr val="000000"/>
                </a:solidFill>
                <a:ea typeface="Calibri" panose="020F0502020204030204"/>
                <a:cs typeface="Calibri" panose="020F0502020204030204"/>
              </a:rPr>
              <a:t>Lavado de manos e higiene</a:t>
            </a:r>
          </a:p>
          <a:p>
            <a:endParaRPr lang="en-US" b="1">
              <a:solidFill>
                <a:srgbClr val="000000"/>
              </a:solidFill>
              <a:ea typeface="Calibri" panose="020F0502020204030204"/>
              <a:cs typeface="Calibri" panose="020F0502020204030204"/>
            </a:endParaRPr>
          </a:p>
          <a:p>
            <a:pPr marL="342900" indent="-342900">
              <a:buFont typeface="Arial"/>
              <a:buChar char="•"/>
            </a:pPr>
            <a:r>
              <a:rPr lang="es-ES" sz="2000">
                <a:solidFill>
                  <a:srgbClr val="444444"/>
                </a:solidFill>
                <a:cs typeface="Calibri"/>
              </a:rPr>
              <a:t>Lávate las manos con agua (tibia y limpia) y jabón</a:t>
            </a:r>
          </a:p>
          <a:p>
            <a:pPr marL="342900" indent="-342900">
              <a:buFont typeface="Arial"/>
              <a:buChar char="•"/>
            </a:pPr>
            <a:r>
              <a:rPr lang="es-ES" sz="2000">
                <a:solidFill>
                  <a:srgbClr val="444444"/>
                </a:solidFill>
                <a:cs typeface="Calibri"/>
              </a:rPr>
              <a:t>Cuando no haya jabón ni agua disponibles y las manos no estén visiblemente sucias, usa gel desinfectante a base de alcohol para limpiarlas.</a:t>
            </a:r>
            <a:endParaRPr lang="en-US" sz="2000">
              <a:solidFill>
                <a:srgbClr val="000000"/>
              </a:solidFill>
              <a:cs typeface="Calibri"/>
            </a:endParaRPr>
          </a:p>
          <a:p>
            <a:pPr marL="342900" indent="-342900">
              <a:buFont typeface="Arial"/>
              <a:buChar char="•"/>
            </a:pPr>
            <a:r>
              <a:rPr lang="es-ES" sz="2000">
                <a:solidFill>
                  <a:srgbClr val="000000"/>
                </a:solidFill>
                <a:ea typeface="Calibri" panose="020F0502020204030204"/>
                <a:cs typeface="Calibri" panose="020F0502020204030204"/>
              </a:rPr>
              <a:t>Los supervisores son un ejemplo de buena higiene de manos.</a:t>
            </a:r>
            <a:endParaRPr lang="en-US" sz="2000">
              <a:ea typeface="Calibri" panose="020F0502020204030204"/>
              <a:cs typeface="Calibri" panose="020F0502020204030204"/>
            </a:endParaRPr>
          </a:p>
        </p:txBody>
      </p:sp>
      <p:pic>
        <p:nvPicPr>
          <p:cNvPr id="5" name="Picture 4">
            <a:extLst>
              <a:ext uri="{FF2B5EF4-FFF2-40B4-BE49-F238E27FC236}">
                <a16:creationId xmlns:a16="http://schemas.microsoft.com/office/drawing/2014/main" id="{E6CED1F8-752C-CDF0-06C0-DF64392A5C55}"/>
              </a:ext>
            </a:extLst>
          </p:cNvPr>
          <p:cNvPicPr>
            <a:picLocks noChangeAspect="1"/>
          </p:cNvPicPr>
          <p:nvPr/>
        </p:nvPicPr>
        <p:blipFill>
          <a:blip r:embed="rId5"/>
          <a:stretch>
            <a:fillRect/>
          </a:stretch>
        </p:blipFill>
        <p:spPr>
          <a:xfrm>
            <a:off x="7057848" y="2145730"/>
            <a:ext cx="4261021" cy="3101377"/>
          </a:xfrm>
          <a:prstGeom prst="rect">
            <a:avLst/>
          </a:prstGeom>
        </p:spPr>
      </p:pic>
      <p:sp>
        <p:nvSpPr>
          <p:cNvPr id="7" name="TextBox 6">
            <a:extLst>
              <a:ext uri="{FF2B5EF4-FFF2-40B4-BE49-F238E27FC236}">
                <a16:creationId xmlns:a16="http://schemas.microsoft.com/office/drawing/2014/main" id="{B7BE54CC-16F8-358F-0521-321B94D5A172}"/>
              </a:ext>
            </a:extLst>
          </p:cNvPr>
          <p:cNvSpPr txBox="1"/>
          <p:nvPr/>
        </p:nvSpPr>
        <p:spPr>
          <a:xfrm>
            <a:off x="716597" y="1035900"/>
            <a:ext cx="750498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err="1">
                <a:ea typeface="Calibri"/>
                <a:cs typeface="Calibri"/>
              </a:rPr>
              <a:t>Cómo</a:t>
            </a:r>
            <a:r>
              <a:rPr lang="en-US" sz="3200" b="1">
                <a:ea typeface="Calibri"/>
                <a:cs typeface="Calibri"/>
              </a:rPr>
              <a:t> </a:t>
            </a:r>
            <a:r>
              <a:rPr lang="en-US" sz="3200" b="1" err="1">
                <a:ea typeface="Calibri"/>
                <a:cs typeface="Calibri"/>
              </a:rPr>
              <a:t>lavarse</a:t>
            </a:r>
            <a:r>
              <a:rPr lang="en-US" sz="3200" b="1">
                <a:ea typeface="Calibri"/>
                <a:cs typeface="Calibri"/>
              </a:rPr>
              <a:t> las manos</a:t>
            </a:r>
          </a:p>
        </p:txBody>
      </p:sp>
    </p:spTree>
    <p:extLst>
      <p:ext uri="{BB962C8B-B14F-4D97-AF65-F5344CB8AC3E}">
        <p14:creationId xmlns:p14="http://schemas.microsoft.com/office/powerpoint/2010/main" val="346280045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45901-BBEE-845E-F7C2-372ECC868E64}"/>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2BFC63F-89F1-3EF3-5FF8-ECF59F0DCD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2" name="sketchy line">
            <a:extLst>
              <a:ext uri="{FF2B5EF4-FFF2-40B4-BE49-F238E27FC236}">
                <a16:creationId xmlns:a16="http://schemas.microsoft.com/office/drawing/2014/main" id="{7C6563C4-F175-C148-25AD-D0A02B6A85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3" name="Content Placeholder 2">
            <a:extLst>
              <a:ext uri="{FF2B5EF4-FFF2-40B4-BE49-F238E27FC236}">
                <a16:creationId xmlns:a16="http://schemas.microsoft.com/office/drawing/2014/main" id="{DEF960AB-6975-99B6-9064-D6599A710D09}"/>
              </a:ext>
            </a:extLst>
          </p:cNvPr>
          <p:cNvSpPr>
            <a:spLocks noGrp="1"/>
          </p:cNvSpPr>
          <p:nvPr>
            <p:ph sz="half" idx="1"/>
          </p:nvPr>
        </p:nvSpPr>
        <p:spPr>
          <a:xfrm>
            <a:off x="338667" y="2006170"/>
            <a:ext cx="7010399" cy="4119172"/>
          </a:xfrm>
        </p:spPr>
        <p:txBody>
          <a:bodyPr vert="horz" lIns="91440" tIns="45720" rIns="91440" bIns="45720" rtlCol="0" anchor="t">
            <a:normAutofit/>
          </a:bodyPr>
          <a:lstStyle/>
          <a:p>
            <a:endParaRPr lang="en-US"/>
          </a:p>
          <a:p>
            <a:pPr marL="0" indent="0">
              <a:buNone/>
            </a:pPr>
            <a:endParaRPr lang="en-US" sz="2200">
              <a:ea typeface="+mn-ea"/>
              <a:cs typeface="+mn-cs"/>
            </a:endParaRPr>
          </a:p>
        </p:txBody>
      </p:sp>
      <p:pic>
        <p:nvPicPr>
          <p:cNvPr id="4" name="Picture 3">
            <a:extLst>
              <a:ext uri="{FF2B5EF4-FFF2-40B4-BE49-F238E27FC236}">
                <a16:creationId xmlns:a16="http://schemas.microsoft.com/office/drawing/2014/main" id="{9B523B0B-8C8D-B2E6-95B0-576DFE460D3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pic>
        <p:nvPicPr>
          <p:cNvPr id="11" name="图片 10">
            <a:extLst>
              <a:ext uri="{FF2B5EF4-FFF2-40B4-BE49-F238E27FC236}">
                <a16:creationId xmlns:a16="http://schemas.microsoft.com/office/drawing/2014/main" id="{8DB26959-3EB9-FB0D-80EA-446A079887BE}"/>
              </a:ext>
            </a:extLst>
          </p:cNvPr>
          <p:cNvPicPr>
            <a:picLocks noChangeAspect="1"/>
          </p:cNvPicPr>
          <p:nvPr/>
        </p:nvPicPr>
        <p:blipFill>
          <a:blip r:embed="rId4"/>
          <a:stretch>
            <a:fillRect/>
          </a:stretch>
        </p:blipFill>
        <p:spPr>
          <a:xfrm>
            <a:off x="355140" y="808216"/>
            <a:ext cx="11404044" cy="253826"/>
          </a:xfrm>
          <a:prstGeom prst="rect">
            <a:avLst/>
          </a:prstGeom>
        </p:spPr>
      </p:pic>
      <p:sp>
        <p:nvSpPr>
          <p:cNvPr id="2" name="Title 1">
            <a:extLst>
              <a:ext uri="{FF2B5EF4-FFF2-40B4-BE49-F238E27FC236}">
                <a16:creationId xmlns:a16="http://schemas.microsoft.com/office/drawing/2014/main" id="{06CFA778-FCF5-BFC9-3DE8-41353CF2B2B8}"/>
              </a:ext>
            </a:extLst>
          </p:cNvPr>
          <p:cNvSpPr>
            <a:spLocks noGrp="1"/>
          </p:cNvSpPr>
          <p:nvPr>
            <p:ph type="title"/>
          </p:nvPr>
        </p:nvSpPr>
        <p:spPr>
          <a:xfrm>
            <a:off x="352092" y="307123"/>
            <a:ext cx="10371303" cy="651935"/>
          </a:xfrm>
        </p:spPr>
        <p:txBody>
          <a:bodyPr vert="horz" lIns="91440" tIns="45720" rIns="91440" bIns="45720" rtlCol="0" anchor="b">
            <a:normAutofit fontScale="90000"/>
          </a:bodyPr>
          <a:lstStyle/>
          <a:p>
            <a:r>
              <a:rPr lang="es-ES" altLang="zh-CN" sz="4800">
                <a:latin typeface="Calibri"/>
                <a:ea typeface="Calibri"/>
                <a:cs typeface="Calibri"/>
              </a:rPr>
              <a:t>¡La higiene de las manos es importante!</a:t>
            </a:r>
            <a:endParaRPr lang="en-US" altLang="zh-CN" sz="4800">
              <a:latin typeface="Calibri"/>
              <a:ea typeface="Calibri"/>
              <a:cs typeface="Calibri"/>
            </a:endParaRPr>
          </a:p>
        </p:txBody>
      </p:sp>
      <p:sp>
        <p:nvSpPr>
          <p:cNvPr id="9" name="TextBox 8">
            <a:extLst>
              <a:ext uri="{FF2B5EF4-FFF2-40B4-BE49-F238E27FC236}">
                <a16:creationId xmlns:a16="http://schemas.microsoft.com/office/drawing/2014/main" id="{DB76E799-AD91-6FFD-1024-F3BE6FB26191}"/>
              </a:ext>
            </a:extLst>
          </p:cNvPr>
          <p:cNvSpPr txBox="1"/>
          <p:nvPr/>
        </p:nvSpPr>
        <p:spPr>
          <a:xfrm>
            <a:off x="716597" y="1035900"/>
            <a:ext cx="750498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err="1">
                <a:ea typeface="Calibri"/>
                <a:cs typeface="Calibri"/>
              </a:rPr>
              <a:t>Cuándo</a:t>
            </a:r>
            <a:r>
              <a:rPr lang="en-US" sz="3200" b="1">
                <a:ea typeface="Calibri"/>
                <a:cs typeface="Calibri"/>
              </a:rPr>
              <a:t> </a:t>
            </a:r>
            <a:r>
              <a:rPr lang="en-US" sz="3200" b="1" err="1">
                <a:ea typeface="Calibri"/>
                <a:cs typeface="Calibri"/>
              </a:rPr>
              <a:t>lavarse</a:t>
            </a:r>
            <a:r>
              <a:rPr lang="en-US" sz="3200" b="1">
                <a:ea typeface="Calibri"/>
                <a:cs typeface="Calibri"/>
              </a:rPr>
              <a:t> las manos</a:t>
            </a:r>
          </a:p>
        </p:txBody>
      </p:sp>
      <p:pic>
        <p:nvPicPr>
          <p:cNvPr id="16" name="Picture 15" descr="A collage of a person drinking water and smoking&#10;&#10;AI-generated content may be incorrect.">
            <a:extLst>
              <a:ext uri="{FF2B5EF4-FFF2-40B4-BE49-F238E27FC236}">
                <a16:creationId xmlns:a16="http://schemas.microsoft.com/office/drawing/2014/main" id="{7AFBCEF8-80BA-4716-9165-BC6944CFE95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12350" y="1903186"/>
            <a:ext cx="6204728" cy="4102718"/>
          </a:xfrm>
          <a:prstGeom prst="rect">
            <a:avLst/>
          </a:prstGeom>
        </p:spPr>
      </p:pic>
      <p:sp>
        <p:nvSpPr>
          <p:cNvPr id="18" name="TextBox 17">
            <a:extLst>
              <a:ext uri="{FF2B5EF4-FFF2-40B4-BE49-F238E27FC236}">
                <a16:creationId xmlns:a16="http://schemas.microsoft.com/office/drawing/2014/main" id="{E0EB5BEF-103A-EC18-1F7C-1CD15508DA86}"/>
              </a:ext>
            </a:extLst>
          </p:cNvPr>
          <p:cNvSpPr txBox="1"/>
          <p:nvPr/>
        </p:nvSpPr>
        <p:spPr>
          <a:xfrm>
            <a:off x="572464" y="1868856"/>
            <a:ext cx="4669007"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panose="020B0604020202020204" pitchFamily="34" charset="0"/>
              <a:buChar char="•"/>
            </a:pPr>
            <a:r>
              <a:rPr lang="es-ES" sz="2400" b="1">
                <a:solidFill>
                  <a:srgbClr val="444444"/>
                </a:solidFill>
                <a:cs typeface="Calibri"/>
              </a:rPr>
              <a:t>Antes de tomar descansos, beber, fumar, comer, masticar chicle; antes/después de tocar el teléfono celular; antes de otro contacto con la boca; después de trabajo</a:t>
            </a:r>
          </a:p>
          <a:p>
            <a:pPr marL="342900" indent="-342900">
              <a:buFont typeface="Arial" panose="020B0604020202020204" pitchFamily="34" charset="0"/>
              <a:buChar char="•"/>
            </a:pPr>
            <a:endParaRPr lang="es-ES" sz="2400" b="1">
              <a:solidFill>
                <a:srgbClr val="444444"/>
              </a:solidFill>
              <a:cs typeface="Calibri"/>
            </a:endParaRPr>
          </a:p>
          <a:p>
            <a:r>
              <a:rPr lang="es-ES" sz="2400" b="1">
                <a:solidFill>
                  <a:srgbClr val="444444"/>
                </a:solidFill>
                <a:cs typeface="Calibri"/>
              </a:rPr>
              <a:t>                     ------------------</a:t>
            </a:r>
          </a:p>
        </p:txBody>
      </p:sp>
      <p:sp>
        <p:nvSpPr>
          <p:cNvPr id="20" name="TextBox 19">
            <a:extLst>
              <a:ext uri="{FF2B5EF4-FFF2-40B4-BE49-F238E27FC236}">
                <a16:creationId xmlns:a16="http://schemas.microsoft.com/office/drawing/2014/main" id="{87F000B5-B6B5-3A2B-FC8D-BDA5D5FDF653}"/>
              </a:ext>
            </a:extLst>
          </p:cNvPr>
          <p:cNvSpPr txBox="1"/>
          <p:nvPr/>
        </p:nvSpPr>
        <p:spPr>
          <a:xfrm>
            <a:off x="858213" y="5089518"/>
            <a:ext cx="4097507"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solidFill>
                  <a:srgbClr val="000000"/>
                </a:solidFill>
                <a:ea typeface="+mn-lt"/>
                <a:cs typeface="+mn-lt"/>
              </a:rPr>
              <a:t>Los supervisores deben dar el ejemplo practicando una buena higiene de manos.</a:t>
            </a:r>
            <a:endParaRPr lang="en-US" sz="2400">
              <a:ea typeface="+mn-lt"/>
              <a:cs typeface="+mn-lt"/>
            </a:endParaRPr>
          </a:p>
        </p:txBody>
      </p:sp>
    </p:spTree>
    <p:extLst>
      <p:ext uri="{BB962C8B-B14F-4D97-AF65-F5344CB8AC3E}">
        <p14:creationId xmlns:p14="http://schemas.microsoft.com/office/powerpoint/2010/main" val="194159476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37E9C-952C-5A65-C6BB-2BD39A9B4E33}"/>
              </a:ext>
            </a:extLst>
          </p:cNvPr>
          <p:cNvSpPr>
            <a:spLocks noGrp="1"/>
          </p:cNvSpPr>
          <p:nvPr>
            <p:ph type="title"/>
          </p:nvPr>
        </p:nvSpPr>
        <p:spPr>
          <a:xfrm>
            <a:off x="838200" y="365125"/>
            <a:ext cx="10515600" cy="1325563"/>
          </a:xfrm>
        </p:spPr>
        <p:txBody>
          <a:bodyPr anchor="ctr">
            <a:normAutofit/>
          </a:bodyPr>
          <a:lstStyle/>
          <a:p>
            <a:r>
              <a:rPr lang="es-ES">
                <a:latin typeface="Calibri"/>
                <a:ea typeface="Calibri"/>
                <a:cs typeface="Calibri"/>
              </a:rPr>
              <a:t>Video de lavado de manos</a:t>
            </a:r>
            <a:endParaRPr lang="en-US">
              <a:latin typeface="Calibri"/>
              <a:ea typeface="Calibri"/>
              <a:cs typeface="Calibri"/>
            </a:endParaRPr>
          </a:p>
        </p:txBody>
      </p:sp>
      <p:pic>
        <p:nvPicPr>
          <p:cNvPr id="6" name="Graphic 5" descr="Handwash with solid fill">
            <a:extLst>
              <a:ext uri="{FF2B5EF4-FFF2-40B4-BE49-F238E27FC236}">
                <a16:creationId xmlns:a16="http://schemas.microsoft.com/office/drawing/2014/main" id="{98FD332C-9B07-A808-BA84-1A1A4A006D7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53331" y="1825625"/>
            <a:ext cx="4351338" cy="4351338"/>
          </a:xfrm>
          <a:prstGeom prst="rect">
            <a:avLst/>
          </a:prstGeom>
        </p:spPr>
      </p:pic>
      <p:sp>
        <p:nvSpPr>
          <p:cNvPr id="3" name="Content Placeholder 2">
            <a:extLst>
              <a:ext uri="{FF2B5EF4-FFF2-40B4-BE49-F238E27FC236}">
                <a16:creationId xmlns:a16="http://schemas.microsoft.com/office/drawing/2014/main" id="{0A8E899E-6D84-62D5-64C5-7F2448453932}"/>
              </a:ext>
            </a:extLst>
          </p:cNvPr>
          <p:cNvSpPr>
            <a:spLocks noGrp="1"/>
          </p:cNvSpPr>
          <p:nvPr>
            <p:ph sz="half" idx="2"/>
          </p:nvPr>
        </p:nvSpPr>
        <p:spPr>
          <a:xfrm>
            <a:off x="6172200" y="1825625"/>
            <a:ext cx="5181600" cy="4351338"/>
          </a:xfrm>
        </p:spPr>
        <p:txBody>
          <a:bodyPr vert="horz" lIns="91440" tIns="45720" rIns="91440" bIns="45720" rtlCol="0" anchor="t">
            <a:normAutofit/>
          </a:bodyPr>
          <a:lstStyle/>
          <a:p>
            <a:pPr marL="0" indent="0">
              <a:buNone/>
            </a:pPr>
            <a:r>
              <a:rPr lang="en-US" u="sng">
                <a:latin typeface="Calibri"/>
                <a:ea typeface="Calibri"/>
                <a:cs typeface="Calibri"/>
                <a:hlinkClick r:id="rId4"/>
              </a:rPr>
              <a:t>https://www.youtube.com/watch?v=fpXh2XHwMmE</a:t>
            </a:r>
            <a:r>
              <a:rPr lang="en-US">
                <a:latin typeface="Calibri"/>
                <a:ea typeface="Calibri"/>
                <a:cs typeface="Calibri"/>
              </a:rPr>
              <a:t>  (</a:t>
            </a:r>
            <a:r>
              <a:rPr lang="en-US" err="1">
                <a:latin typeface="Calibri"/>
                <a:ea typeface="Calibri"/>
                <a:cs typeface="Calibri"/>
              </a:rPr>
              <a:t>inglés</a:t>
            </a:r>
            <a:r>
              <a:rPr lang="en-US">
                <a:latin typeface="Calibri"/>
                <a:ea typeface="Calibri"/>
                <a:cs typeface="Calibri"/>
              </a:rPr>
              <a:t>) </a:t>
            </a:r>
          </a:p>
          <a:p>
            <a:pPr marL="0" indent="0">
              <a:buNone/>
            </a:pPr>
            <a:r>
              <a:rPr lang="es-ES">
                <a:latin typeface="Calibri"/>
                <a:ea typeface="Calibri"/>
                <a:cs typeface="Calibri"/>
                <a:hlinkClick r:id="rId5"/>
              </a:rPr>
              <a:t>Lo que necesitas saber acerca del lavado de manos</a:t>
            </a:r>
            <a:r>
              <a:rPr lang="en-US">
                <a:latin typeface="Calibri"/>
                <a:ea typeface="Calibri"/>
                <a:cs typeface="Calibri"/>
              </a:rPr>
              <a:t> (</a:t>
            </a:r>
            <a:r>
              <a:rPr lang="en-US" err="1">
                <a:latin typeface="Calibri"/>
                <a:ea typeface="Calibri"/>
                <a:cs typeface="Calibri"/>
              </a:rPr>
              <a:t>español</a:t>
            </a:r>
            <a:r>
              <a:rPr lang="en-US">
                <a:latin typeface="Calibri"/>
                <a:ea typeface="Calibri"/>
                <a:cs typeface="Calibri"/>
              </a:rPr>
              <a:t>) </a:t>
            </a:r>
            <a:endParaRPr lang="es-ES">
              <a:latin typeface="Calibri"/>
              <a:ea typeface="Calibri"/>
              <a:cs typeface="Calibri"/>
            </a:endParaRPr>
          </a:p>
          <a:p>
            <a:pPr marL="0" indent="0">
              <a:buNone/>
            </a:pPr>
            <a:endParaRPr lang="en-US"/>
          </a:p>
        </p:txBody>
      </p:sp>
    </p:spTree>
    <p:extLst>
      <p:ext uri="{BB962C8B-B14F-4D97-AF65-F5344CB8AC3E}">
        <p14:creationId xmlns:p14="http://schemas.microsoft.com/office/powerpoint/2010/main" val="58333122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Slide Background">
            <a:extLst>
              <a:ext uri="{FF2B5EF4-FFF2-40B4-BE49-F238E27FC236}">
                <a16:creationId xmlns:a16="http://schemas.microsoft.com/office/drawing/2014/main" id="{67A5186C-3438-4D83-A03D-BD8A5E2D48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1540DFB4-867C-E2BB-EE93-8ED16E2711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1696413"/>
          </a:xfrm>
          <a:prstGeom prst="rect">
            <a:avLst/>
          </a:prstGeom>
          <a:ln>
            <a:noFill/>
          </a:ln>
          <a:effectLst>
            <a:outerShdw blurRad="304800" dist="114300" dir="5460000" sx="92000" sy="92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524BE7-0005-2DC4-ED1C-5F8514A3F67B}"/>
              </a:ext>
            </a:extLst>
          </p:cNvPr>
          <p:cNvSpPr>
            <a:spLocks noGrp="1"/>
          </p:cNvSpPr>
          <p:nvPr>
            <p:ph type="title"/>
          </p:nvPr>
        </p:nvSpPr>
        <p:spPr>
          <a:xfrm>
            <a:off x="589559" y="262028"/>
            <a:ext cx="7015496" cy="1190445"/>
          </a:xfrm>
        </p:spPr>
        <p:txBody>
          <a:bodyPr vert="horz" lIns="91440" tIns="45720" rIns="91440" bIns="45720" rtlCol="0" anchor="ctr">
            <a:normAutofit/>
          </a:bodyPr>
          <a:lstStyle/>
          <a:p>
            <a:r>
              <a:rPr lang="en-US" sz="4000">
                <a:solidFill>
                  <a:schemeClr val="tx1"/>
                </a:solidFill>
                <a:latin typeface="+mj-lt"/>
                <a:ea typeface="+mj-ea"/>
                <a:cs typeface="+mj-cs"/>
              </a:rPr>
              <a:t>Pósteres de pared</a:t>
            </a:r>
          </a:p>
        </p:txBody>
      </p:sp>
      <p:pic>
        <p:nvPicPr>
          <p:cNvPr id="3" name="Content Placeholder 8">
            <a:extLst>
              <a:ext uri="{FF2B5EF4-FFF2-40B4-BE49-F238E27FC236}">
                <a16:creationId xmlns:a16="http://schemas.microsoft.com/office/drawing/2014/main" id="{31A7FC8E-4D05-171C-C9A9-5D29B7EED089}"/>
              </a:ext>
            </a:extLst>
          </p:cNvPr>
          <p:cNvPicPr>
            <a:picLocks noChangeAspect="1"/>
          </p:cNvPicPr>
          <p:nvPr/>
        </p:nvPicPr>
        <p:blipFill>
          <a:blip r:embed="rId3"/>
          <a:stretch>
            <a:fillRect/>
          </a:stretch>
        </p:blipFill>
        <p:spPr>
          <a:xfrm>
            <a:off x="1030713" y="2473625"/>
            <a:ext cx="2730338" cy="3637951"/>
          </a:xfrm>
          <a:prstGeom prst="rect">
            <a:avLst/>
          </a:prstGeom>
        </p:spPr>
      </p:pic>
      <p:pic>
        <p:nvPicPr>
          <p:cNvPr id="5" name="Content Placeholder 4">
            <a:extLst>
              <a:ext uri="{FF2B5EF4-FFF2-40B4-BE49-F238E27FC236}">
                <a16:creationId xmlns:a16="http://schemas.microsoft.com/office/drawing/2014/main" id="{3B6F485F-4768-E265-8D7B-5F4B3E311BAA}"/>
              </a:ext>
            </a:extLst>
          </p:cNvPr>
          <p:cNvPicPr>
            <a:picLocks noGrp="1" noChangeAspect="1"/>
          </p:cNvPicPr>
          <p:nvPr>
            <p:ph sz="half" idx="1"/>
          </p:nvPr>
        </p:nvPicPr>
        <p:blipFill>
          <a:blip r:embed="rId4" cstate="screen">
            <a:extLst>
              <a:ext uri="{28A0092B-C50C-407E-A947-70E740481C1C}">
                <a14:useLocalDpi xmlns:a14="http://schemas.microsoft.com/office/drawing/2010/main"/>
              </a:ext>
            </a:extLst>
          </a:blip>
          <a:stretch>
            <a:fillRect/>
          </a:stretch>
        </p:blipFill>
        <p:spPr>
          <a:xfrm>
            <a:off x="4386166" y="3136629"/>
            <a:ext cx="3375099" cy="2311942"/>
          </a:xfrm>
          <a:prstGeom prst="rect">
            <a:avLst/>
          </a:prstGeom>
        </p:spPr>
      </p:pic>
      <p:pic>
        <p:nvPicPr>
          <p:cNvPr id="6" name="Content Placeholder 5">
            <a:extLst>
              <a:ext uri="{FF2B5EF4-FFF2-40B4-BE49-F238E27FC236}">
                <a16:creationId xmlns:a16="http://schemas.microsoft.com/office/drawing/2014/main" id="{60DE2886-0E40-2635-17DF-7B525CC3FD81}"/>
              </a:ext>
            </a:extLst>
          </p:cNvPr>
          <p:cNvPicPr>
            <a:picLocks noGrp="1" noChangeAspect="1"/>
          </p:cNvPicPr>
          <p:nvPr>
            <p:ph sz="half" idx="2"/>
          </p:nvPr>
        </p:nvPicPr>
        <p:blipFill>
          <a:blip r:embed="rId5" cstate="screen">
            <a:extLst>
              <a:ext uri="{28A0092B-C50C-407E-A947-70E740481C1C}">
                <a14:useLocalDpi xmlns:a14="http://schemas.microsoft.com/office/drawing/2010/main"/>
              </a:ext>
            </a:extLst>
          </a:blip>
          <a:stretch>
            <a:fillRect/>
          </a:stretch>
        </p:blipFill>
        <p:spPr>
          <a:xfrm>
            <a:off x="8069279" y="3170380"/>
            <a:ext cx="3375099" cy="2244441"/>
          </a:xfrm>
          <a:prstGeom prst="rect">
            <a:avLst/>
          </a:prstGeom>
          <a:effectLst/>
        </p:spPr>
      </p:pic>
    </p:spTree>
    <p:extLst>
      <p:ext uri="{BB962C8B-B14F-4D97-AF65-F5344CB8AC3E}">
        <p14:creationId xmlns:p14="http://schemas.microsoft.com/office/powerpoint/2010/main" val="293486333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1DEE686-61CB-08A6-3AA5-30B527A2C90A}"/>
              </a:ext>
            </a:extLst>
          </p:cNvPr>
          <p:cNvPicPr>
            <a:picLocks noChangeAspect="1"/>
          </p:cNvPicPr>
          <p:nvPr/>
        </p:nvPicPr>
        <p:blipFill>
          <a:blip r:embed="rId3"/>
          <a:stretch>
            <a:fillRect/>
          </a:stretch>
        </p:blipFill>
        <p:spPr>
          <a:xfrm>
            <a:off x="2558673" y="1565612"/>
            <a:ext cx="7074652" cy="5801603"/>
          </a:xfrm>
          <a:prstGeom prst="rect">
            <a:avLst/>
          </a:prstGeom>
        </p:spPr>
      </p:pic>
      <p:sp>
        <p:nvSpPr>
          <p:cNvPr id="2" name="Title 1">
            <a:extLst>
              <a:ext uri="{FF2B5EF4-FFF2-40B4-BE49-F238E27FC236}">
                <a16:creationId xmlns:a16="http://schemas.microsoft.com/office/drawing/2014/main" id="{6B682738-3221-9F63-C6D0-FE0B5D904C44}"/>
              </a:ext>
            </a:extLst>
          </p:cNvPr>
          <p:cNvSpPr>
            <a:spLocks noGrp="1"/>
          </p:cNvSpPr>
          <p:nvPr>
            <p:ph type="title"/>
          </p:nvPr>
        </p:nvSpPr>
        <p:spPr>
          <a:xfrm>
            <a:off x="506460" y="288283"/>
            <a:ext cx="10848584" cy="1277329"/>
          </a:xfrm>
        </p:spPr>
        <p:txBody>
          <a:bodyPr>
            <a:normAutofit fontScale="90000"/>
          </a:bodyPr>
          <a:lstStyle/>
          <a:p>
            <a:r>
              <a:rPr lang="es-ES">
                <a:latin typeface="Calibri"/>
                <a:ea typeface="Calibri"/>
                <a:cs typeface="Calibri"/>
              </a:rPr>
              <a:t>Plantilla de PCI: Póliza y capacitación de higiene de las manos </a:t>
            </a:r>
            <a:endParaRPr lang="en-US">
              <a:latin typeface="Calibri"/>
              <a:ea typeface="Calibri"/>
              <a:cs typeface="Calibri"/>
            </a:endParaRPr>
          </a:p>
        </p:txBody>
      </p:sp>
      <p:graphicFrame>
        <p:nvGraphicFramePr>
          <p:cNvPr id="4" name="Table 3">
            <a:extLst>
              <a:ext uri="{FF2B5EF4-FFF2-40B4-BE49-F238E27FC236}">
                <a16:creationId xmlns:a16="http://schemas.microsoft.com/office/drawing/2014/main" id="{5230A5B6-BF28-1EF3-E462-C4FE56211B84}"/>
              </a:ext>
            </a:extLst>
          </p:cNvPr>
          <p:cNvGraphicFramePr>
            <a:graphicFrameLocks noGrp="1"/>
          </p:cNvGraphicFramePr>
          <p:nvPr>
            <p:extLst>
              <p:ext uri="{D42A27DB-BD31-4B8C-83A1-F6EECF244321}">
                <p14:modId xmlns:p14="http://schemas.microsoft.com/office/powerpoint/2010/main" val="4144395465"/>
              </p:ext>
            </p:extLst>
          </p:nvPr>
        </p:nvGraphicFramePr>
        <p:xfrm>
          <a:off x="1271174" y="2491893"/>
          <a:ext cx="9649651" cy="765366"/>
        </p:xfrm>
        <a:graphic>
          <a:graphicData uri="http://schemas.openxmlformats.org/drawingml/2006/table">
            <a:tbl>
              <a:tblPr firstRow="1" firstCol="1" bandRow="1">
                <a:tableStyleId>{5C22544A-7EE6-4342-B048-85BDC9FD1C3A}</a:tableStyleId>
              </a:tblPr>
              <a:tblGrid>
                <a:gridCol w="9649651">
                  <a:extLst>
                    <a:ext uri="{9D8B030D-6E8A-4147-A177-3AD203B41FA5}">
                      <a16:colId xmlns:a16="http://schemas.microsoft.com/office/drawing/2014/main" val="2302810660"/>
                    </a:ext>
                  </a:extLst>
                </a:gridCol>
              </a:tblGrid>
              <a:tr h="551180">
                <a:tc>
                  <a:txBody>
                    <a:bodyPr/>
                    <a:lstStyle/>
                    <a:p>
                      <a:pPr marL="0" marR="0" algn="ctr">
                        <a:lnSpc>
                          <a:spcPct val="107000"/>
                        </a:lnSpc>
                        <a:spcAft>
                          <a:spcPts val="800"/>
                        </a:spcAft>
                        <a:buNone/>
                      </a:pPr>
                      <a:r>
                        <a:rPr lang="es-ES" sz="2400">
                          <a:effectLst/>
                        </a:rPr>
                        <a:t>En la página 3 de la plantilla del Plan de PCI complete las casillas de verificación “</a:t>
                      </a:r>
                      <a:r>
                        <a:rPr lang="es-ES" sz="2400" err="1">
                          <a:effectLst/>
                        </a:rPr>
                        <a:t>Recuros</a:t>
                      </a:r>
                      <a:r>
                        <a:rPr lang="es-ES" sz="2400">
                          <a:effectLst/>
                        </a:rPr>
                        <a:t> de higiene de manos".</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420072038"/>
                  </a:ext>
                </a:extLst>
              </a:tr>
            </a:tbl>
          </a:graphicData>
        </a:graphic>
      </p:graphicFrame>
    </p:spTree>
    <p:extLst>
      <p:ext uri="{BB962C8B-B14F-4D97-AF65-F5344CB8AC3E}">
        <p14:creationId xmlns:p14="http://schemas.microsoft.com/office/powerpoint/2010/main" val="24654453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06192-AF6A-7280-538D-6AF12FE8C698}"/>
              </a:ext>
            </a:extLst>
          </p:cNvPr>
          <p:cNvSpPr>
            <a:spLocks noGrp="1"/>
          </p:cNvSpPr>
          <p:nvPr>
            <p:ph type="title"/>
          </p:nvPr>
        </p:nvSpPr>
        <p:spPr>
          <a:xfrm>
            <a:off x="838200" y="365125"/>
            <a:ext cx="10515600" cy="1325563"/>
          </a:xfrm>
        </p:spPr>
        <p:txBody>
          <a:bodyPr anchor="ctr">
            <a:normAutofit fontScale="90000"/>
          </a:bodyPr>
          <a:lstStyle/>
          <a:p>
            <a:r>
              <a:rPr lang="es-ES">
                <a:latin typeface="Calibri"/>
                <a:ea typeface="Calibri"/>
                <a:cs typeface="Calibri"/>
              </a:rPr>
              <a:t>Actividad en el mapa: ¿Dónde están las estaciones de higiene de manos en su granja?</a:t>
            </a:r>
            <a:endParaRPr lang="en-US">
              <a:latin typeface="Calibri"/>
              <a:ea typeface="Calibri"/>
              <a:cs typeface="Calibri"/>
            </a:endParaRPr>
          </a:p>
        </p:txBody>
      </p:sp>
      <p:sp>
        <p:nvSpPr>
          <p:cNvPr id="3" name="Content Placeholder 2">
            <a:extLst>
              <a:ext uri="{FF2B5EF4-FFF2-40B4-BE49-F238E27FC236}">
                <a16:creationId xmlns:a16="http://schemas.microsoft.com/office/drawing/2014/main" id="{DC65286E-522D-990F-ED6C-0A8C489FCDAB}"/>
              </a:ext>
            </a:extLst>
          </p:cNvPr>
          <p:cNvSpPr>
            <a:spLocks noGrp="1"/>
          </p:cNvSpPr>
          <p:nvPr>
            <p:ph sz="half" idx="1"/>
          </p:nvPr>
        </p:nvSpPr>
        <p:spPr>
          <a:xfrm>
            <a:off x="838200" y="1595815"/>
            <a:ext cx="5181600" cy="4351338"/>
          </a:xfrm>
        </p:spPr>
        <p:txBody>
          <a:bodyPr vert="horz" lIns="91440" tIns="45720" rIns="91440" bIns="45720" rtlCol="0" anchor="t">
            <a:normAutofit/>
          </a:bodyPr>
          <a:lstStyle/>
          <a:p>
            <a:pPr marL="0" indent="0">
              <a:buNone/>
            </a:pPr>
            <a:endParaRPr lang="en-US" sz="2000">
              <a:latin typeface="Calibri"/>
              <a:ea typeface="Calibri"/>
              <a:cs typeface="Calibri"/>
            </a:endParaRPr>
          </a:p>
          <a:p>
            <a:r>
              <a:rPr lang="es-ES" sz="2000">
                <a:latin typeface="Calibri"/>
                <a:ea typeface="Calibri"/>
                <a:cs typeface="Calibri"/>
              </a:rPr>
              <a:t>Indique la ubicación de las estaciones de lavado de manos en su granja. </a:t>
            </a:r>
            <a:endParaRPr lang="en-US" sz="2000">
              <a:latin typeface="Calibri"/>
              <a:ea typeface="Calibri"/>
              <a:cs typeface="Calibri"/>
            </a:endParaRPr>
          </a:p>
          <a:p>
            <a:pPr lvl="1"/>
            <a:r>
              <a:rPr lang="es-ES">
                <a:latin typeface="Calibri"/>
                <a:ea typeface="Calibri"/>
                <a:cs typeface="Calibri"/>
              </a:rPr>
              <a:t>¿Cuántas puertas se tocan camino a las estaciones?</a:t>
            </a:r>
            <a:endParaRPr lang="en-US">
              <a:latin typeface="Calibri"/>
              <a:ea typeface="Calibri"/>
              <a:cs typeface="Calibri"/>
            </a:endParaRPr>
          </a:p>
          <a:p>
            <a:pPr lvl="1"/>
            <a:r>
              <a:rPr lang="es-ES">
                <a:latin typeface="Calibri"/>
                <a:ea typeface="Calibri"/>
                <a:cs typeface="Calibri"/>
              </a:rPr>
              <a:t>¿Están las estaciones ubicadas cerca de áreas de alto riesgo?</a:t>
            </a:r>
            <a:endParaRPr lang="en-US">
              <a:latin typeface="Calibri"/>
              <a:ea typeface="Calibri"/>
              <a:cs typeface="Calibri"/>
            </a:endParaRPr>
          </a:p>
          <a:p>
            <a:pPr lvl="1"/>
            <a:r>
              <a:rPr lang="es-ES">
                <a:latin typeface="Calibri"/>
                <a:ea typeface="Calibri"/>
                <a:cs typeface="Calibri"/>
              </a:rPr>
              <a:t>¿Las estaciones de higiene de manos están situadas en áreas de trabajo con mayor riesgo de exposición a infecciones?</a:t>
            </a:r>
            <a:endParaRPr lang="en-US">
              <a:latin typeface="Calibri"/>
              <a:ea typeface="Calibri"/>
              <a:cs typeface="Calibri"/>
            </a:endParaRPr>
          </a:p>
          <a:p>
            <a:pPr lvl="1"/>
            <a:r>
              <a:rPr lang="es-ES">
                <a:latin typeface="Calibri"/>
                <a:ea typeface="Calibri"/>
                <a:cs typeface="Calibri"/>
              </a:rPr>
              <a:t>¿Considera cuántas puertas o áreas de trabajo debe pasar un empleado para lavarse las manos con agua y jabón?</a:t>
            </a:r>
            <a:endParaRPr lang="en-US">
              <a:latin typeface="Calibri"/>
              <a:ea typeface="Calibri"/>
              <a:cs typeface="Calibri"/>
            </a:endParaRPr>
          </a:p>
        </p:txBody>
      </p:sp>
      <p:pic>
        <p:nvPicPr>
          <p:cNvPr id="5" name="Graphic 4" descr="Map with pin with solid fill">
            <a:extLst>
              <a:ext uri="{FF2B5EF4-FFF2-40B4-BE49-F238E27FC236}">
                <a16:creationId xmlns:a16="http://schemas.microsoft.com/office/drawing/2014/main" id="{FE2436E8-BFC2-07EF-2807-9F288A5FC2C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587331" y="1825625"/>
            <a:ext cx="4351338" cy="4351338"/>
          </a:xfrm>
          <a:prstGeom prst="rect">
            <a:avLst/>
          </a:prstGeom>
        </p:spPr>
      </p:pic>
    </p:spTree>
    <p:extLst>
      <p:ext uri="{BB962C8B-B14F-4D97-AF65-F5344CB8AC3E}">
        <p14:creationId xmlns:p14="http://schemas.microsoft.com/office/powerpoint/2010/main" val="278232405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938CE-05CD-D9C2-CF1B-E02D7F1B48BD}"/>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E0302AF-1C2B-C1A6-A6FF-6C473D4EA3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2" name="sketchy line">
            <a:extLst>
              <a:ext uri="{FF2B5EF4-FFF2-40B4-BE49-F238E27FC236}">
                <a16:creationId xmlns:a16="http://schemas.microsoft.com/office/drawing/2014/main" id="{41EFBAF4-107C-9C1D-246B-D75B3DA220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3" name="Content Placeholder 2">
            <a:extLst>
              <a:ext uri="{FF2B5EF4-FFF2-40B4-BE49-F238E27FC236}">
                <a16:creationId xmlns:a16="http://schemas.microsoft.com/office/drawing/2014/main" id="{8558684D-30C1-9DC8-DC35-CD040581E3D2}"/>
              </a:ext>
            </a:extLst>
          </p:cNvPr>
          <p:cNvSpPr>
            <a:spLocks noGrp="1"/>
          </p:cNvSpPr>
          <p:nvPr>
            <p:ph sz="half" idx="1"/>
          </p:nvPr>
        </p:nvSpPr>
        <p:spPr>
          <a:xfrm>
            <a:off x="338667" y="2006170"/>
            <a:ext cx="7010399" cy="4119172"/>
          </a:xfrm>
        </p:spPr>
        <p:txBody>
          <a:bodyPr vert="horz" lIns="91440" tIns="45720" rIns="91440" bIns="45720" rtlCol="0" anchor="t">
            <a:normAutofit/>
          </a:bodyPr>
          <a:lstStyle/>
          <a:p>
            <a:endParaRPr lang="en-US"/>
          </a:p>
          <a:p>
            <a:pPr marL="0" indent="0">
              <a:buNone/>
            </a:pPr>
            <a:endParaRPr lang="en-US" sz="2200">
              <a:ea typeface="+mn-ea"/>
              <a:cs typeface="+mn-cs"/>
            </a:endParaRPr>
          </a:p>
        </p:txBody>
      </p:sp>
      <p:pic>
        <p:nvPicPr>
          <p:cNvPr id="4" name="Picture 3">
            <a:extLst>
              <a:ext uri="{FF2B5EF4-FFF2-40B4-BE49-F238E27FC236}">
                <a16:creationId xmlns:a16="http://schemas.microsoft.com/office/drawing/2014/main" id="{D1D47AAA-80CF-2B1F-9F8B-A536EE89458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pic>
        <p:nvPicPr>
          <p:cNvPr id="14" name="图片 13">
            <a:extLst>
              <a:ext uri="{FF2B5EF4-FFF2-40B4-BE49-F238E27FC236}">
                <a16:creationId xmlns:a16="http://schemas.microsoft.com/office/drawing/2014/main" id="{CF333A0B-5A02-42EE-9388-3ED45BEA1B8D}"/>
              </a:ext>
            </a:extLst>
          </p:cNvPr>
          <p:cNvPicPr>
            <a:picLocks noChangeAspect="1"/>
          </p:cNvPicPr>
          <p:nvPr/>
        </p:nvPicPr>
        <p:blipFill>
          <a:blip r:embed="rId4"/>
          <a:stretch>
            <a:fillRect/>
          </a:stretch>
        </p:blipFill>
        <p:spPr>
          <a:xfrm>
            <a:off x="308629" y="1519581"/>
            <a:ext cx="11310877" cy="317870"/>
          </a:xfrm>
          <a:prstGeom prst="rect">
            <a:avLst/>
          </a:prstGeom>
        </p:spPr>
      </p:pic>
      <p:sp>
        <p:nvSpPr>
          <p:cNvPr id="7" name="TextBox 6">
            <a:extLst>
              <a:ext uri="{FF2B5EF4-FFF2-40B4-BE49-F238E27FC236}">
                <a16:creationId xmlns:a16="http://schemas.microsoft.com/office/drawing/2014/main" id="{2BBBFF29-4861-4B3B-C899-F537C9C9C369}"/>
              </a:ext>
            </a:extLst>
          </p:cNvPr>
          <p:cNvSpPr txBox="1"/>
          <p:nvPr/>
        </p:nvSpPr>
        <p:spPr>
          <a:xfrm>
            <a:off x="744624" y="1941469"/>
            <a:ext cx="5348189" cy="3785652"/>
          </a:xfrm>
          <a:prstGeom prst="rect">
            <a:avLst/>
          </a:prstGeom>
          <a:noFill/>
        </p:spPr>
        <p:txBody>
          <a:bodyPr wrap="square" lIns="91440" tIns="45720" rIns="91440" bIns="45720" anchor="t">
            <a:spAutoFit/>
          </a:bodyPr>
          <a:lstStyle/>
          <a:p>
            <a:r>
              <a:rPr lang="es-ES" sz="2000" b="1">
                <a:latin typeface="Calibri" panose="020F0502020204030204" pitchFamily="34" charset="0"/>
                <a:ea typeface="Calibri" panose="020F0502020204030204" pitchFamily="34" charset="0"/>
                <a:cs typeface="Calibri" panose="020F0502020204030204" pitchFamily="34" charset="0"/>
              </a:rPr>
              <a:t>Mantenimiento de la estación de lavado de manos</a:t>
            </a:r>
          </a:p>
          <a:p>
            <a:pPr marL="342900" indent="-342900">
              <a:buFont typeface="Arial" panose="020B0604020202020204" pitchFamily="34" charset="0"/>
              <a:buChar char="•"/>
            </a:pPr>
            <a:r>
              <a:rPr lang="es-ES" sz="2000">
                <a:latin typeface="Calibri"/>
                <a:ea typeface="Calibri"/>
                <a:cs typeface="Calibri"/>
              </a:rPr>
              <a:t>Colocada en todas las áreas de trabajo de alto riesgo.</a:t>
            </a:r>
          </a:p>
          <a:p>
            <a:pPr marL="342900" indent="-342900">
              <a:buFont typeface="Arial" panose="020B0604020202020204" pitchFamily="34" charset="0"/>
              <a:buChar char="•"/>
            </a:pPr>
            <a:r>
              <a:rPr lang="es-ES" sz="2000">
                <a:latin typeface="Calibri"/>
                <a:ea typeface="Calibri"/>
                <a:cs typeface="Calibri"/>
              </a:rPr>
              <a:t>Se mantienen con jabón, toallas y agua limpia.</a:t>
            </a:r>
            <a:endParaRPr lang="es-ES">
              <a:latin typeface="Calibri"/>
              <a:ea typeface="Calibri"/>
              <a:cs typeface="Calibri"/>
            </a:endParaRPr>
          </a:p>
          <a:p>
            <a:pPr marL="342900" indent="-342900">
              <a:buFont typeface="Arial" panose="020B0604020202020204" pitchFamily="34" charset="0"/>
              <a:buChar char="•"/>
            </a:pPr>
            <a:r>
              <a:rPr lang="es-ES" sz="2000">
                <a:latin typeface="Calibri"/>
                <a:ea typeface="Calibri"/>
                <a:cs typeface="Calibri"/>
              </a:rPr>
              <a:t>Colocar avisos sobre cuándo y cómo lavarse las manos.</a:t>
            </a:r>
            <a:endParaRPr lang="es-ES">
              <a:ea typeface="Calibri"/>
              <a:cs typeface="Calibri"/>
            </a:endParaRPr>
          </a:p>
          <a:p>
            <a:r>
              <a:rPr lang="es-ES" sz="2000" b="1">
                <a:latin typeface="Calibri" panose="020F0502020204030204" pitchFamily="34" charset="0"/>
                <a:ea typeface="Calibri" panose="020F0502020204030204" pitchFamily="34" charset="0"/>
                <a:cs typeface="Calibri" panose="020F0502020204030204" pitchFamily="34" charset="0"/>
              </a:rPr>
              <a:t>Recursos adicionales sobre higiene de manos</a:t>
            </a:r>
          </a:p>
          <a:p>
            <a:pPr marL="342900" indent="-342900">
              <a:buFont typeface="Arial" panose="020B0604020202020204" pitchFamily="34" charset="0"/>
              <a:buChar char="•"/>
            </a:pPr>
            <a:r>
              <a:rPr lang="es-ES" sz="2000">
                <a:latin typeface="Calibri"/>
                <a:ea typeface="Calibri"/>
                <a:cs typeface="Calibri"/>
              </a:rPr>
              <a:t>Folleto de instrucciones para la estación de lavado de manos "Hazlo tú mismo".</a:t>
            </a:r>
            <a:endParaRPr lang="en-US" sz="2000">
              <a:latin typeface="Calibri"/>
              <a:ea typeface="Calibri"/>
              <a:cs typeface="Calibri"/>
            </a:endParaRPr>
          </a:p>
          <a:p>
            <a:pPr marL="342900" indent="-342900">
              <a:buFont typeface="Arial" panose="020B0604020202020204" pitchFamily="34" charset="0"/>
              <a:buChar char="•"/>
            </a:pPr>
            <a:r>
              <a:rPr lang="es-ES" sz="2000">
                <a:latin typeface="Calibri"/>
                <a:ea typeface="Calibri"/>
                <a:cs typeface="Calibri"/>
              </a:rPr>
              <a:t>Lista de verificación para el mantenimiento de estaciones de higiene de manos.</a:t>
            </a:r>
            <a:endParaRPr lang="en-US" sz="2000">
              <a:latin typeface="Calibri"/>
              <a:ea typeface="Calibri"/>
              <a:cs typeface="Calibri"/>
            </a:endParaRPr>
          </a:p>
        </p:txBody>
      </p:sp>
      <p:pic>
        <p:nvPicPr>
          <p:cNvPr id="11" name="图片 10">
            <a:extLst>
              <a:ext uri="{FF2B5EF4-FFF2-40B4-BE49-F238E27FC236}">
                <a16:creationId xmlns:a16="http://schemas.microsoft.com/office/drawing/2014/main" id="{A9E11E72-69B2-61BF-36BA-86B9BAAA13FE}"/>
              </a:ext>
            </a:extLst>
          </p:cNvPr>
          <p:cNvPicPr>
            <a:picLocks noChangeAspect="1"/>
          </p:cNvPicPr>
          <p:nvPr/>
        </p:nvPicPr>
        <p:blipFill>
          <a:blip r:embed="rId5"/>
          <a:stretch>
            <a:fillRect/>
          </a:stretch>
        </p:blipFill>
        <p:spPr>
          <a:xfrm>
            <a:off x="181540" y="1565735"/>
            <a:ext cx="12298679" cy="273739"/>
          </a:xfrm>
          <a:prstGeom prst="rect">
            <a:avLst/>
          </a:prstGeom>
        </p:spPr>
      </p:pic>
      <p:sp>
        <p:nvSpPr>
          <p:cNvPr id="2" name="Title 1">
            <a:extLst>
              <a:ext uri="{FF2B5EF4-FFF2-40B4-BE49-F238E27FC236}">
                <a16:creationId xmlns:a16="http://schemas.microsoft.com/office/drawing/2014/main" id="{59DDFBE0-616C-C32B-84FF-03EDBB87B923}"/>
              </a:ext>
            </a:extLst>
          </p:cNvPr>
          <p:cNvSpPr>
            <a:spLocks noGrp="1"/>
          </p:cNvSpPr>
          <p:nvPr>
            <p:ph type="title"/>
          </p:nvPr>
        </p:nvSpPr>
        <p:spPr>
          <a:xfrm>
            <a:off x="342684" y="345358"/>
            <a:ext cx="11846557" cy="1050294"/>
          </a:xfrm>
        </p:spPr>
        <p:txBody>
          <a:bodyPr vert="horz" lIns="91440" tIns="45720" rIns="91440" bIns="45720" rtlCol="0" anchor="b">
            <a:noAutofit/>
          </a:bodyPr>
          <a:lstStyle/>
          <a:p>
            <a:r>
              <a:rPr lang="es-ES" sz="3600">
                <a:latin typeface="Calibri"/>
                <a:ea typeface="Calibri"/>
                <a:cs typeface="Calibri"/>
              </a:rPr>
              <a:t>Mantenimiento y recursos de la estación de lavado de manos</a:t>
            </a:r>
            <a:endParaRPr lang="en-US" sz="3600"/>
          </a:p>
        </p:txBody>
      </p:sp>
      <p:pic>
        <p:nvPicPr>
          <p:cNvPr id="2050" name="Picture 2" descr="A close up of a device&#10;&#10;Description automatically generated">
            <a:extLst>
              <a:ext uri="{FF2B5EF4-FFF2-40B4-BE49-F238E27FC236}">
                <a16:creationId xmlns:a16="http://schemas.microsoft.com/office/drawing/2014/main" id="{D2CE2731-8E82-E4A6-7566-F959D098A6D1}"/>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330880" y="1782951"/>
            <a:ext cx="5053745" cy="4064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0297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9B3D5-A437-C9A9-2299-481576FCB82C}"/>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F3C6BC4-0132-C79B-0102-358FFA69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2" name="sketchy line">
            <a:extLst>
              <a:ext uri="{FF2B5EF4-FFF2-40B4-BE49-F238E27FC236}">
                <a16:creationId xmlns:a16="http://schemas.microsoft.com/office/drawing/2014/main" id="{1BFAF3E5-92B5-9F34-75BE-70C2CD7340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3" name="Content Placeholder 2">
            <a:extLst>
              <a:ext uri="{FF2B5EF4-FFF2-40B4-BE49-F238E27FC236}">
                <a16:creationId xmlns:a16="http://schemas.microsoft.com/office/drawing/2014/main" id="{055074CB-D929-5574-C71C-5FA0FCF40056}"/>
              </a:ext>
            </a:extLst>
          </p:cNvPr>
          <p:cNvSpPr>
            <a:spLocks noGrp="1"/>
          </p:cNvSpPr>
          <p:nvPr>
            <p:ph sz="half" idx="1"/>
          </p:nvPr>
        </p:nvSpPr>
        <p:spPr>
          <a:xfrm>
            <a:off x="338667" y="2006170"/>
            <a:ext cx="7010399" cy="4119172"/>
          </a:xfrm>
        </p:spPr>
        <p:txBody>
          <a:bodyPr vert="horz" lIns="91440" tIns="45720" rIns="91440" bIns="45720" rtlCol="0" anchor="t">
            <a:normAutofit/>
          </a:bodyPr>
          <a:lstStyle/>
          <a:p>
            <a:endParaRPr lang="en-US"/>
          </a:p>
          <a:p>
            <a:pPr marL="0" indent="0">
              <a:buNone/>
            </a:pPr>
            <a:endParaRPr lang="en-US" sz="2200">
              <a:ea typeface="+mn-ea"/>
              <a:cs typeface="+mn-cs"/>
            </a:endParaRPr>
          </a:p>
        </p:txBody>
      </p:sp>
      <p:pic>
        <p:nvPicPr>
          <p:cNvPr id="4" name="Picture 3">
            <a:extLst>
              <a:ext uri="{FF2B5EF4-FFF2-40B4-BE49-F238E27FC236}">
                <a16:creationId xmlns:a16="http://schemas.microsoft.com/office/drawing/2014/main" id="{8D0ADDE2-9D01-1E4D-9D9B-8A6A85B7104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pic>
        <p:nvPicPr>
          <p:cNvPr id="14" name="图片 13">
            <a:extLst>
              <a:ext uri="{FF2B5EF4-FFF2-40B4-BE49-F238E27FC236}">
                <a16:creationId xmlns:a16="http://schemas.microsoft.com/office/drawing/2014/main" id="{F02C7B63-D4B5-549F-18EB-623E5B246A47}"/>
              </a:ext>
            </a:extLst>
          </p:cNvPr>
          <p:cNvPicPr>
            <a:picLocks noChangeAspect="1"/>
          </p:cNvPicPr>
          <p:nvPr/>
        </p:nvPicPr>
        <p:blipFill>
          <a:blip r:embed="rId4"/>
          <a:stretch>
            <a:fillRect/>
          </a:stretch>
        </p:blipFill>
        <p:spPr>
          <a:xfrm>
            <a:off x="308629" y="1519581"/>
            <a:ext cx="11310877" cy="317870"/>
          </a:xfrm>
          <a:prstGeom prst="rect">
            <a:avLst/>
          </a:prstGeom>
        </p:spPr>
      </p:pic>
      <p:sp>
        <p:nvSpPr>
          <p:cNvPr id="7" name="TextBox 6">
            <a:extLst>
              <a:ext uri="{FF2B5EF4-FFF2-40B4-BE49-F238E27FC236}">
                <a16:creationId xmlns:a16="http://schemas.microsoft.com/office/drawing/2014/main" id="{5857D33C-020F-B353-A88F-5B2E5D91A80B}"/>
              </a:ext>
            </a:extLst>
          </p:cNvPr>
          <p:cNvSpPr txBox="1"/>
          <p:nvPr/>
        </p:nvSpPr>
        <p:spPr>
          <a:xfrm>
            <a:off x="744624" y="1941469"/>
            <a:ext cx="5348189" cy="3785652"/>
          </a:xfrm>
          <a:prstGeom prst="rect">
            <a:avLst/>
          </a:prstGeom>
          <a:noFill/>
        </p:spPr>
        <p:txBody>
          <a:bodyPr wrap="square">
            <a:spAutoFit/>
          </a:bodyPr>
          <a:lstStyle/>
          <a:p>
            <a:r>
              <a:rPr lang="es-ES" sz="2000" b="1">
                <a:latin typeface="Calibri" panose="020F0502020204030204" pitchFamily="34" charset="0"/>
                <a:ea typeface="Calibri" panose="020F0502020204030204" pitchFamily="34" charset="0"/>
                <a:cs typeface="Calibri" panose="020F0502020204030204" pitchFamily="34" charset="0"/>
              </a:rPr>
              <a:t>Mantenimiento de la estación de lavado de manos</a:t>
            </a:r>
          </a:p>
          <a:p>
            <a:pPr marL="342900" indent="-342900">
              <a:buFont typeface="Arial" panose="020B0604020202020204" pitchFamily="34" charset="0"/>
              <a:buChar char="•"/>
            </a:pPr>
            <a:r>
              <a:rPr lang="es-ES" sz="2000">
                <a:latin typeface="Calibri" panose="020F0502020204030204" pitchFamily="34" charset="0"/>
                <a:ea typeface="Calibri" panose="020F0502020204030204" pitchFamily="34" charset="0"/>
                <a:cs typeface="Calibri" panose="020F0502020204030204" pitchFamily="34" charset="0"/>
              </a:rPr>
              <a:t>Colocado en todas las áreas de trabajo de alto riesgo.
Mantenlo con jabón, toallas y agua limpia.
Coloca carteles sobre cuándo y cómo lavarse las manos.</a:t>
            </a:r>
          </a:p>
          <a:p>
            <a:r>
              <a:rPr lang="es-ES" sz="2000" b="1">
                <a:latin typeface="Calibri" panose="020F0502020204030204" pitchFamily="34" charset="0"/>
                <a:ea typeface="Calibri" panose="020F0502020204030204" pitchFamily="34" charset="0"/>
                <a:cs typeface="Calibri" panose="020F0502020204030204" pitchFamily="34" charset="0"/>
              </a:rPr>
              <a:t>Recursos adicionales sobre higiene de manos</a:t>
            </a:r>
          </a:p>
          <a:p>
            <a:pPr marL="342900" indent="-342900">
              <a:buFont typeface="Arial" panose="020B0604020202020204" pitchFamily="34" charset="0"/>
              <a:buChar char="•"/>
            </a:pPr>
            <a:r>
              <a:rPr lang="es-ES" sz="2000">
                <a:latin typeface="Calibri" panose="020F0502020204030204" pitchFamily="34" charset="0"/>
                <a:ea typeface="Calibri" panose="020F0502020204030204" pitchFamily="34" charset="0"/>
                <a:cs typeface="Calibri" panose="020F0502020204030204" pitchFamily="34" charset="0"/>
              </a:rPr>
              <a:t>Folleto de instrucciones para la estación de lavado de manos hazlo tú mismo
Lista de comprobación para el mantenimiento de estaciones de higiene de manos</a:t>
            </a:r>
            <a:endParaRPr lang="en-US" sz="2000">
              <a:latin typeface="Calibri" panose="020F0502020204030204" pitchFamily="34" charset="0"/>
              <a:ea typeface="Calibri" panose="020F0502020204030204" pitchFamily="34" charset="0"/>
              <a:cs typeface="Calibri" panose="020F0502020204030204" pitchFamily="34" charset="0"/>
            </a:endParaRPr>
          </a:p>
        </p:txBody>
      </p:sp>
      <p:pic>
        <p:nvPicPr>
          <p:cNvPr id="11" name="图片 10">
            <a:extLst>
              <a:ext uri="{FF2B5EF4-FFF2-40B4-BE49-F238E27FC236}">
                <a16:creationId xmlns:a16="http://schemas.microsoft.com/office/drawing/2014/main" id="{4DC7B82E-462C-C9EE-35B7-4218B98B4E6D}"/>
              </a:ext>
            </a:extLst>
          </p:cNvPr>
          <p:cNvPicPr>
            <a:picLocks noChangeAspect="1"/>
          </p:cNvPicPr>
          <p:nvPr/>
        </p:nvPicPr>
        <p:blipFill>
          <a:blip r:embed="rId5"/>
          <a:stretch>
            <a:fillRect/>
          </a:stretch>
        </p:blipFill>
        <p:spPr>
          <a:xfrm>
            <a:off x="181540" y="1565735"/>
            <a:ext cx="12298679" cy="273739"/>
          </a:xfrm>
          <a:prstGeom prst="rect">
            <a:avLst/>
          </a:prstGeom>
        </p:spPr>
      </p:pic>
      <p:sp>
        <p:nvSpPr>
          <p:cNvPr id="2" name="Title 1">
            <a:extLst>
              <a:ext uri="{FF2B5EF4-FFF2-40B4-BE49-F238E27FC236}">
                <a16:creationId xmlns:a16="http://schemas.microsoft.com/office/drawing/2014/main" id="{B2F5F4D9-361D-2D95-C4CD-F63F7743F008}"/>
              </a:ext>
            </a:extLst>
          </p:cNvPr>
          <p:cNvSpPr>
            <a:spLocks noGrp="1"/>
          </p:cNvSpPr>
          <p:nvPr>
            <p:ph type="title"/>
          </p:nvPr>
        </p:nvSpPr>
        <p:spPr>
          <a:xfrm>
            <a:off x="572493" y="345358"/>
            <a:ext cx="11568368" cy="1050294"/>
          </a:xfrm>
        </p:spPr>
        <p:txBody>
          <a:bodyPr vert="horz" lIns="91440" tIns="45720" rIns="91440" bIns="45720" rtlCol="0" anchor="b">
            <a:noAutofit/>
          </a:bodyPr>
          <a:lstStyle/>
          <a:p>
            <a:r>
              <a:rPr lang="es-ES" sz="3600">
                <a:latin typeface="Calibri"/>
                <a:ea typeface="Calibri"/>
                <a:cs typeface="Calibri"/>
              </a:rPr>
              <a:t>Mantenimiento y recursos de la estación de lavado de manos</a:t>
            </a:r>
            <a:endParaRPr lang="en-US" sz="3600"/>
          </a:p>
        </p:txBody>
      </p:sp>
      <p:pic>
        <p:nvPicPr>
          <p:cNvPr id="2050" name="Picture 2" descr="A close up of a device&#10;&#10;Description automatically generated">
            <a:extLst>
              <a:ext uri="{FF2B5EF4-FFF2-40B4-BE49-F238E27FC236}">
                <a16:creationId xmlns:a16="http://schemas.microsoft.com/office/drawing/2014/main" id="{034C5802-8251-BA6D-FCF7-5F8FFB5BE364}"/>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330880" y="1782951"/>
            <a:ext cx="5053745" cy="406430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Table 7">
            <a:extLst>
              <a:ext uri="{FF2B5EF4-FFF2-40B4-BE49-F238E27FC236}">
                <a16:creationId xmlns:a16="http://schemas.microsoft.com/office/drawing/2014/main" id="{ABBA1BB8-11BB-84B2-3852-5E0F5F1EA368}"/>
              </a:ext>
            </a:extLst>
          </p:cNvPr>
          <p:cNvGraphicFramePr>
            <a:graphicFrameLocks noGrp="1"/>
          </p:cNvGraphicFramePr>
          <p:nvPr/>
        </p:nvGraphicFramePr>
        <p:xfrm>
          <a:off x="744624" y="3540196"/>
          <a:ext cx="10752570" cy="765366"/>
        </p:xfrm>
        <a:graphic>
          <a:graphicData uri="http://schemas.openxmlformats.org/drawingml/2006/table">
            <a:tbl>
              <a:tblPr firstRow="1" firstCol="1" bandRow="1">
                <a:tableStyleId>{5C22544A-7EE6-4342-B048-85BDC9FD1C3A}</a:tableStyleId>
              </a:tblPr>
              <a:tblGrid>
                <a:gridCol w="10752570">
                  <a:extLst>
                    <a:ext uri="{9D8B030D-6E8A-4147-A177-3AD203B41FA5}">
                      <a16:colId xmlns:a16="http://schemas.microsoft.com/office/drawing/2014/main" val="452951627"/>
                    </a:ext>
                  </a:extLst>
                </a:gridCol>
              </a:tblGrid>
              <a:tr h="729438">
                <a:tc>
                  <a:txBody>
                    <a:bodyPr/>
                    <a:lstStyle/>
                    <a:p>
                      <a:pPr marL="0" marR="0" algn="ctr">
                        <a:lnSpc>
                          <a:spcPct val="107000"/>
                        </a:lnSpc>
                        <a:spcAft>
                          <a:spcPts val="800"/>
                        </a:spcAft>
                        <a:buNone/>
                      </a:pPr>
                      <a:r>
                        <a:rPr lang="es-ES" sz="2400">
                          <a:effectLst/>
                        </a:rPr>
                        <a:t>En la página 4 de la Plantilla del Plan de PCI, complete las casillas de verificación "Mantenimiento y póliza de la estación de lavado de manos".</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470560975"/>
                  </a:ext>
                </a:extLst>
              </a:tr>
            </a:tbl>
          </a:graphicData>
        </a:graphic>
      </p:graphicFrame>
    </p:spTree>
    <p:extLst>
      <p:ext uri="{BB962C8B-B14F-4D97-AF65-F5344CB8AC3E}">
        <p14:creationId xmlns:p14="http://schemas.microsoft.com/office/powerpoint/2010/main" val="317740770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1F4D7-8E8E-5748-1CBC-DD5B7275EFB7}"/>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8FCF325-87B8-F01F-495B-25FB45F872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2" name="sketchy line">
            <a:extLst>
              <a:ext uri="{FF2B5EF4-FFF2-40B4-BE49-F238E27FC236}">
                <a16:creationId xmlns:a16="http://schemas.microsoft.com/office/drawing/2014/main" id="{00F50F37-4F7D-A512-D42C-1348E585A6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3" name="Content Placeholder 2">
            <a:extLst>
              <a:ext uri="{FF2B5EF4-FFF2-40B4-BE49-F238E27FC236}">
                <a16:creationId xmlns:a16="http://schemas.microsoft.com/office/drawing/2014/main" id="{32DA1597-34E1-2608-C5F0-555F6B9B3668}"/>
              </a:ext>
            </a:extLst>
          </p:cNvPr>
          <p:cNvSpPr>
            <a:spLocks noGrp="1"/>
          </p:cNvSpPr>
          <p:nvPr>
            <p:ph sz="half" idx="1"/>
          </p:nvPr>
        </p:nvSpPr>
        <p:spPr>
          <a:xfrm>
            <a:off x="338667" y="2006170"/>
            <a:ext cx="7010399" cy="4119172"/>
          </a:xfrm>
        </p:spPr>
        <p:txBody>
          <a:bodyPr vert="horz" lIns="91440" tIns="45720" rIns="91440" bIns="45720" rtlCol="0" anchor="t">
            <a:normAutofit/>
          </a:bodyPr>
          <a:lstStyle/>
          <a:p>
            <a:endParaRPr lang="en-US"/>
          </a:p>
          <a:p>
            <a:pPr marL="0" indent="0">
              <a:buNone/>
            </a:pPr>
            <a:endParaRPr lang="en-US" sz="2200">
              <a:ea typeface="+mn-ea"/>
              <a:cs typeface="+mn-cs"/>
            </a:endParaRPr>
          </a:p>
        </p:txBody>
      </p:sp>
      <p:pic>
        <p:nvPicPr>
          <p:cNvPr id="4" name="Picture 3">
            <a:extLst>
              <a:ext uri="{FF2B5EF4-FFF2-40B4-BE49-F238E27FC236}">
                <a16:creationId xmlns:a16="http://schemas.microsoft.com/office/drawing/2014/main" id="{E0500BE9-35FE-ADF5-A127-FBF4B9EACE3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sp>
        <p:nvSpPr>
          <p:cNvPr id="17" name="文本框 16">
            <a:extLst>
              <a:ext uri="{FF2B5EF4-FFF2-40B4-BE49-F238E27FC236}">
                <a16:creationId xmlns:a16="http://schemas.microsoft.com/office/drawing/2014/main" id="{7D1F32EC-2FEE-1F63-E775-857141594637}"/>
              </a:ext>
            </a:extLst>
          </p:cNvPr>
          <p:cNvSpPr txBox="1"/>
          <p:nvPr/>
        </p:nvSpPr>
        <p:spPr>
          <a:xfrm>
            <a:off x="704538" y="2292089"/>
            <a:ext cx="5387001" cy="3416320"/>
          </a:xfrm>
          <a:prstGeom prst="rect">
            <a:avLst/>
          </a:prstGeom>
          <a:noFill/>
        </p:spPr>
        <p:txBody>
          <a:bodyPr wrap="square" lIns="91440" tIns="45720" rIns="91440" bIns="45720" anchor="t">
            <a:spAutoFit/>
          </a:bodyPr>
          <a:lstStyle/>
          <a:p>
            <a:r>
              <a:rPr lang="es-ES" altLang="zh-CN" sz="2400" b="1">
                <a:latin typeface="Calibri" panose="020F0502020204030204" pitchFamily="34" charset="0"/>
                <a:ea typeface="Calibri" panose="020F0502020204030204" pitchFamily="34" charset="0"/>
                <a:cs typeface="Calibri" panose="020F0502020204030204" pitchFamily="34" charset="0"/>
              </a:rPr>
              <a:t>Prácticas de vestimenta de trabajo</a:t>
            </a:r>
          </a:p>
          <a:p>
            <a:pPr marL="342900" indent="-342900">
              <a:buFont typeface="Arial" panose="020B0604020202020204" pitchFamily="34" charset="0"/>
              <a:buChar char="•"/>
            </a:pPr>
            <a:r>
              <a:rPr lang="es-ES" altLang="zh-CN" sz="2400">
                <a:latin typeface="Calibri"/>
                <a:ea typeface="Calibri"/>
                <a:cs typeface="Calibri"/>
              </a:rPr>
              <a:t>No llevar a casa ropa de trabajo contaminada.</a:t>
            </a:r>
            <a:endParaRPr lang="en-US" altLang="zh-CN" sz="2400">
              <a:latin typeface="Calibri"/>
              <a:ea typeface="Calibri"/>
              <a:cs typeface="Calibri"/>
            </a:endParaRPr>
          </a:p>
          <a:p>
            <a:pPr marL="342900" indent="-342900">
              <a:buFont typeface="Arial" panose="020B0604020202020204" pitchFamily="34" charset="0"/>
              <a:buChar char="•"/>
            </a:pPr>
            <a:r>
              <a:rPr lang="es-ES" altLang="zh-CN" sz="2400">
                <a:latin typeface="Calibri"/>
                <a:ea typeface="Calibri"/>
                <a:cs typeface="Calibri"/>
              </a:rPr>
              <a:t>Proporcionar lavandería o servicio de lavandería en el lugar de trabajo, si es posible.</a:t>
            </a:r>
            <a:endParaRPr lang="en-US" altLang="zh-CN" sz="2400">
              <a:latin typeface="Calibri"/>
              <a:ea typeface="Calibri"/>
              <a:cs typeface="Calibri"/>
            </a:endParaRPr>
          </a:p>
          <a:p>
            <a:pPr marL="342900" indent="-342900">
              <a:buFont typeface="Arial" panose="020B0604020202020204" pitchFamily="34" charset="0"/>
              <a:buChar char="•"/>
            </a:pPr>
            <a:r>
              <a:rPr lang="es-ES" altLang="zh-CN" sz="2400">
                <a:latin typeface="Calibri"/>
                <a:ea typeface="Calibri"/>
                <a:cs typeface="Calibri"/>
              </a:rPr>
              <a:t>Si no es posible, cambiarse de ropa antes de salir de la granja, guardarla en bolsas selladas y lavarla por separado.</a:t>
            </a:r>
            <a:endParaRPr lang="en-US" altLang="zh-CN" sz="2400">
              <a:latin typeface="Calibri"/>
              <a:ea typeface="Calibri"/>
              <a:cs typeface="Calibri"/>
            </a:endParaRPr>
          </a:p>
        </p:txBody>
      </p:sp>
      <p:sp>
        <p:nvSpPr>
          <p:cNvPr id="2" name="Title 1">
            <a:extLst>
              <a:ext uri="{FF2B5EF4-FFF2-40B4-BE49-F238E27FC236}">
                <a16:creationId xmlns:a16="http://schemas.microsoft.com/office/drawing/2014/main" id="{D21AE8F8-1F36-EE54-0A12-58F2754A0B93}"/>
              </a:ext>
            </a:extLst>
          </p:cNvPr>
          <p:cNvSpPr>
            <a:spLocks noGrp="1"/>
          </p:cNvSpPr>
          <p:nvPr>
            <p:ph type="title"/>
          </p:nvPr>
        </p:nvSpPr>
        <p:spPr>
          <a:xfrm>
            <a:off x="572493" y="673500"/>
            <a:ext cx="11568368" cy="543070"/>
          </a:xfrm>
        </p:spPr>
        <p:txBody>
          <a:bodyPr vert="horz" lIns="91440" tIns="45720" rIns="91440" bIns="45720" rtlCol="0" anchor="b">
            <a:noAutofit/>
          </a:bodyPr>
          <a:lstStyle/>
          <a:p>
            <a:r>
              <a:rPr lang="es-ES" altLang="zh-CN" sz="3600">
                <a:latin typeface="Calibri"/>
                <a:ea typeface="Calibri"/>
                <a:cs typeface="Calibri"/>
              </a:rPr>
              <a:t>Prácticas de ropa de trabajo</a:t>
            </a:r>
            <a:endParaRPr lang="en-US" sz="3600"/>
          </a:p>
        </p:txBody>
      </p:sp>
      <p:pic>
        <p:nvPicPr>
          <p:cNvPr id="6" name="Picture 5">
            <a:extLst>
              <a:ext uri="{FF2B5EF4-FFF2-40B4-BE49-F238E27FC236}">
                <a16:creationId xmlns:a16="http://schemas.microsoft.com/office/drawing/2014/main" id="{2E9848F2-9C70-2356-4350-CB7E7016FB6C}"/>
              </a:ext>
            </a:extLst>
          </p:cNvPr>
          <p:cNvPicPr>
            <a:picLocks noChangeAspect="1"/>
          </p:cNvPicPr>
          <p:nvPr/>
        </p:nvPicPr>
        <p:blipFill>
          <a:blip r:embed="rId4"/>
          <a:stretch>
            <a:fillRect/>
          </a:stretch>
        </p:blipFill>
        <p:spPr>
          <a:xfrm>
            <a:off x="8049026" y="396143"/>
            <a:ext cx="2775981" cy="5912965"/>
          </a:xfrm>
          <a:prstGeom prst="rect">
            <a:avLst/>
          </a:prstGeom>
        </p:spPr>
      </p:pic>
    </p:spTree>
    <p:extLst>
      <p:ext uri="{BB962C8B-B14F-4D97-AF65-F5344CB8AC3E}">
        <p14:creationId xmlns:p14="http://schemas.microsoft.com/office/powerpoint/2010/main" val="428522548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FC81D-D61B-7B5C-3F89-8C31BAD679A9}"/>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CA3D85-D989-BABE-B109-21B25195DF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2" name="sketchy line">
            <a:extLst>
              <a:ext uri="{FF2B5EF4-FFF2-40B4-BE49-F238E27FC236}">
                <a16:creationId xmlns:a16="http://schemas.microsoft.com/office/drawing/2014/main" id="{CE0070AE-673F-23C3-7D7C-BEF9459DB9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3" name="Content Placeholder 2">
            <a:extLst>
              <a:ext uri="{FF2B5EF4-FFF2-40B4-BE49-F238E27FC236}">
                <a16:creationId xmlns:a16="http://schemas.microsoft.com/office/drawing/2014/main" id="{35B11A4F-08D6-2288-AD7B-E843B783AFA0}"/>
              </a:ext>
            </a:extLst>
          </p:cNvPr>
          <p:cNvSpPr>
            <a:spLocks noGrp="1"/>
          </p:cNvSpPr>
          <p:nvPr>
            <p:ph sz="half" idx="1"/>
          </p:nvPr>
        </p:nvSpPr>
        <p:spPr>
          <a:xfrm>
            <a:off x="338667" y="2006170"/>
            <a:ext cx="7010399" cy="4119172"/>
          </a:xfrm>
        </p:spPr>
        <p:txBody>
          <a:bodyPr vert="horz" lIns="91440" tIns="45720" rIns="91440" bIns="45720" rtlCol="0" anchor="t">
            <a:normAutofit/>
          </a:bodyPr>
          <a:lstStyle/>
          <a:p>
            <a:endParaRPr lang="en-US"/>
          </a:p>
          <a:p>
            <a:pPr marL="0" indent="0">
              <a:buNone/>
            </a:pPr>
            <a:endParaRPr lang="en-US" sz="2200">
              <a:ea typeface="+mn-ea"/>
              <a:cs typeface="+mn-cs"/>
            </a:endParaRPr>
          </a:p>
        </p:txBody>
      </p:sp>
      <p:pic>
        <p:nvPicPr>
          <p:cNvPr id="4" name="Picture 3">
            <a:extLst>
              <a:ext uri="{FF2B5EF4-FFF2-40B4-BE49-F238E27FC236}">
                <a16:creationId xmlns:a16="http://schemas.microsoft.com/office/drawing/2014/main" id="{AABBF223-441D-BAE8-1C1A-6C532133E1F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sp>
        <p:nvSpPr>
          <p:cNvPr id="17" name="文本框 16">
            <a:extLst>
              <a:ext uri="{FF2B5EF4-FFF2-40B4-BE49-F238E27FC236}">
                <a16:creationId xmlns:a16="http://schemas.microsoft.com/office/drawing/2014/main" id="{4362F70F-3CE0-7980-03FF-A73DDC2A9C74}"/>
              </a:ext>
            </a:extLst>
          </p:cNvPr>
          <p:cNvSpPr txBox="1"/>
          <p:nvPr/>
        </p:nvSpPr>
        <p:spPr>
          <a:xfrm>
            <a:off x="704538" y="2292089"/>
            <a:ext cx="5387001" cy="3416320"/>
          </a:xfrm>
          <a:prstGeom prst="rect">
            <a:avLst/>
          </a:prstGeom>
          <a:noFill/>
        </p:spPr>
        <p:txBody>
          <a:bodyPr wrap="square" lIns="91440" tIns="45720" rIns="91440" bIns="45720" anchor="t">
            <a:spAutoFit/>
          </a:bodyPr>
          <a:lstStyle/>
          <a:p>
            <a:r>
              <a:rPr lang="es-ES" altLang="zh-CN" sz="2400" b="1">
                <a:latin typeface="Calibri" panose="020F0502020204030204" pitchFamily="34" charset="0"/>
                <a:ea typeface="Calibri" panose="020F0502020204030204" pitchFamily="34" charset="0"/>
                <a:cs typeface="Calibri" panose="020F0502020204030204" pitchFamily="34" charset="0"/>
              </a:rPr>
              <a:t>Prácticas de vestimenta de trabajo</a:t>
            </a:r>
          </a:p>
          <a:p>
            <a:pPr marL="342900" indent="-342900">
              <a:buFont typeface="Arial" panose="020B0604020202020204" pitchFamily="34" charset="0"/>
              <a:buChar char="•"/>
            </a:pPr>
            <a:r>
              <a:rPr lang="es-ES" altLang="zh-CN" sz="2400">
                <a:latin typeface="Calibri"/>
                <a:ea typeface="Calibri"/>
                <a:cs typeface="Calibri"/>
              </a:rPr>
              <a:t>No llevar a casa ropa de trabajo contaminada.</a:t>
            </a:r>
            <a:endParaRPr lang="en-US" altLang="zh-CN" sz="2400">
              <a:latin typeface="Calibri"/>
              <a:ea typeface="Calibri"/>
              <a:cs typeface="Calibri"/>
            </a:endParaRPr>
          </a:p>
          <a:p>
            <a:pPr marL="342900" indent="-342900">
              <a:buFont typeface="Arial" panose="020B0604020202020204" pitchFamily="34" charset="0"/>
              <a:buChar char="•"/>
            </a:pPr>
            <a:r>
              <a:rPr lang="es-ES" altLang="zh-CN" sz="2400">
                <a:latin typeface="Calibri"/>
                <a:ea typeface="Calibri"/>
                <a:cs typeface="Calibri"/>
              </a:rPr>
              <a:t>Proporcionar lavandería o servicio de lavandería en el lugar de trabajo, si es posible.</a:t>
            </a:r>
            <a:endParaRPr lang="en-US" altLang="zh-CN" sz="2400">
              <a:latin typeface="Calibri"/>
              <a:ea typeface="Calibri"/>
              <a:cs typeface="Calibri"/>
            </a:endParaRPr>
          </a:p>
          <a:p>
            <a:pPr marL="342900" indent="-342900">
              <a:buFont typeface="Arial" panose="020B0604020202020204" pitchFamily="34" charset="0"/>
              <a:buChar char="•"/>
            </a:pPr>
            <a:r>
              <a:rPr lang="es-ES" altLang="zh-CN" sz="2400">
                <a:latin typeface="Calibri"/>
                <a:ea typeface="Calibri"/>
                <a:cs typeface="Calibri"/>
              </a:rPr>
              <a:t>Si no es posible, cambiarse de ropa antes de salir de la granja, guardarla en bolsas selladas y lavarla por separado.</a:t>
            </a:r>
            <a:endParaRPr lang="en-US" altLang="zh-CN" sz="2400">
              <a:latin typeface="Calibri"/>
              <a:ea typeface="Calibri"/>
              <a:cs typeface="Calibri"/>
            </a:endParaRPr>
          </a:p>
        </p:txBody>
      </p:sp>
      <p:sp>
        <p:nvSpPr>
          <p:cNvPr id="2" name="Title 1">
            <a:extLst>
              <a:ext uri="{FF2B5EF4-FFF2-40B4-BE49-F238E27FC236}">
                <a16:creationId xmlns:a16="http://schemas.microsoft.com/office/drawing/2014/main" id="{180FFBD8-4BA7-753A-D461-D4A13BDB484E}"/>
              </a:ext>
            </a:extLst>
          </p:cNvPr>
          <p:cNvSpPr>
            <a:spLocks noGrp="1"/>
          </p:cNvSpPr>
          <p:nvPr>
            <p:ph type="title"/>
          </p:nvPr>
        </p:nvSpPr>
        <p:spPr>
          <a:xfrm>
            <a:off x="572493" y="673500"/>
            <a:ext cx="11568368" cy="543070"/>
          </a:xfrm>
        </p:spPr>
        <p:txBody>
          <a:bodyPr vert="horz" lIns="91440" tIns="45720" rIns="91440" bIns="45720" rtlCol="0" anchor="b">
            <a:noAutofit/>
          </a:bodyPr>
          <a:lstStyle/>
          <a:p>
            <a:r>
              <a:rPr lang="es-ES" altLang="zh-CN" sz="3600">
                <a:latin typeface="Calibri"/>
                <a:ea typeface="Calibri"/>
                <a:cs typeface="Calibri"/>
              </a:rPr>
              <a:t>Prácticas de ropa de trabajo</a:t>
            </a:r>
            <a:endParaRPr lang="en-US" sz="3600"/>
          </a:p>
        </p:txBody>
      </p:sp>
      <p:pic>
        <p:nvPicPr>
          <p:cNvPr id="6" name="Picture 5">
            <a:extLst>
              <a:ext uri="{FF2B5EF4-FFF2-40B4-BE49-F238E27FC236}">
                <a16:creationId xmlns:a16="http://schemas.microsoft.com/office/drawing/2014/main" id="{532E535E-4574-CAE4-EC8E-A4FE5DA6C91C}"/>
              </a:ext>
            </a:extLst>
          </p:cNvPr>
          <p:cNvPicPr>
            <a:picLocks noChangeAspect="1"/>
          </p:cNvPicPr>
          <p:nvPr/>
        </p:nvPicPr>
        <p:blipFill>
          <a:blip r:embed="rId4">
            <a:alphaModFix amt="50000"/>
          </a:blip>
          <a:stretch>
            <a:fillRect/>
          </a:stretch>
        </p:blipFill>
        <p:spPr>
          <a:xfrm>
            <a:off x="8049026" y="396143"/>
            <a:ext cx="2775981" cy="5912965"/>
          </a:xfrm>
          <a:prstGeom prst="rect">
            <a:avLst/>
          </a:prstGeom>
        </p:spPr>
      </p:pic>
      <p:graphicFrame>
        <p:nvGraphicFramePr>
          <p:cNvPr id="5" name="Table 4">
            <a:extLst>
              <a:ext uri="{FF2B5EF4-FFF2-40B4-BE49-F238E27FC236}">
                <a16:creationId xmlns:a16="http://schemas.microsoft.com/office/drawing/2014/main" id="{32DB95DF-51BF-FAEF-37AA-72C2592CBF3E}"/>
              </a:ext>
            </a:extLst>
          </p:cNvPr>
          <p:cNvGraphicFramePr>
            <a:graphicFrameLocks noGrp="1"/>
          </p:cNvGraphicFramePr>
          <p:nvPr>
            <p:extLst>
              <p:ext uri="{D42A27DB-BD31-4B8C-83A1-F6EECF244321}">
                <p14:modId xmlns:p14="http://schemas.microsoft.com/office/powerpoint/2010/main" val="2406959991"/>
              </p:ext>
            </p:extLst>
          </p:nvPr>
        </p:nvGraphicFramePr>
        <p:xfrm>
          <a:off x="1142644" y="3300390"/>
          <a:ext cx="9486900" cy="765366"/>
        </p:xfrm>
        <a:graphic>
          <a:graphicData uri="http://schemas.openxmlformats.org/drawingml/2006/table">
            <a:tbl>
              <a:tblPr firstRow="1" firstCol="1" bandRow="1">
                <a:tableStyleId>{5C22544A-7EE6-4342-B048-85BDC9FD1C3A}</a:tableStyleId>
              </a:tblPr>
              <a:tblGrid>
                <a:gridCol w="9486900">
                  <a:extLst>
                    <a:ext uri="{9D8B030D-6E8A-4147-A177-3AD203B41FA5}">
                      <a16:colId xmlns:a16="http://schemas.microsoft.com/office/drawing/2014/main" val="3239267551"/>
                    </a:ext>
                  </a:extLst>
                </a:gridCol>
              </a:tblGrid>
              <a:tr h="755174">
                <a:tc>
                  <a:txBody>
                    <a:bodyPr/>
                    <a:lstStyle/>
                    <a:p>
                      <a:pPr marL="0" marR="0" algn="ctr">
                        <a:lnSpc>
                          <a:spcPct val="107000"/>
                        </a:lnSpc>
                        <a:spcAft>
                          <a:spcPts val="800"/>
                        </a:spcAft>
                        <a:buNone/>
                      </a:pPr>
                      <a:r>
                        <a:rPr lang="es-ES" sz="2400">
                          <a:effectLst/>
                        </a:rPr>
                        <a:t>En la páginas 4-5 de la plantilla del Plan de PCI, complete la casilla de verificación "Pólizas y </a:t>
                      </a:r>
                      <a:r>
                        <a:rPr lang="es-ES" sz="2400" b="1" i="0" u="none" strike="noStrike" noProof="0">
                          <a:solidFill>
                            <a:srgbClr val="FFFFFF"/>
                          </a:solidFill>
                          <a:effectLst/>
                          <a:latin typeface="Calibri"/>
                        </a:rPr>
                        <a:t>capacitación sobre la </a:t>
                      </a:r>
                      <a:r>
                        <a:rPr lang="es-ES" sz="2400">
                          <a:effectLst/>
                        </a:rPr>
                        <a:t>ropa de trabajo".</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451690405"/>
                  </a:ext>
                </a:extLst>
              </a:tr>
            </a:tbl>
          </a:graphicData>
        </a:graphic>
      </p:graphicFrame>
    </p:spTree>
    <p:extLst>
      <p:ext uri="{BB962C8B-B14F-4D97-AF65-F5344CB8AC3E}">
        <p14:creationId xmlns:p14="http://schemas.microsoft.com/office/powerpoint/2010/main" val="292207261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906B9-5B5B-E9E8-E62A-14F49CE36BE6}"/>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B298058-A83C-C9AE-8AC7-E05CD6FEE8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2" name="sketchy line">
            <a:extLst>
              <a:ext uri="{FF2B5EF4-FFF2-40B4-BE49-F238E27FC236}">
                <a16:creationId xmlns:a16="http://schemas.microsoft.com/office/drawing/2014/main" id="{6C517EFF-4741-2E85-D8DF-4592187B4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3" name="Content Placeholder 2">
            <a:extLst>
              <a:ext uri="{FF2B5EF4-FFF2-40B4-BE49-F238E27FC236}">
                <a16:creationId xmlns:a16="http://schemas.microsoft.com/office/drawing/2014/main" id="{34DE667E-E3D1-9D07-88B4-F36272DC00AB}"/>
              </a:ext>
            </a:extLst>
          </p:cNvPr>
          <p:cNvSpPr>
            <a:spLocks noGrp="1"/>
          </p:cNvSpPr>
          <p:nvPr>
            <p:ph sz="half" idx="1"/>
          </p:nvPr>
        </p:nvSpPr>
        <p:spPr>
          <a:xfrm>
            <a:off x="338667" y="2006170"/>
            <a:ext cx="7010399" cy="4119172"/>
          </a:xfrm>
        </p:spPr>
        <p:txBody>
          <a:bodyPr vert="horz" lIns="91440" tIns="45720" rIns="91440" bIns="45720" rtlCol="0" anchor="t">
            <a:normAutofit/>
          </a:bodyPr>
          <a:lstStyle/>
          <a:p>
            <a:endParaRPr lang="en-US"/>
          </a:p>
          <a:p>
            <a:pPr marL="0" indent="0">
              <a:buNone/>
            </a:pPr>
            <a:endParaRPr lang="en-US" sz="2200">
              <a:ea typeface="+mn-ea"/>
              <a:cs typeface="+mn-cs"/>
            </a:endParaRPr>
          </a:p>
        </p:txBody>
      </p:sp>
      <p:pic>
        <p:nvPicPr>
          <p:cNvPr id="4" name="Picture 3">
            <a:extLst>
              <a:ext uri="{FF2B5EF4-FFF2-40B4-BE49-F238E27FC236}">
                <a16:creationId xmlns:a16="http://schemas.microsoft.com/office/drawing/2014/main" id="{E9F8EE49-5A66-830B-907C-F39F96639DF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pic>
        <p:nvPicPr>
          <p:cNvPr id="11" name="图片 10">
            <a:extLst>
              <a:ext uri="{FF2B5EF4-FFF2-40B4-BE49-F238E27FC236}">
                <a16:creationId xmlns:a16="http://schemas.microsoft.com/office/drawing/2014/main" id="{7DC271B5-1A6C-3D0F-6152-512EE96BD064}"/>
              </a:ext>
            </a:extLst>
          </p:cNvPr>
          <p:cNvPicPr>
            <a:picLocks noChangeAspect="1"/>
          </p:cNvPicPr>
          <p:nvPr/>
        </p:nvPicPr>
        <p:blipFill>
          <a:blip r:embed="rId4"/>
          <a:stretch>
            <a:fillRect/>
          </a:stretch>
        </p:blipFill>
        <p:spPr>
          <a:xfrm>
            <a:off x="355140" y="808216"/>
            <a:ext cx="11404044" cy="253826"/>
          </a:xfrm>
          <a:prstGeom prst="rect">
            <a:avLst/>
          </a:prstGeom>
        </p:spPr>
      </p:pic>
      <p:sp>
        <p:nvSpPr>
          <p:cNvPr id="2" name="Title 1">
            <a:extLst>
              <a:ext uri="{FF2B5EF4-FFF2-40B4-BE49-F238E27FC236}">
                <a16:creationId xmlns:a16="http://schemas.microsoft.com/office/drawing/2014/main" id="{A7D89E50-3975-9BC0-64C4-D4CEEB2F2251}"/>
              </a:ext>
            </a:extLst>
          </p:cNvPr>
          <p:cNvSpPr>
            <a:spLocks noGrp="1"/>
          </p:cNvSpPr>
          <p:nvPr>
            <p:ph type="title"/>
          </p:nvPr>
        </p:nvSpPr>
        <p:spPr>
          <a:xfrm>
            <a:off x="698340" y="39846"/>
            <a:ext cx="10290579" cy="917239"/>
          </a:xfrm>
        </p:spPr>
        <p:txBody>
          <a:bodyPr vert="horz" lIns="91440" tIns="45720" rIns="91440" bIns="45720" rtlCol="0" anchor="b">
            <a:normAutofit/>
          </a:bodyPr>
          <a:lstStyle/>
          <a:p>
            <a:r>
              <a:rPr lang="es-ES" altLang="zh-CN" sz="4800">
                <a:latin typeface="Calibri"/>
                <a:ea typeface="Calibri"/>
                <a:cs typeface="Calibri"/>
              </a:rPr>
              <a:t>Ducharse después del trabajo</a:t>
            </a:r>
            <a:endParaRPr lang="en-US" altLang="zh-CN" sz="4800">
              <a:latin typeface="Calibri"/>
              <a:ea typeface="Calibri"/>
              <a:cs typeface="Calibri"/>
            </a:endParaRPr>
          </a:p>
        </p:txBody>
      </p:sp>
      <p:sp>
        <p:nvSpPr>
          <p:cNvPr id="13" name="TextBox 12">
            <a:extLst>
              <a:ext uri="{FF2B5EF4-FFF2-40B4-BE49-F238E27FC236}">
                <a16:creationId xmlns:a16="http://schemas.microsoft.com/office/drawing/2014/main" id="{E8F0887E-EF1E-D6BB-421C-5D4DF874A01C}"/>
              </a:ext>
            </a:extLst>
          </p:cNvPr>
          <p:cNvSpPr txBox="1"/>
          <p:nvPr/>
        </p:nvSpPr>
        <p:spPr>
          <a:xfrm>
            <a:off x="698340" y="3095291"/>
            <a:ext cx="5627304"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000" b="1">
                <a:cs typeface="Calibri"/>
              </a:rPr>
              <a:t>Es importante ducharse después del trabajo para evitar que los gérmenes se propaguen al hogar y a la comunidad.</a:t>
            </a:r>
            <a:r>
              <a:rPr lang="es-ES" sz="2000" b="1">
                <a:ea typeface="Calibri"/>
                <a:cs typeface="Calibri"/>
              </a:rPr>
              <a:t>
</a:t>
            </a:r>
            <a:endParaRPr lang="en-US" sz="1200">
              <a:ea typeface="Calibri"/>
              <a:cs typeface="Calibri"/>
            </a:endParaRPr>
          </a:p>
        </p:txBody>
      </p:sp>
      <p:pic>
        <p:nvPicPr>
          <p:cNvPr id="6" name="Picture 5">
            <a:extLst>
              <a:ext uri="{FF2B5EF4-FFF2-40B4-BE49-F238E27FC236}">
                <a16:creationId xmlns:a16="http://schemas.microsoft.com/office/drawing/2014/main" id="{86EC046F-C4C8-00AF-9D5E-59DB7241EC2E}"/>
              </a:ext>
            </a:extLst>
          </p:cNvPr>
          <p:cNvPicPr>
            <a:picLocks noChangeAspect="1"/>
          </p:cNvPicPr>
          <p:nvPr/>
        </p:nvPicPr>
        <p:blipFill>
          <a:blip r:embed="rId5"/>
          <a:stretch>
            <a:fillRect/>
          </a:stretch>
        </p:blipFill>
        <p:spPr>
          <a:xfrm>
            <a:off x="6800329" y="1931221"/>
            <a:ext cx="4512803" cy="3651580"/>
          </a:xfrm>
          <a:prstGeom prst="rect">
            <a:avLst/>
          </a:prstGeom>
        </p:spPr>
      </p:pic>
    </p:spTree>
    <p:extLst>
      <p:ext uri="{BB962C8B-B14F-4D97-AF65-F5344CB8AC3E}">
        <p14:creationId xmlns:p14="http://schemas.microsoft.com/office/powerpoint/2010/main" val="72145576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A45F5E-3F76-CF67-AE52-9E09F7728483}"/>
              </a:ext>
            </a:extLst>
          </p:cNvPr>
          <p:cNvPicPr>
            <a:picLocks noChangeAspect="1"/>
          </p:cNvPicPr>
          <p:nvPr/>
        </p:nvPicPr>
        <p:blipFill>
          <a:blip r:embed="rId3"/>
          <a:srcRect t="19"/>
          <a:stretch>
            <a:fillRect/>
          </a:stretch>
        </p:blipFill>
        <p:spPr>
          <a:xfrm>
            <a:off x="1524" y="1282"/>
            <a:ext cx="12191980" cy="6856718"/>
          </a:xfrm>
          <a:prstGeom prst="rect">
            <a:avLst/>
          </a:prstGeom>
          <a:solidFill>
            <a:srgbClr val="4B2E83"/>
          </a:solidFill>
        </p:spPr>
      </p:pic>
      <p:sp>
        <p:nvSpPr>
          <p:cNvPr id="4" name="TextBox 3">
            <a:extLst>
              <a:ext uri="{FF2B5EF4-FFF2-40B4-BE49-F238E27FC236}">
                <a16:creationId xmlns:a16="http://schemas.microsoft.com/office/drawing/2014/main" id="{7EA5EB2D-160E-5267-CE0D-651F1D449818}"/>
              </a:ext>
            </a:extLst>
          </p:cNvPr>
          <p:cNvSpPr txBox="1"/>
          <p:nvPr/>
        </p:nvSpPr>
        <p:spPr>
          <a:xfrm>
            <a:off x="79481" y="4208079"/>
            <a:ext cx="6016519" cy="1446550"/>
          </a:xfrm>
          <a:prstGeom prst="rect">
            <a:avLst/>
          </a:prstGeom>
          <a:noFill/>
        </p:spPr>
        <p:txBody>
          <a:bodyPr wrap="square" lIns="91440" tIns="45720" rIns="91440" bIns="45720" rtlCol="0" anchor="t">
            <a:spAutoFit/>
          </a:bodyPr>
          <a:lstStyle/>
          <a:p>
            <a:r>
              <a:rPr lang="es-ES" sz="4400" b="1">
                <a:solidFill>
                  <a:schemeClr val="bg1"/>
                </a:solidFill>
                <a:latin typeface="Open Sans"/>
                <a:ea typeface="Open Sans"/>
                <a:cs typeface="Open Sans"/>
              </a:rPr>
              <a:t>Equipo de Protección Personal</a:t>
            </a:r>
            <a:endParaRPr lang="en-US" sz="4400" b="1">
              <a:solidFill>
                <a:schemeClr val="bg1"/>
              </a:solidFill>
              <a:latin typeface="Open Sans"/>
              <a:ea typeface="Open Sans"/>
              <a:cs typeface="Open Sans"/>
            </a:endParaRPr>
          </a:p>
        </p:txBody>
      </p:sp>
      <p:sp>
        <p:nvSpPr>
          <p:cNvPr id="5" name="TextBox 4"/>
          <p:cNvSpPr txBox="1"/>
          <p:nvPr/>
        </p:nvSpPr>
        <p:spPr>
          <a:xfrm>
            <a:off x="152990" y="3058029"/>
            <a:ext cx="7200900" cy="954107"/>
          </a:xfrm>
          <a:prstGeom prst="rect">
            <a:avLst/>
          </a:prstGeom>
          <a:noFill/>
        </p:spPr>
        <p:txBody>
          <a:bodyPr wrap="square" lIns="91440" tIns="45720" rIns="91440" bIns="45720" rtlCol="0" anchor="t">
            <a:spAutoFit/>
          </a:bodyPr>
          <a:lstStyle/>
          <a:p>
            <a:r>
              <a:rPr lang="es-ES" sz="2700" spc="300">
                <a:solidFill>
                  <a:schemeClr val="bg1"/>
                </a:solidFill>
                <a:latin typeface="Open Sans"/>
                <a:ea typeface="Open Sans"/>
                <a:cs typeface="Open Sans"/>
              </a:rPr>
              <a:t>PROTECCIÓN DE LA SALUD DEL TRABAJADOR</a:t>
            </a:r>
            <a:endParaRPr lang="en-US" sz="2700" spc="300">
              <a:solidFill>
                <a:schemeClr val="bg1"/>
              </a:solidFill>
              <a:latin typeface="Open Sans"/>
              <a:ea typeface="Open Sans"/>
              <a:cs typeface="Open Sans"/>
            </a:endParaRPr>
          </a:p>
        </p:txBody>
      </p:sp>
    </p:spTree>
    <p:extLst>
      <p:ext uri="{BB962C8B-B14F-4D97-AF65-F5344CB8AC3E}">
        <p14:creationId xmlns:p14="http://schemas.microsoft.com/office/powerpoint/2010/main" val="21589402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8EBDE-43C8-F5D3-106D-F79DCDBC6AD7}"/>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E717415-E651-C471-50B7-E4BCA022E7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2" name="sketchy line">
            <a:extLst>
              <a:ext uri="{FF2B5EF4-FFF2-40B4-BE49-F238E27FC236}">
                <a16:creationId xmlns:a16="http://schemas.microsoft.com/office/drawing/2014/main" id="{956F667F-FD0F-49C2-A248-5FAEA4366E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3" name="Content Placeholder 2">
            <a:extLst>
              <a:ext uri="{FF2B5EF4-FFF2-40B4-BE49-F238E27FC236}">
                <a16:creationId xmlns:a16="http://schemas.microsoft.com/office/drawing/2014/main" id="{B69FF180-31E5-4399-C98E-B03C8635C05D}"/>
              </a:ext>
            </a:extLst>
          </p:cNvPr>
          <p:cNvSpPr>
            <a:spLocks noGrp="1"/>
          </p:cNvSpPr>
          <p:nvPr>
            <p:ph sz="half" idx="1"/>
          </p:nvPr>
        </p:nvSpPr>
        <p:spPr>
          <a:xfrm>
            <a:off x="338667" y="2006170"/>
            <a:ext cx="7010399" cy="4119172"/>
          </a:xfrm>
        </p:spPr>
        <p:txBody>
          <a:bodyPr vert="horz" lIns="91440" tIns="45720" rIns="91440" bIns="45720" rtlCol="0" anchor="t">
            <a:normAutofit/>
          </a:bodyPr>
          <a:lstStyle/>
          <a:p>
            <a:endParaRPr lang="en-US"/>
          </a:p>
          <a:p>
            <a:pPr marL="0" indent="0">
              <a:buNone/>
            </a:pPr>
            <a:endParaRPr lang="en-US" sz="2200">
              <a:ea typeface="+mn-ea"/>
              <a:cs typeface="+mn-cs"/>
            </a:endParaRPr>
          </a:p>
        </p:txBody>
      </p:sp>
      <p:pic>
        <p:nvPicPr>
          <p:cNvPr id="4" name="Picture 3">
            <a:extLst>
              <a:ext uri="{FF2B5EF4-FFF2-40B4-BE49-F238E27FC236}">
                <a16:creationId xmlns:a16="http://schemas.microsoft.com/office/drawing/2014/main" id="{88BA8A8E-EC2C-36FF-AC77-58F5E8944F3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pic>
        <p:nvPicPr>
          <p:cNvPr id="11" name="图片 10">
            <a:extLst>
              <a:ext uri="{FF2B5EF4-FFF2-40B4-BE49-F238E27FC236}">
                <a16:creationId xmlns:a16="http://schemas.microsoft.com/office/drawing/2014/main" id="{BBF28F8A-75A5-C636-C64E-5EC915628330}"/>
              </a:ext>
            </a:extLst>
          </p:cNvPr>
          <p:cNvPicPr>
            <a:picLocks noChangeAspect="1"/>
          </p:cNvPicPr>
          <p:nvPr/>
        </p:nvPicPr>
        <p:blipFill>
          <a:blip r:embed="rId4"/>
          <a:stretch>
            <a:fillRect/>
          </a:stretch>
        </p:blipFill>
        <p:spPr>
          <a:xfrm>
            <a:off x="355140" y="808216"/>
            <a:ext cx="11404044" cy="253826"/>
          </a:xfrm>
          <a:prstGeom prst="rect">
            <a:avLst/>
          </a:prstGeom>
        </p:spPr>
      </p:pic>
      <p:pic>
        <p:nvPicPr>
          <p:cNvPr id="14" name="图片 13">
            <a:extLst>
              <a:ext uri="{FF2B5EF4-FFF2-40B4-BE49-F238E27FC236}">
                <a16:creationId xmlns:a16="http://schemas.microsoft.com/office/drawing/2014/main" id="{694D65B6-46CE-A1ED-3FAE-F1209567B8C6}"/>
              </a:ext>
            </a:extLst>
          </p:cNvPr>
          <p:cNvPicPr>
            <a:picLocks noChangeAspect="1"/>
          </p:cNvPicPr>
          <p:nvPr/>
        </p:nvPicPr>
        <p:blipFill>
          <a:blip r:embed="rId5"/>
          <a:stretch>
            <a:fillRect/>
          </a:stretch>
        </p:blipFill>
        <p:spPr>
          <a:xfrm>
            <a:off x="308629" y="1519581"/>
            <a:ext cx="11310877" cy="317870"/>
          </a:xfrm>
          <a:prstGeom prst="rect">
            <a:avLst/>
          </a:prstGeom>
        </p:spPr>
      </p:pic>
      <p:sp>
        <p:nvSpPr>
          <p:cNvPr id="2" name="Title 1">
            <a:extLst>
              <a:ext uri="{FF2B5EF4-FFF2-40B4-BE49-F238E27FC236}">
                <a16:creationId xmlns:a16="http://schemas.microsoft.com/office/drawing/2014/main" id="{84BBC346-D4DD-B645-7EF2-1F03282B4739}"/>
              </a:ext>
            </a:extLst>
          </p:cNvPr>
          <p:cNvSpPr>
            <a:spLocks noGrp="1"/>
          </p:cNvSpPr>
          <p:nvPr>
            <p:ph type="title"/>
          </p:nvPr>
        </p:nvSpPr>
        <p:spPr>
          <a:xfrm>
            <a:off x="526773" y="231621"/>
            <a:ext cx="10258137" cy="637060"/>
          </a:xfrm>
        </p:spPr>
        <p:txBody>
          <a:bodyPr vert="horz" lIns="91440" tIns="45720" rIns="91440" bIns="45720" rtlCol="0" anchor="b">
            <a:normAutofit fontScale="90000"/>
          </a:bodyPr>
          <a:lstStyle/>
          <a:p>
            <a:r>
              <a:rPr lang="es-ES" sz="4600">
                <a:latin typeface="Calibri"/>
                <a:ea typeface="Calibri"/>
                <a:cs typeface="Calibri"/>
              </a:rPr>
              <a:t>Equipo de protección personal (EPP)</a:t>
            </a:r>
            <a:endParaRPr lang="en-US" altLang="zh-CN" sz="4800">
              <a:latin typeface="Calibri"/>
              <a:ea typeface="Calibri"/>
              <a:cs typeface="Calibri"/>
            </a:endParaRPr>
          </a:p>
        </p:txBody>
      </p:sp>
      <p:pic>
        <p:nvPicPr>
          <p:cNvPr id="6" name="Picture 5">
            <a:extLst>
              <a:ext uri="{FF2B5EF4-FFF2-40B4-BE49-F238E27FC236}">
                <a16:creationId xmlns:a16="http://schemas.microsoft.com/office/drawing/2014/main" id="{201E7ABA-0E9C-6667-834F-661AC4D6235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47906" y="1577238"/>
            <a:ext cx="5643085" cy="3711296"/>
          </a:xfrm>
          <a:prstGeom prst="rect">
            <a:avLst/>
          </a:prstGeom>
        </p:spPr>
      </p:pic>
      <p:sp>
        <p:nvSpPr>
          <p:cNvPr id="8" name="TextBox 7">
            <a:extLst>
              <a:ext uri="{FF2B5EF4-FFF2-40B4-BE49-F238E27FC236}">
                <a16:creationId xmlns:a16="http://schemas.microsoft.com/office/drawing/2014/main" id="{47A29D56-4F45-BA90-EA2D-682694341A39}"/>
              </a:ext>
            </a:extLst>
          </p:cNvPr>
          <p:cNvSpPr txBox="1"/>
          <p:nvPr/>
        </p:nvSpPr>
        <p:spPr>
          <a:xfrm>
            <a:off x="355140" y="1143780"/>
            <a:ext cx="5749712" cy="5570756"/>
          </a:xfrm>
          <a:prstGeom prst="rect">
            <a:avLst/>
          </a:prstGeom>
          <a:noFill/>
        </p:spPr>
        <p:txBody>
          <a:bodyPr wrap="square" lIns="91440" tIns="45720" rIns="91440" bIns="45720" anchor="t">
            <a:spAutoFit/>
          </a:bodyPr>
          <a:lstStyle/>
          <a:p>
            <a:r>
              <a:rPr lang="en-US" sz="2400" b="1" err="1">
                <a:latin typeface="Calibri"/>
                <a:ea typeface="Calibri"/>
                <a:cs typeface="Calibri"/>
              </a:rPr>
              <a:t>Protección</a:t>
            </a:r>
            <a:r>
              <a:rPr lang="en-US" sz="2400" b="1">
                <a:latin typeface="Calibri"/>
                <a:ea typeface="Calibri"/>
                <a:cs typeface="Calibri"/>
              </a:rPr>
              <a:t> con EPP</a:t>
            </a:r>
          </a:p>
          <a:p>
            <a:pPr marL="457200" indent="-457200">
              <a:buFont typeface="Arial" panose="020B0604020202020204" pitchFamily="34" charset="0"/>
              <a:buChar char="•"/>
            </a:pPr>
            <a:r>
              <a:rPr lang="en-US" sz="2400">
                <a:latin typeface="Calibri"/>
                <a:ea typeface="Calibri"/>
                <a:cs typeface="Calibri"/>
              </a:rPr>
              <a:t>Es la </a:t>
            </a:r>
            <a:r>
              <a:rPr lang="en-US" sz="2400" err="1">
                <a:latin typeface="Calibri"/>
                <a:ea typeface="Calibri"/>
                <a:cs typeface="Calibri"/>
              </a:rPr>
              <a:t>medida</a:t>
            </a:r>
            <a:r>
              <a:rPr lang="en-US" sz="2400">
                <a:latin typeface="Calibri"/>
                <a:ea typeface="Calibri"/>
                <a:cs typeface="Calibri"/>
              </a:rPr>
              <a:t> de </a:t>
            </a:r>
            <a:r>
              <a:rPr lang="en-US" sz="2400" err="1">
                <a:latin typeface="Calibri"/>
                <a:ea typeface="Calibri"/>
                <a:cs typeface="Calibri"/>
              </a:rPr>
              <a:t>protección</a:t>
            </a:r>
            <a:r>
              <a:rPr lang="en-US" sz="2400">
                <a:latin typeface="Calibri"/>
                <a:ea typeface="Calibri"/>
                <a:cs typeface="Calibri"/>
              </a:rPr>
              <a:t> </a:t>
            </a:r>
            <a:r>
              <a:rPr lang="en-US" sz="2400" err="1">
                <a:latin typeface="Calibri"/>
                <a:ea typeface="Calibri"/>
                <a:cs typeface="Calibri"/>
              </a:rPr>
              <a:t>menos</a:t>
            </a:r>
            <a:r>
              <a:rPr lang="en-US" sz="2400">
                <a:latin typeface="Calibri"/>
                <a:ea typeface="Calibri"/>
                <a:cs typeface="Calibri"/>
              </a:rPr>
              <a:t> </a:t>
            </a:r>
            <a:r>
              <a:rPr lang="en-US" sz="2400" err="1">
                <a:latin typeface="Calibri"/>
                <a:ea typeface="Calibri"/>
                <a:cs typeface="Calibri"/>
              </a:rPr>
              <a:t>eficaz</a:t>
            </a:r>
            <a:r>
              <a:rPr lang="en-US" sz="2400">
                <a:latin typeface="Calibri"/>
                <a:ea typeface="Calibri"/>
                <a:cs typeface="Calibri"/>
              </a:rPr>
              <a:t>.</a:t>
            </a:r>
          </a:p>
          <a:p>
            <a:pPr marL="457200" indent="-457200">
              <a:buFont typeface="Arial" panose="020B0604020202020204" pitchFamily="34" charset="0"/>
              <a:buChar char="•"/>
            </a:pPr>
            <a:r>
              <a:rPr lang="en-US" sz="2400">
                <a:latin typeface="Calibri"/>
                <a:ea typeface="Calibri"/>
                <a:cs typeface="Calibri"/>
              </a:rPr>
              <a:t>Es </a:t>
            </a:r>
            <a:r>
              <a:rPr lang="en-US" sz="2400" err="1">
                <a:latin typeface="Calibri"/>
                <a:ea typeface="Calibri"/>
                <a:cs typeface="Calibri"/>
              </a:rPr>
              <a:t>específica</a:t>
            </a:r>
            <a:r>
              <a:rPr lang="en-US" sz="2400">
                <a:latin typeface="Calibri"/>
                <a:ea typeface="Calibri"/>
                <a:cs typeface="Calibri"/>
              </a:rPr>
              <a:t> para </a:t>
            </a:r>
            <a:r>
              <a:rPr lang="en-US" sz="2400" err="1">
                <a:latin typeface="Calibri"/>
                <a:ea typeface="Calibri"/>
                <a:cs typeface="Calibri"/>
              </a:rPr>
              <a:t>cada</a:t>
            </a:r>
            <a:r>
              <a:rPr lang="en-US" sz="2400">
                <a:latin typeface="Calibri"/>
                <a:ea typeface="Calibri"/>
                <a:cs typeface="Calibri"/>
              </a:rPr>
              <a:t> </a:t>
            </a:r>
            <a:r>
              <a:rPr lang="en-US" sz="2400" err="1">
                <a:latin typeface="Calibri"/>
                <a:ea typeface="Calibri"/>
                <a:cs typeface="Calibri"/>
              </a:rPr>
              <a:t>tarea</a:t>
            </a:r>
            <a:r>
              <a:rPr lang="en-US" sz="2400">
                <a:latin typeface="Calibri"/>
                <a:ea typeface="Calibri"/>
                <a:cs typeface="Calibri"/>
              </a:rPr>
              <a:t> de </a:t>
            </a:r>
            <a:r>
              <a:rPr lang="en-US" sz="2400" err="1">
                <a:latin typeface="Calibri"/>
                <a:ea typeface="Calibri"/>
                <a:cs typeface="Calibri"/>
              </a:rPr>
              <a:t>trabajo</a:t>
            </a:r>
            <a:r>
              <a:rPr lang="en-US" sz="2400">
                <a:latin typeface="Calibri"/>
                <a:ea typeface="Calibri"/>
                <a:cs typeface="Calibri"/>
              </a:rPr>
              <a:t>.</a:t>
            </a:r>
          </a:p>
          <a:p>
            <a:endParaRPr lang="en-US" sz="2400">
              <a:latin typeface="Calibri"/>
              <a:ea typeface="Calibri"/>
              <a:cs typeface="Calibri"/>
            </a:endParaRPr>
          </a:p>
          <a:p>
            <a:r>
              <a:rPr lang="en-US" sz="2400" b="1">
                <a:cs typeface="Calibri"/>
              </a:rPr>
              <a:t>Lo </a:t>
            </a:r>
            <a:r>
              <a:rPr lang="en-US" sz="2400" b="1" err="1">
                <a:cs typeface="Calibri"/>
              </a:rPr>
              <a:t>que</a:t>
            </a:r>
            <a:r>
              <a:rPr lang="en-US" sz="2400" b="1">
                <a:cs typeface="Calibri"/>
              </a:rPr>
              <a:t> </a:t>
            </a:r>
            <a:r>
              <a:rPr lang="en-US" sz="2400" b="1" err="1">
                <a:cs typeface="Calibri"/>
              </a:rPr>
              <a:t>deben</a:t>
            </a:r>
            <a:r>
              <a:rPr lang="en-US" sz="2400" b="1">
                <a:cs typeface="Calibri"/>
              </a:rPr>
              <a:t> </a:t>
            </a:r>
            <a:r>
              <a:rPr lang="en-US" sz="2400" b="1" err="1">
                <a:cs typeface="Calibri"/>
              </a:rPr>
              <a:t>hacer</a:t>
            </a:r>
            <a:r>
              <a:rPr lang="en-US" sz="2400" b="1">
                <a:cs typeface="Calibri"/>
              </a:rPr>
              <a:t> </a:t>
            </a:r>
            <a:r>
              <a:rPr lang="en-US" sz="2400" b="1" err="1">
                <a:cs typeface="Calibri"/>
              </a:rPr>
              <a:t>los</a:t>
            </a:r>
            <a:r>
              <a:rPr lang="en-US" sz="2400" b="1">
                <a:cs typeface="Calibri"/>
              </a:rPr>
              <a:t> </a:t>
            </a:r>
            <a:r>
              <a:rPr lang="en-US" sz="2400" b="1" err="1">
                <a:cs typeface="Calibri"/>
              </a:rPr>
              <a:t>empleados</a:t>
            </a:r>
            <a:endParaRPr lang="en-US" sz="2400" b="1">
              <a:cs typeface="Calibri"/>
            </a:endParaRPr>
          </a:p>
          <a:p>
            <a:pPr marL="285750" indent="-285750">
              <a:buFont typeface="Arial" panose="020B0604020202020204" pitchFamily="34" charset="0"/>
              <a:buChar char="•"/>
            </a:pPr>
            <a:r>
              <a:rPr lang="en-US" sz="2400" err="1">
                <a:cs typeface="Calibri"/>
              </a:rPr>
              <a:t>Inspeccionar</a:t>
            </a:r>
            <a:r>
              <a:rPr lang="en-US" sz="2400">
                <a:cs typeface="Calibri"/>
              </a:rPr>
              <a:t> </a:t>
            </a:r>
            <a:r>
              <a:rPr lang="en-US" sz="2400" err="1">
                <a:cs typeface="Calibri"/>
              </a:rPr>
              <a:t>todo</a:t>
            </a:r>
            <a:r>
              <a:rPr lang="en-US" sz="2400">
                <a:cs typeface="Calibri"/>
              </a:rPr>
              <a:t> el EPP antes de </a:t>
            </a:r>
            <a:r>
              <a:rPr lang="en-US" sz="2400" err="1">
                <a:cs typeface="Calibri"/>
              </a:rPr>
              <a:t>utilizarlo</a:t>
            </a:r>
            <a:r>
              <a:rPr lang="en-US" sz="2400">
                <a:cs typeface="Calibri"/>
              </a:rPr>
              <a:t>, </a:t>
            </a:r>
            <a:r>
              <a:rPr lang="en-US" sz="2400" err="1">
                <a:cs typeface="Calibri"/>
              </a:rPr>
              <a:t>cada</a:t>
            </a:r>
            <a:r>
              <a:rPr lang="en-US" sz="2400">
                <a:cs typeface="Calibri"/>
              </a:rPr>
              <a:t> </a:t>
            </a:r>
            <a:r>
              <a:rPr lang="en-US" sz="2400" err="1">
                <a:cs typeface="Calibri"/>
              </a:rPr>
              <a:t>vez</a:t>
            </a:r>
            <a:r>
              <a:rPr lang="en-US" sz="2400">
                <a:cs typeface="Calibri"/>
              </a:rPr>
              <a:t> </a:t>
            </a:r>
            <a:r>
              <a:rPr lang="en-US" sz="2400" err="1">
                <a:cs typeface="Calibri"/>
              </a:rPr>
              <a:t>que</a:t>
            </a:r>
            <a:r>
              <a:rPr lang="en-US" sz="2400">
                <a:cs typeface="Calibri"/>
              </a:rPr>
              <a:t> se use.</a:t>
            </a:r>
          </a:p>
          <a:p>
            <a:pPr marL="285750" indent="-285750">
              <a:buFont typeface="Arial" panose="020B0604020202020204" pitchFamily="34" charset="0"/>
              <a:buChar char="•"/>
            </a:pPr>
            <a:r>
              <a:rPr lang="en-US" sz="2400">
                <a:cs typeface="Calibri"/>
              </a:rPr>
              <a:t>Usar </a:t>
            </a:r>
            <a:r>
              <a:rPr lang="en-US" sz="2400" err="1">
                <a:cs typeface="Calibri"/>
              </a:rPr>
              <a:t>correctamente</a:t>
            </a:r>
            <a:r>
              <a:rPr lang="en-US" sz="2400">
                <a:cs typeface="Calibri"/>
              </a:rPr>
              <a:t> el EPP.</a:t>
            </a:r>
            <a:endParaRPr lang="en-US"/>
          </a:p>
          <a:p>
            <a:pPr marL="285750" indent="-285750">
              <a:buFont typeface="Arial" panose="020B0604020202020204" pitchFamily="34" charset="0"/>
              <a:buChar char="•"/>
            </a:pPr>
            <a:r>
              <a:rPr lang="en-US" sz="2400" err="1">
                <a:cs typeface="Calibri"/>
              </a:rPr>
              <a:t>Asistir</a:t>
            </a:r>
            <a:r>
              <a:rPr lang="en-US" sz="2400">
                <a:cs typeface="Calibri"/>
              </a:rPr>
              <a:t> a las </a:t>
            </a:r>
            <a:r>
              <a:rPr lang="en-US" sz="2400" err="1">
                <a:cs typeface="Calibri"/>
              </a:rPr>
              <a:t>capacitaciones</a:t>
            </a:r>
            <a:r>
              <a:rPr lang="en-US" sz="2400">
                <a:cs typeface="Calibri"/>
              </a:rPr>
              <a:t> </a:t>
            </a:r>
            <a:r>
              <a:rPr lang="en-US" sz="2400" err="1">
                <a:cs typeface="Calibri"/>
              </a:rPr>
              <a:t>sobre</a:t>
            </a:r>
            <a:r>
              <a:rPr lang="en-US" sz="2400">
                <a:cs typeface="Calibri"/>
              </a:rPr>
              <a:t> el </a:t>
            </a:r>
            <a:r>
              <a:rPr lang="en-US" sz="2400" err="1">
                <a:cs typeface="Calibri"/>
              </a:rPr>
              <a:t>uso</a:t>
            </a:r>
            <a:r>
              <a:rPr lang="en-US" sz="2400">
                <a:cs typeface="Calibri"/>
              </a:rPr>
              <a:t> de EPP.</a:t>
            </a:r>
          </a:p>
          <a:p>
            <a:pPr marL="285750" indent="-285750">
              <a:buFont typeface="Arial" panose="020B0604020202020204" pitchFamily="34" charset="0"/>
              <a:buChar char="•"/>
            </a:pPr>
            <a:r>
              <a:rPr lang="en-US" sz="2400">
                <a:cs typeface="Calibri"/>
              </a:rPr>
              <a:t>Cuidar, </a:t>
            </a:r>
            <a:r>
              <a:rPr lang="en-US" sz="2400" err="1">
                <a:cs typeface="Calibri"/>
              </a:rPr>
              <a:t>limpiar</a:t>
            </a:r>
            <a:r>
              <a:rPr lang="en-US" sz="2400">
                <a:cs typeface="Calibri"/>
              </a:rPr>
              <a:t> y </a:t>
            </a:r>
            <a:r>
              <a:rPr lang="en-US" sz="2400" err="1">
                <a:cs typeface="Calibri"/>
              </a:rPr>
              <a:t>conservar</a:t>
            </a:r>
            <a:r>
              <a:rPr lang="en-US" sz="2400">
                <a:cs typeface="Calibri"/>
              </a:rPr>
              <a:t> el EPP </a:t>
            </a:r>
            <a:r>
              <a:rPr lang="en-US" sz="2400" err="1">
                <a:cs typeface="Calibri"/>
              </a:rPr>
              <a:t>en</a:t>
            </a:r>
            <a:r>
              <a:rPr lang="en-US" sz="2400">
                <a:cs typeface="Calibri"/>
              </a:rPr>
              <a:t> </a:t>
            </a:r>
            <a:r>
              <a:rPr lang="en-US" sz="2400" err="1">
                <a:cs typeface="Calibri"/>
              </a:rPr>
              <a:t>buenas</a:t>
            </a:r>
            <a:r>
              <a:rPr lang="en-US" sz="2400">
                <a:cs typeface="Calibri"/>
              </a:rPr>
              <a:t> </a:t>
            </a:r>
            <a:r>
              <a:rPr lang="en-US" sz="2400" err="1">
                <a:cs typeface="Calibri"/>
              </a:rPr>
              <a:t>condiciones</a:t>
            </a:r>
            <a:r>
              <a:rPr lang="en-US" sz="2400">
                <a:cs typeface="Calibri"/>
              </a:rPr>
              <a:t>.</a:t>
            </a:r>
          </a:p>
          <a:p>
            <a:pPr marL="285750" indent="-285750">
              <a:buFont typeface="Arial" panose="020B0604020202020204" pitchFamily="34" charset="0"/>
              <a:buChar char="•"/>
            </a:pPr>
            <a:r>
              <a:rPr lang="en-US" sz="2400" err="1">
                <a:cs typeface="Calibri"/>
              </a:rPr>
              <a:t>Informar</a:t>
            </a:r>
            <a:r>
              <a:rPr lang="en-US" sz="2400">
                <a:cs typeface="Calibri"/>
              </a:rPr>
              <a:t> a un supervisor </a:t>
            </a:r>
            <a:r>
              <a:rPr lang="en-US" sz="2400" err="1">
                <a:cs typeface="Calibri"/>
              </a:rPr>
              <a:t>cuando</a:t>
            </a:r>
            <a:r>
              <a:rPr lang="en-US" sz="2400">
                <a:cs typeface="Calibri"/>
              </a:rPr>
              <a:t> sea </a:t>
            </a:r>
            <a:r>
              <a:rPr lang="en-US" sz="2400" err="1">
                <a:cs typeface="Calibri"/>
              </a:rPr>
              <a:t>necesario</a:t>
            </a:r>
            <a:r>
              <a:rPr lang="en-US" sz="2400">
                <a:cs typeface="Calibri"/>
              </a:rPr>
              <a:t> </a:t>
            </a:r>
            <a:r>
              <a:rPr lang="en-US" sz="2400" err="1">
                <a:cs typeface="Calibri"/>
              </a:rPr>
              <a:t>reparar</a:t>
            </a:r>
            <a:r>
              <a:rPr lang="en-US" sz="2400">
                <a:cs typeface="Calibri"/>
              </a:rPr>
              <a:t> o </a:t>
            </a:r>
            <a:r>
              <a:rPr lang="en-US" sz="2400" err="1">
                <a:cs typeface="Calibri"/>
              </a:rPr>
              <a:t>reemplazar</a:t>
            </a:r>
            <a:r>
              <a:rPr lang="en-US" sz="2400">
                <a:cs typeface="Calibri"/>
              </a:rPr>
              <a:t> el EPP.  </a:t>
            </a:r>
          </a:p>
          <a:p>
            <a:endParaRPr lang="en-US" sz="2000">
              <a:highlight>
                <a:srgbClr val="FFFF00"/>
              </a:highlight>
              <a:latin typeface="Calibri"/>
              <a:ea typeface="Calibri"/>
              <a:cs typeface="Calibri"/>
            </a:endParaRPr>
          </a:p>
        </p:txBody>
      </p:sp>
    </p:spTree>
    <p:extLst>
      <p:ext uri="{BB962C8B-B14F-4D97-AF65-F5344CB8AC3E}">
        <p14:creationId xmlns:p14="http://schemas.microsoft.com/office/powerpoint/2010/main" val="263136198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83261-E875-4598-7899-79C9A2FA4A51}"/>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5FB757A-02CD-B807-5964-19056C1799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2" name="sketchy line">
            <a:extLst>
              <a:ext uri="{FF2B5EF4-FFF2-40B4-BE49-F238E27FC236}">
                <a16:creationId xmlns:a16="http://schemas.microsoft.com/office/drawing/2014/main" id="{F80E9AE4-9FA7-99D2-748D-BF6D0FF58F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3" name="Content Placeholder 2">
            <a:extLst>
              <a:ext uri="{FF2B5EF4-FFF2-40B4-BE49-F238E27FC236}">
                <a16:creationId xmlns:a16="http://schemas.microsoft.com/office/drawing/2014/main" id="{7D40CFF0-A92E-7A0C-F549-304360BF6678}"/>
              </a:ext>
            </a:extLst>
          </p:cNvPr>
          <p:cNvSpPr>
            <a:spLocks noGrp="1"/>
          </p:cNvSpPr>
          <p:nvPr>
            <p:ph sz="half" idx="1"/>
          </p:nvPr>
        </p:nvSpPr>
        <p:spPr>
          <a:xfrm>
            <a:off x="338667" y="2006170"/>
            <a:ext cx="7010399" cy="4119172"/>
          </a:xfrm>
        </p:spPr>
        <p:txBody>
          <a:bodyPr vert="horz" lIns="91440" tIns="45720" rIns="91440" bIns="45720" rtlCol="0" anchor="t">
            <a:normAutofit/>
          </a:bodyPr>
          <a:lstStyle/>
          <a:p>
            <a:endParaRPr lang="en-US"/>
          </a:p>
          <a:p>
            <a:pPr marL="0" indent="0">
              <a:buNone/>
            </a:pPr>
            <a:endParaRPr lang="en-US" sz="2200">
              <a:ea typeface="+mn-ea"/>
              <a:cs typeface="+mn-cs"/>
            </a:endParaRPr>
          </a:p>
        </p:txBody>
      </p:sp>
      <p:pic>
        <p:nvPicPr>
          <p:cNvPr id="4" name="Picture 3">
            <a:extLst>
              <a:ext uri="{FF2B5EF4-FFF2-40B4-BE49-F238E27FC236}">
                <a16:creationId xmlns:a16="http://schemas.microsoft.com/office/drawing/2014/main" id="{363BA3C1-0FEB-09C5-4D4C-12DC9B3AC33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pic>
        <p:nvPicPr>
          <p:cNvPr id="11" name="图片 10">
            <a:extLst>
              <a:ext uri="{FF2B5EF4-FFF2-40B4-BE49-F238E27FC236}">
                <a16:creationId xmlns:a16="http://schemas.microsoft.com/office/drawing/2014/main" id="{548A2D77-E553-F83A-09B8-40EFE8104347}"/>
              </a:ext>
            </a:extLst>
          </p:cNvPr>
          <p:cNvPicPr>
            <a:picLocks noChangeAspect="1"/>
          </p:cNvPicPr>
          <p:nvPr/>
        </p:nvPicPr>
        <p:blipFill>
          <a:blip r:embed="rId4"/>
          <a:stretch>
            <a:fillRect/>
          </a:stretch>
        </p:blipFill>
        <p:spPr>
          <a:xfrm>
            <a:off x="355140" y="808216"/>
            <a:ext cx="11404044" cy="253826"/>
          </a:xfrm>
          <a:prstGeom prst="rect">
            <a:avLst/>
          </a:prstGeom>
        </p:spPr>
      </p:pic>
      <p:pic>
        <p:nvPicPr>
          <p:cNvPr id="14" name="图片 13">
            <a:extLst>
              <a:ext uri="{FF2B5EF4-FFF2-40B4-BE49-F238E27FC236}">
                <a16:creationId xmlns:a16="http://schemas.microsoft.com/office/drawing/2014/main" id="{B547F6E7-29ED-4CC9-93A3-B27FC5E9E3C3}"/>
              </a:ext>
            </a:extLst>
          </p:cNvPr>
          <p:cNvPicPr>
            <a:picLocks noChangeAspect="1"/>
          </p:cNvPicPr>
          <p:nvPr/>
        </p:nvPicPr>
        <p:blipFill>
          <a:blip r:embed="rId5"/>
          <a:stretch>
            <a:fillRect/>
          </a:stretch>
        </p:blipFill>
        <p:spPr>
          <a:xfrm>
            <a:off x="308629" y="1519581"/>
            <a:ext cx="11310877" cy="317870"/>
          </a:xfrm>
          <a:prstGeom prst="rect">
            <a:avLst/>
          </a:prstGeom>
        </p:spPr>
      </p:pic>
      <p:sp>
        <p:nvSpPr>
          <p:cNvPr id="2" name="Title 1">
            <a:extLst>
              <a:ext uri="{FF2B5EF4-FFF2-40B4-BE49-F238E27FC236}">
                <a16:creationId xmlns:a16="http://schemas.microsoft.com/office/drawing/2014/main" id="{E9AAB241-D637-05A4-7FBC-3796D525A20B}"/>
              </a:ext>
            </a:extLst>
          </p:cNvPr>
          <p:cNvSpPr>
            <a:spLocks noGrp="1"/>
          </p:cNvSpPr>
          <p:nvPr>
            <p:ph type="title"/>
          </p:nvPr>
        </p:nvSpPr>
        <p:spPr>
          <a:xfrm>
            <a:off x="526773" y="231621"/>
            <a:ext cx="10258137" cy="637060"/>
          </a:xfrm>
        </p:spPr>
        <p:txBody>
          <a:bodyPr vert="horz" lIns="91440" tIns="45720" rIns="91440" bIns="45720" rtlCol="0" anchor="b">
            <a:normAutofit fontScale="90000"/>
          </a:bodyPr>
          <a:lstStyle/>
          <a:p>
            <a:r>
              <a:rPr lang="en-US" sz="4800">
                <a:latin typeface="Calibri"/>
                <a:ea typeface="Calibri"/>
                <a:cs typeface="Calibri"/>
              </a:rPr>
              <a:t>Lo </a:t>
            </a:r>
            <a:r>
              <a:rPr lang="en-US" sz="4800" err="1">
                <a:latin typeface="Calibri"/>
                <a:ea typeface="Calibri"/>
                <a:cs typeface="Calibri"/>
              </a:rPr>
              <a:t>que</a:t>
            </a:r>
            <a:r>
              <a:rPr lang="en-US" sz="4800">
                <a:latin typeface="Calibri"/>
                <a:ea typeface="Calibri"/>
                <a:cs typeface="Calibri"/>
              </a:rPr>
              <a:t> se </a:t>
            </a:r>
            <a:r>
              <a:rPr lang="en-US" sz="4800" err="1">
                <a:latin typeface="Calibri"/>
                <a:ea typeface="Calibri"/>
                <a:cs typeface="Calibri"/>
              </a:rPr>
              <a:t>espera</a:t>
            </a:r>
            <a:r>
              <a:rPr lang="en-US" sz="4800">
                <a:latin typeface="Calibri"/>
                <a:ea typeface="Calibri"/>
                <a:cs typeface="Calibri"/>
              </a:rPr>
              <a:t> de </a:t>
            </a:r>
            <a:r>
              <a:rPr lang="en-US" sz="4800" err="1">
                <a:latin typeface="Calibri"/>
                <a:ea typeface="Calibri"/>
                <a:cs typeface="Calibri"/>
              </a:rPr>
              <a:t>los</a:t>
            </a:r>
            <a:r>
              <a:rPr lang="en-US" sz="4800">
                <a:latin typeface="Calibri"/>
                <a:ea typeface="Calibri"/>
                <a:cs typeface="Calibri"/>
              </a:rPr>
              <a:t> </a:t>
            </a:r>
            <a:r>
              <a:rPr lang="en-US" sz="4800" err="1">
                <a:latin typeface="Calibri"/>
                <a:ea typeface="Calibri"/>
                <a:cs typeface="Calibri"/>
              </a:rPr>
              <a:t>empleados</a:t>
            </a:r>
            <a:endParaRPr lang="en-US" altLang="zh-CN" sz="4800" err="1">
              <a:latin typeface="Calibri"/>
              <a:ea typeface="Calibri"/>
              <a:cs typeface="Calibri"/>
            </a:endParaRPr>
          </a:p>
        </p:txBody>
      </p:sp>
      <p:pic>
        <p:nvPicPr>
          <p:cNvPr id="5" name="Picture 2" descr="PPE Storage Cabinets - Materials Handling">
            <a:extLst>
              <a:ext uri="{FF2B5EF4-FFF2-40B4-BE49-F238E27FC236}">
                <a16:creationId xmlns:a16="http://schemas.microsoft.com/office/drawing/2014/main" id="{F52D435B-392F-9F4C-1588-17550395E003}"/>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094476" y="1676897"/>
            <a:ext cx="5397452" cy="4102063"/>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29BDEB87-C74C-A867-EEDA-2125069D4A31}"/>
              </a:ext>
            </a:extLst>
          </p:cNvPr>
          <p:cNvSpPr txBox="1">
            <a:spLocks/>
          </p:cNvSpPr>
          <p:nvPr/>
        </p:nvSpPr>
        <p:spPr>
          <a:xfrm>
            <a:off x="0" y="1519581"/>
            <a:ext cx="6876789" cy="430465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a:buChar char="•"/>
              <a:defRPr sz="24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2000" b="0" i="0" kern="1200">
                <a:solidFill>
                  <a:schemeClr val="tx1"/>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600" b="0" i="0" kern="1200">
                <a:solidFill>
                  <a:schemeClr val="tx1"/>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endParaRPr lang="en-US" sz="1800" b="1">
              <a:highlight>
                <a:srgbClr val="FFFFFF"/>
              </a:highlight>
              <a:latin typeface="Calibri"/>
              <a:ea typeface="Calibri"/>
              <a:cs typeface="Calibri"/>
            </a:endParaRPr>
          </a:p>
          <a:p>
            <a:pPr lvl="1"/>
            <a:r>
              <a:rPr lang="en-US" sz="1800">
                <a:latin typeface="+mn-lt"/>
                <a:ea typeface="Open Sans"/>
                <a:cs typeface="Open Sans"/>
              </a:rPr>
              <a:t>Identificar y proporcionar EPP adecuado para los empleados.</a:t>
            </a:r>
          </a:p>
          <a:p>
            <a:pPr lvl="1"/>
            <a:r>
              <a:rPr lang="en-US" sz="1800">
                <a:latin typeface="Calibri"/>
                <a:ea typeface="Calibri"/>
                <a:cs typeface="Calibri"/>
              </a:rPr>
              <a:t>Indicar claramente qué EPP se recomienda para los empleados.</a:t>
            </a:r>
            <a:r>
              <a:rPr lang="en-US" sz="1800">
                <a:latin typeface="+mn-lt"/>
                <a:ea typeface="Calibri"/>
                <a:cs typeface="Calibri"/>
              </a:rPr>
              <a:t> </a:t>
            </a:r>
          </a:p>
          <a:p>
            <a:pPr lvl="1"/>
            <a:r>
              <a:rPr lang="en-US" sz="1800">
                <a:latin typeface="+mn-lt"/>
                <a:ea typeface="Open Sans"/>
                <a:cs typeface="Open Sans"/>
              </a:rPr>
              <a:t>Proporcionar EPP sin costo para los empleados</a:t>
            </a:r>
          </a:p>
          <a:p>
            <a:pPr lvl="1"/>
            <a:r>
              <a:rPr lang="en-US" sz="1800">
                <a:latin typeface="+mn-lt"/>
                <a:ea typeface="Open Sans"/>
                <a:cs typeface="Open Sans"/>
              </a:rPr>
              <a:t>Capacitar a los empleados en el uso y cuidado del EPP</a:t>
            </a:r>
          </a:p>
          <a:p>
            <a:pPr lvl="1"/>
            <a:r>
              <a:rPr lang="en-US" sz="1800">
                <a:latin typeface="+mn-lt"/>
                <a:ea typeface="Open Sans"/>
                <a:cs typeface="Open Sans"/>
              </a:rPr>
              <a:t>Mantenimiento del EPP, incluyendo el reemplazo de EPP desgastado o dañado.</a:t>
            </a:r>
          </a:p>
          <a:p>
            <a:pPr lvl="1"/>
            <a:r>
              <a:rPr lang="en-US" sz="1800">
                <a:latin typeface="+mn-lt"/>
                <a:ea typeface="Open Sans"/>
                <a:cs typeface="Open Sans"/>
              </a:rPr>
              <a:t>Revisar, actualizar y evaluar periódicamente la efectividad del programa de EPP.</a:t>
            </a:r>
          </a:p>
          <a:p>
            <a:pPr lvl="1"/>
            <a:r>
              <a:rPr lang="en-US" sz="1800">
                <a:latin typeface="+mn-lt"/>
                <a:ea typeface="Open Sans"/>
                <a:cs typeface="Open Sans"/>
              </a:rPr>
              <a:t>Establecer y mantener un programa de protección respiratoria por escrito, cuando sea apropiado</a:t>
            </a:r>
          </a:p>
          <a:p>
            <a:pPr lvl="1"/>
            <a:r>
              <a:rPr lang="en-US" sz="1800">
                <a:latin typeface="Calibri"/>
                <a:ea typeface="Calibri"/>
                <a:cs typeface="Calibri"/>
              </a:rPr>
              <a:t>Las granjas deben estar preparadas para aumentar el uso de EPP  si ocurre un brote infeccioso.</a:t>
            </a:r>
          </a:p>
        </p:txBody>
      </p:sp>
    </p:spTree>
    <p:extLst>
      <p:ext uri="{BB962C8B-B14F-4D97-AF65-F5344CB8AC3E}">
        <p14:creationId xmlns:p14="http://schemas.microsoft.com/office/powerpoint/2010/main" val="255667505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C415D78-BD42-CC4D-BAA3-B35B48FF7F44}"/>
              </a:ext>
            </a:extLst>
          </p:cNvPr>
          <p:cNvSpPr/>
          <p:nvPr/>
        </p:nvSpPr>
        <p:spPr>
          <a:xfrm>
            <a:off x="7249886" y="1565073"/>
            <a:ext cx="4234543" cy="3835478"/>
          </a:xfrm>
          <a:prstGeom prst="rect">
            <a:avLst/>
          </a:prstGeom>
          <a:solidFill>
            <a:srgbClr val="4B2E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52452" y="91436"/>
            <a:ext cx="11087098" cy="1200875"/>
          </a:xfrm>
        </p:spPr>
        <p:txBody>
          <a:bodyPr/>
          <a:lstStyle/>
          <a:p>
            <a:r>
              <a:rPr lang="en-US" err="1">
                <a:latin typeface="Encode Sans Normal"/>
                <a:ea typeface="Calibri"/>
                <a:cs typeface="Calibri"/>
              </a:rPr>
              <a:t>Limitaciones</a:t>
            </a:r>
            <a:r>
              <a:rPr lang="en-US">
                <a:latin typeface="Encode Sans Normal"/>
                <a:ea typeface="Calibri"/>
                <a:cs typeface="Calibri"/>
              </a:rPr>
              <a:t> del EPP</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2450" y="1003325"/>
            <a:ext cx="3638550" cy="184804"/>
          </a:xfrm>
          <a:prstGeom prst="rect">
            <a:avLst/>
          </a:prstGeom>
        </p:spPr>
      </p:pic>
      <p:sp>
        <p:nvSpPr>
          <p:cNvPr id="11" name="Rectangle 10"/>
          <p:cNvSpPr/>
          <p:nvPr/>
        </p:nvSpPr>
        <p:spPr>
          <a:xfrm>
            <a:off x="5046383" y="6457953"/>
            <a:ext cx="144965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8CC346A-DDC0-1240-8BD0-0174EDFB8BBB}"/>
              </a:ext>
            </a:extLst>
          </p:cNvPr>
          <p:cNvSpPr/>
          <p:nvPr/>
        </p:nvSpPr>
        <p:spPr>
          <a:xfrm>
            <a:off x="5977217" y="3244334"/>
            <a:ext cx="237566" cy="369332"/>
          </a:xfrm>
          <a:prstGeom prst="rect">
            <a:avLst/>
          </a:prstGeom>
        </p:spPr>
        <p:txBody>
          <a:bodyPr wrap="none">
            <a:spAutoFit/>
          </a:bodyPr>
          <a:lstStyle/>
          <a:p>
            <a:r>
              <a:rPr lang="en-US"/>
              <a:t> </a:t>
            </a:r>
          </a:p>
        </p:txBody>
      </p:sp>
      <p:sp>
        <p:nvSpPr>
          <p:cNvPr id="5" name="TextBox 4">
            <a:extLst>
              <a:ext uri="{FF2B5EF4-FFF2-40B4-BE49-F238E27FC236}">
                <a16:creationId xmlns:a16="http://schemas.microsoft.com/office/drawing/2014/main" id="{C11DC4DD-1675-CA47-8977-F3CCFC78A55D}"/>
              </a:ext>
            </a:extLst>
          </p:cNvPr>
          <p:cNvSpPr txBox="1"/>
          <p:nvPr/>
        </p:nvSpPr>
        <p:spPr>
          <a:xfrm>
            <a:off x="552450" y="1347358"/>
            <a:ext cx="6336865" cy="5324535"/>
          </a:xfrm>
          <a:prstGeom prst="rect">
            <a:avLst/>
          </a:prstGeom>
          <a:noFill/>
        </p:spPr>
        <p:txBody>
          <a:bodyPr wrap="square" lIns="91440" tIns="45720" rIns="91440" bIns="45720" rtlCol="0" anchor="t">
            <a:spAutoFit/>
          </a:bodyPr>
          <a:lstStyle/>
          <a:p>
            <a:r>
              <a:rPr lang="en-US" sz="2800" b="1" err="1">
                <a:solidFill>
                  <a:srgbClr val="85754D"/>
                </a:solidFill>
                <a:latin typeface="Uni Sans Book Italic" pitchFamily="2" charset="77"/>
                <a:ea typeface="Open Sans" panose="020B0606030504020204" pitchFamily="34" charset="0"/>
                <a:cs typeface="Open Sans" panose="020B0606030504020204" pitchFamily="34" charset="0"/>
              </a:rPr>
              <a:t>Riesgos</a:t>
            </a:r>
            <a:r>
              <a:rPr lang="en-US" sz="2800" b="1">
                <a:solidFill>
                  <a:srgbClr val="85754D"/>
                </a:solidFill>
                <a:latin typeface="Uni Sans Book Italic" pitchFamily="2" charset="77"/>
                <a:ea typeface="Open Sans" panose="020B0606030504020204" pitchFamily="34" charset="0"/>
                <a:cs typeface="Open Sans" panose="020B0606030504020204" pitchFamily="34" charset="0"/>
              </a:rPr>
              <a:t> de </a:t>
            </a:r>
            <a:r>
              <a:rPr lang="en-US" sz="2800" b="1" err="1">
                <a:solidFill>
                  <a:srgbClr val="85754D"/>
                </a:solidFill>
                <a:latin typeface="Uni Sans Book Italic" pitchFamily="2" charset="77"/>
                <a:ea typeface="Open Sans" panose="020B0606030504020204" pitchFamily="34" charset="0"/>
                <a:cs typeface="Open Sans" panose="020B0606030504020204" pitchFamily="34" charset="0"/>
              </a:rPr>
              <a:t>seguridad</a:t>
            </a:r>
            <a:endParaRPr lang="en-US" sz="2800" b="1">
              <a:solidFill>
                <a:srgbClr val="85754D"/>
              </a:solidFill>
              <a:latin typeface="Uni Sans Book Italic" pitchFamily="2" charset="77"/>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s-ES" sz="2000">
                <a:latin typeface="Open Sans"/>
                <a:ea typeface="Open Sans"/>
                <a:cs typeface="Open Sans"/>
              </a:rPr>
              <a:t>Movimiento restringido 
Visión restringida
Dificultad para comunicarse</a:t>
            </a:r>
            <a:endParaRPr lang="en-US" sz="1000">
              <a:latin typeface="Open Sans"/>
              <a:ea typeface="Open Sans"/>
              <a:cs typeface="Open Sans"/>
            </a:endParaRPr>
          </a:p>
          <a:p>
            <a:r>
              <a:rPr lang="en-US" sz="2800" b="1" err="1">
                <a:solidFill>
                  <a:srgbClr val="85754D"/>
                </a:solidFill>
                <a:latin typeface="Uni Sans Book Italic" pitchFamily="2" charset="77"/>
                <a:ea typeface="Open Sans" panose="020B0606030504020204" pitchFamily="34" charset="0"/>
                <a:cs typeface="Open Sans" panose="020B0606030504020204" pitchFamily="34" charset="0"/>
              </a:rPr>
              <a:t>Factores</a:t>
            </a:r>
            <a:r>
              <a:rPr lang="en-US" sz="2800" b="1">
                <a:solidFill>
                  <a:srgbClr val="85754D"/>
                </a:solidFill>
                <a:latin typeface="Uni Sans Book Italic" pitchFamily="2" charset="77"/>
                <a:ea typeface="Open Sans" panose="020B0606030504020204" pitchFamily="34" charset="0"/>
                <a:cs typeface="Open Sans" panose="020B0606030504020204" pitchFamily="34" charset="0"/>
              </a:rPr>
              <a:t> de </a:t>
            </a:r>
            <a:r>
              <a:rPr lang="en-US" sz="2800" b="1" err="1">
                <a:solidFill>
                  <a:srgbClr val="85754D"/>
                </a:solidFill>
                <a:latin typeface="Uni Sans Book Italic" pitchFamily="2" charset="77"/>
                <a:ea typeface="Open Sans" panose="020B0606030504020204" pitchFamily="34" charset="0"/>
                <a:cs typeface="Open Sans" panose="020B0606030504020204" pitchFamily="34" charset="0"/>
              </a:rPr>
              <a:t>estrés</a:t>
            </a:r>
            <a:r>
              <a:rPr lang="en-US" sz="2800" b="1">
                <a:solidFill>
                  <a:srgbClr val="85754D"/>
                </a:solidFill>
                <a:latin typeface="Uni Sans Book Italic" pitchFamily="2" charset="77"/>
                <a:ea typeface="Open Sans" panose="020B0606030504020204" pitchFamily="34" charset="0"/>
                <a:cs typeface="Open Sans" panose="020B0606030504020204" pitchFamily="34" charset="0"/>
              </a:rPr>
              <a:t> </a:t>
            </a:r>
            <a:r>
              <a:rPr lang="en-US" sz="2800" b="1" err="1">
                <a:solidFill>
                  <a:srgbClr val="85754D"/>
                </a:solidFill>
                <a:latin typeface="Uni Sans Book Italic" pitchFamily="2" charset="77"/>
                <a:ea typeface="Open Sans" panose="020B0606030504020204" pitchFamily="34" charset="0"/>
                <a:cs typeface="Open Sans" panose="020B0606030504020204" pitchFamily="34" charset="0"/>
              </a:rPr>
              <a:t>fisiológico</a:t>
            </a:r>
            <a:r>
              <a:rPr lang="en-US" sz="2800" b="1">
                <a:solidFill>
                  <a:srgbClr val="85754D"/>
                </a:solidFill>
                <a:latin typeface="Uni Sans Book Italic" pitchFamily="2" charset="77"/>
                <a:ea typeface="Open Sans" panose="020B0606030504020204" pitchFamily="34" charset="0"/>
                <a:cs typeface="Open Sans" panose="020B0606030504020204" pitchFamily="34" charset="0"/>
              </a:rPr>
              <a:t>/</a:t>
            </a:r>
            <a:r>
              <a:rPr lang="en-US" sz="2800" b="1" err="1">
                <a:solidFill>
                  <a:srgbClr val="85754D"/>
                </a:solidFill>
                <a:latin typeface="Uni Sans Book Italic" pitchFamily="2" charset="77"/>
                <a:ea typeface="Open Sans" panose="020B0606030504020204" pitchFamily="34" charset="0"/>
                <a:cs typeface="Open Sans" panose="020B0606030504020204" pitchFamily="34" charset="0"/>
              </a:rPr>
              <a:t>psicológico</a:t>
            </a:r>
            <a:r>
              <a:rPr lang="en-US" sz="2800" b="1">
                <a:solidFill>
                  <a:srgbClr val="85754D"/>
                </a:solidFill>
                <a:latin typeface="Uni Sans Book Italic" pitchFamily="2" charset="77"/>
                <a:ea typeface="Open Sans" panose="020B0606030504020204" pitchFamily="34" charset="0"/>
                <a:cs typeface="Open Sans" panose="020B0606030504020204" pitchFamily="34" charset="0"/>
              </a:rPr>
              <a:t> </a:t>
            </a:r>
          </a:p>
          <a:p>
            <a:pPr marL="342900" indent="-342900">
              <a:buFont typeface="Arial" panose="020B0604020202020204" pitchFamily="34" charset="0"/>
              <a:buChar char="•"/>
            </a:pPr>
            <a:r>
              <a:rPr lang="es-ES" sz="2000">
                <a:latin typeface="Open Sans"/>
                <a:ea typeface="Open Sans"/>
                <a:cs typeface="Open Sans"/>
              </a:rPr>
              <a:t>Naturaleza restrictiva (claustrofobia) 
Estrés térmico, deshidratación 
Reacciones cutáneas</a:t>
            </a:r>
            <a:endParaRPr lang="en-US" sz="1000">
              <a:latin typeface="Open Sans"/>
              <a:ea typeface="Open Sans"/>
              <a:cs typeface="Open Sans"/>
            </a:endParaRPr>
          </a:p>
          <a:p>
            <a:r>
              <a:rPr lang="en-US" sz="2800" b="1" err="1">
                <a:solidFill>
                  <a:srgbClr val="85754D"/>
                </a:solidFill>
                <a:latin typeface="Uni Sans Book Italic" pitchFamily="2" charset="77"/>
                <a:ea typeface="Open Sans" panose="020B0606030504020204" pitchFamily="34" charset="0"/>
                <a:cs typeface="Open Sans" panose="020B0606030504020204" pitchFamily="34" charset="0"/>
              </a:rPr>
              <a:t>Efectividad</a:t>
            </a:r>
            <a:endParaRPr lang="en-US" sz="2800" b="1">
              <a:solidFill>
                <a:srgbClr val="85754D"/>
              </a:solidFill>
              <a:latin typeface="Uni Sans Book Italic" pitchFamily="2" charset="77"/>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s-ES" sz="2000">
                <a:latin typeface="Open Sans"/>
                <a:ea typeface="Open Sans"/>
                <a:cs typeface="Open Sans"/>
              </a:rPr>
              <a:t>Penetración, durabilidad, vida útil</a:t>
            </a:r>
            <a:endParaRPr lang="en-US">
              <a:latin typeface="Calibri" panose="020F0502020204030204"/>
              <a:ea typeface="Calibri" panose="020F0502020204030204"/>
              <a:cs typeface="Calibri" panose="020F0502020204030204"/>
            </a:endParaRPr>
          </a:p>
          <a:p>
            <a:pPr marL="342900" indent="-342900">
              <a:buFont typeface="Arial" panose="020B0604020202020204" pitchFamily="34" charset="0"/>
              <a:buChar char="•"/>
            </a:pPr>
            <a:r>
              <a:rPr lang="es-ES" sz="2000">
                <a:latin typeface="Open Sans"/>
                <a:ea typeface="Open Sans"/>
                <a:cs typeface="Open Sans"/>
              </a:rPr>
              <a:t>Vello facial, joyería, características de quienes lo usan</a:t>
            </a:r>
            <a:endParaRPr lang="en-US">
              <a:latin typeface="Calibri" panose="020F0502020204030204"/>
              <a:ea typeface="Calibri"/>
              <a:cs typeface="Calibri"/>
            </a:endParaRPr>
          </a:p>
          <a:p>
            <a:pPr marL="342900" indent="-342900">
              <a:buFont typeface="Arial" panose="020B0604020202020204" pitchFamily="34" charset="0"/>
              <a:buChar char="•"/>
            </a:pPr>
            <a:r>
              <a:rPr lang="es-ES" sz="2000">
                <a:latin typeface="Open Sans"/>
                <a:ea typeface="Open Sans"/>
                <a:cs typeface="Open Sans"/>
              </a:rPr>
              <a:t>Tamaño</a:t>
            </a:r>
            <a:endParaRPr lang="en-US">
              <a:latin typeface="Calibri" panose="020F0502020204030204"/>
              <a:ea typeface="Calibri"/>
              <a:cs typeface="Calibri"/>
            </a:endParaRPr>
          </a:p>
          <a:p>
            <a:pPr marL="342900" indent="-342900">
              <a:buFont typeface="Arial" panose="020B0604020202020204" pitchFamily="34" charset="0"/>
              <a:buChar char="•"/>
            </a:pPr>
            <a:r>
              <a:rPr lang="es-ES" sz="2000">
                <a:latin typeface="Open Sans"/>
                <a:ea typeface="Open Sans"/>
                <a:cs typeface="Open Sans"/>
              </a:rPr>
              <a:t>Uso adecuado</a:t>
            </a:r>
            <a:br>
              <a:rPr lang="en-US"/>
            </a:br>
            <a:endParaRPr lang="en-US">
              <a:ea typeface="Calibri"/>
              <a:cs typeface="Calibri"/>
            </a:endParaRPr>
          </a:p>
          <a:p>
            <a:endParaRPr lang="en-US"/>
          </a:p>
        </p:txBody>
      </p:sp>
      <p:sp>
        <p:nvSpPr>
          <p:cNvPr id="3" name="TextBox 2">
            <a:extLst>
              <a:ext uri="{FF2B5EF4-FFF2-40B4-BE49-F238E27FC236}">
                <a16:creationId xmlns:a16="http://schemas.microsoft.com/office/drawing/2014/main" id="{BD9803F7-E707-8344-BCBE-5A6CA22222FF}"/>
              </a:ext>
            </a:extLst>
          </p:cNvPr>
          <p:cNvSpPr txBox="1"/>
          <p:nvPr/>
        </p:nvSpPr>
        <p:spPr>
          <a:xfrm>
            <a:off x="7329405" y="5673313"/>
            <a:ext cx="3610737" cy="1046440"/>
          </a:xfrm>
          <a:prstGeom prst="rect">
            <a:avLst/>
          </a:prstGeom>
          <a:noFill/>
        </p:spPr>
        <p:txBody>
          <a:bodyPr wrap="square" rtlCol="0">
            <a:spAutoFit/>
          </a:bodyPr>
          <a:lstStyle/>
          <a:p>
            <a:r>
              <a:rPr lang="en-US" sz="800">
                <a:latin typeface="Open Sans" panose="020B0606030504020204" pitchFamily="34" charset="0"/>
                <a:ea typeface="Open Sans" panose="020B0606030504020204" pitchFamily="34" charset="0"/>
                <a:cs typeface="Open Sans" panose="020B0606030504020204" pitchFamily="34" charset="0"/>
              </a:rPr>
              <a:t>SOURCE: NIH PPE Limitations:  </a:t>
            </a:r>
            <a:r>
              <a:rPr lang="en-US" sz="800" u="sng">
                <a:latin typeface="Open Sans" panose="020B0606030504020204" pitchFamily="34" charset="0"/>
                <a:ea typeface="Open Sans" panose="020B0606030504020204" pitchFamily="34" charset="0"/>
                <a:cs typeface="Open Sans" panose="020B0606030504020204" pitchFamily="34" charset="0"/>
                <a:hlinkClick r:id="rId4"/>
              </a:rPr>
              <a:t>https://chemm.nlm.nih.gov/ppe.htm#limitations</a:t>
            </a:r>
            <a:r>
              <a:rPr lang="en-US" sz="800">
                <a:latin typeface="Open Sans" panose="020B0606030504020204" pitchFamily="34" charset="0"/>
                <a:ea typeface="Open Sans" panose="020B0606030504020204" pitchFamily="34" charset="0"/>
                <a:cs typeface="Open Sans" panose="020B0606030504020204" pitchFamily="34" charset="0"/>
              </a:rPr>
              <a:t> </a:t>
            </a:r>
            <a:r>
              <a:rPr lang="en-US"/>
              <a:t>  </a:t>
            </a:r>
          </a:p>
          <a:p>
            <a:br>
              <a:rPr lang="en-US"/>
            </a:br>
            <a:endParaRPr lang="en-US"/>
          </a:p>
        </p:txBody>
      </p:sp>
      <p:pic>
        <p:nvPicPr>
          <p:cNvPr id="5122" name="Picture 2">
            <a:extLst>
              <a:ext uri="{FF2B5EF4-FFF2-40B4-BE49-F238E27FC236}">
                <a16:creationId xmlns:a16="http://schemas.microsoft.com/office/drawing/2014/main" id="{EAC0AC42-4C96-CB47-94AE-3E05A286E00E}"/>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329405" y="1620119"/>
            <a:ext cx="4075503" cy="37253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6987555"/>
      </p:ext>
    </p:extLst>
  </p:cSld>
  <p:clrMapOvr>
    <a:masterClrMapping/>
  </p:clrMapOvr>
  <mc:AlternateContent xmlns:mc="http://schemas.openxmlformats.org/markup-compatibility/2006">
    <mc:Choice xmlns:p14="http://schemas.microsoft.com/office/powerpoint/2010/main" Requires="p14">
      <p:transition spd="slow" p14:dur="2000" advTm="100083"/>
    </mc:Choice>
    <mc:Fallback>
      <p:transition spd="slow" advTm="100083"/>
    </mc:Fallback>
  </mc:AlternateContent>
  <p:extLst>
    <p:ext uri="{E180D4A7-C9FB-4DFB-919C-405C955672EB}">
      <p14:showEvtLst xmlns:p14="http://schemas.microsoft.com/office/powerpoint/2010/main">
        <p14:playEvt time="28" objId="8"/>
        <p14:stopEvt time="99523" objId="8"/>
      </p14:showEvtLst>
    </p:ext>
  </p:extLs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B22F7-E821-55C8-15D1-FD890A2EB2F7}"/>
              </a:ext>
            </a:extLst>
          </p:cNvPr>
          <p:cNvSpPr>
            <a:spLocks noGrp="1"/>
          </p:cNvSpPr>
          <p:nvPr>
            <p:ph type="title"/>
          </p:nvPr>
        </p:nvSpPr>
        <p:spPr>
          <a:xfrm>
            <a:off x="537693" y="365125"/>
            <a:ext cx="11653232" cy="1347027"/>
          </a:xfrm>
        </p:spPr>
        <p:txBody>
          <a:bodyPr anchor="ctr">
            <a:normAutofit/>
          </a:bodyPr>
          <a:lstStyle/>
          <a:p>
            <a:r>
              <a:rPr lang="es-ES">
                <a:latin typeface="Calibri"/>
                <a:ea typeface="Calibri"/>
                <a:cs typeface="Calibri"/>
              </a:rPr>
              <a:t>Vídeo de "Cómo ponerse y quitarse los guantes"</a:t>
            </a:r>
            <a:endParaRPr lang="en-US">
              <a:latin typeface="Calibri"/>
              <a:ea typeface="Calibri"/>
              <a:cs typeface="Calibri"/>
            </a:endParaRPr>
          </a:p>
        </p:txBody>
      </p:sp>
      <p:pic>
        <p:nvPicPr>
          <p:cNvPr id="5" name="Graphic 4" descr="Germ with solid fill">
            <a:extLst>
              <a:ext uri="{FF2B5EF4-FFF2-40B4-BE49-F238E27FC236}">
                <a16:creationId xmlns:a16="http://schemas.microsoft.com/office/drawing/2014/main" id="{F5EB30DA-BED7-3277-00D6-654E55084A5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786969" y="1712152"/>
            <a:ext cx="4351338" cy="4351338"/>
          </a:xfrm>
          <a:prstGeom prst="rect">
            <a:avLst/>
          </a:prstGeom>
        </p:spPr>
      </p:pic>
      <p:sp>
        <p:nvSpPr>
          <p:cNvPr id="6" name="Content Placeholder 5">
            <a:extLst>
              <a:ext uri="{FF2B5EF4-FFF2-40B4-BE49-F238E27FC236}">
                <a16:creationId xmlns:a16="http://schemas.microsoft.com/office/drawing/2014/main" id="{896CAC80-0139-21F7-7DC9-3923DD7B9EC6}"/>
              </a:ext>
            </a:extLst>
          </p:cNvPr>
          <p:cNvSpPr>
            <a:spLocks noGrp="1"/>
          </p:cNvSpPr>
          <p:nvPr>
            <p:ph sz="half" idx="1"/>
          </p:nvPr>
        </p:nvSpPr>
        <p:spPr/>
        <p:txBody>
          <a:bodyPr/>
          <a:lstStyle/>
          <a:p>
            <a:endParaRPr lang="en-US"/>
          </a:p>
        </p:txBody>
      </p:sp>
      <p:pic>
        <p:nvPicPr>
          <p:cNvPr id="8" name="Picture 7">
            <a:extLst>
              <a:ext uri="{FF2B5EF4-FFF2-40B4-BE49-F238E27FC236}">
                <a16:creationId xmlns:a16="http://schemas.microsoft.com/office/drawing/2014/main" id="{AD86C864-7999-F6F3-6D57-65B1A256948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37693" y="1712152"/>
            <a:ext cx="7450111" cy="4173623"/>
          </a:xfrm>
          <a:prstGeom prst="rect">
            <a:avLst/>
          </a:prstGeom>
        </p:spPr>
      </p:pic>
    </p:spTree>
    <p:extLst>
      <p:ext uri="{BB962C8B-B14F-4D97-AF65-F5344CB8AC3E}">
        <p14:creationId xmlns:p14="http://schemas.microsoft.com/office/powerpoint/2010/main" val="41965033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E0B93-19F0-8422-FC91-162F8A0DD09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9C2A5E7-34EA-FE51-87E3-866A8F8CB714}"/>
              </a:ext>
            </a:extLst>
          </p:cNvPr>
          <p:cNvSpPr>
            <a:spLocks noGrp="1"/>
          </p:cNvSpPr>
          <p:nvPr>
            <p:ph sz="half" idx="1"/>
          </p:nvPr>
        </p:nvSpPr>
        <p:spPr>
          <a:xfrm>
            <a:off x="838200" y="1825625"/>
            <a:ext cx="5181600" cy="4351338"/>
          </a:xfrm>
        </p:spPr>
        <p:txBody>
          <a:bodyPr>
            <a:normAutofit/>
          </a:bodyPr>
          <a:lstStyle/>
          <a:p>
            <a:r>
              <a:rPr lang="en-US">
                <a:highlight>
                  <a:srgbClr val="FFFF00"/>
                </a:highlight>
              </a:rPr>
              <a:t>Add screen shot of video</a:t>
            </a:r>
          </a:p>
        </p:txBody>
      </p:sp>
      <p:pic>
        <p:nvPicPr>
          <p:cNvPr id="5" name="Graphic 4" descr="Germ with solid fill">
            <a:extLst>
              <a:ext uri="{FF2B5EF4-FFF2-40B4-BE49-F238E27FC236}">
                <a16:creationId xmlns:a16="http://schemas.microsoft.com/office/drawing/2014/main" id="{D8AE252E-7BEA-0AE8-2B7F-CA4404A1CE4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9587" y="1534437"/>
            <a:ext cx="4351338" cy="4351338"/>
          </a:xfrm>
          <a:prstGeom prst="rect">
            <a:avLst/>
          </a:prstGeom>
        </p:spPr>
      </p:pic>
      <p:sp>
        <p:nvSpPr>
          <p:cNvPr id="11" name="Title 1">
            <a:extLst>
              <a:ext uri="{FF2B5EF4-FFF2-40B4-BE49-F238E27FC236}">
                <a16:creationId xmlns:a16="http://schemas.microsoft.com/office/drawing/2014/main" id="{69BCBC8C-B3B9-B77F-E388-DBBBC483CBF0}"/>
              </a:ext>
            </a:extLst>
          </p:cNvPr>
          <p:cNvSpPr>
            <a:spLocks noGrp="1"/>
          </p:cNvSpPr>
          <p:nvPr>
            <p:ph type="title"/>
          </p:nvPr>
        </p:nvSpPr>
        <p:spPr>
          <a:xfrm>
            <a:off x="537693" y="365125"/>
            <a:ext cx="11653232" cy="1347027"/>
          </a:xfrm>
        </p:spPr>
        <p:txBody>
          <a:bodyPr anchor="ctr">
            <a:normAutofit/>
          </a:bodyPr>
          <a:lstStyle/>
          <a:p>
            <a:r>
              <a:rPr lang="es-ES">
                <a:latin typeface="Calibri"/>
                <a:ea typeface="Calibri"/>
                <a:cs typeface="Calibri"/>
              </a:rPr>
              <a:t>Vídeo de "Cómo ponerse y quitarse los guantes"</a:t>
            </a:r>
            <a:endParaRPr lang="en-US">
              <a:latin typeface="Calibri"/>
              <a:ea typeface="Calibri"/>
              <a:cs typeface="Calibri"/>
            </a:endParaRPr>
          </a:p>
        </p:txBody>
      </p:sp>
      <p:pic>
        <p:nvPicPr>
          <p:cNvPr id="2" name="Picture 1">
            <a:extLst>
              <a:ext uri="{FF2B5EF4-FFF2-40B4-BE49-F238E27FC236}">
                <a16:creationId xmlns:a16="http://schemas.microsoft.com/office/drawing/2014/main" id="{1C872C23-7682-2D25-A89B-195F3389E532}"/>
              </a:ext>
            </a:extLst>
          </p:cNvPr>
          <p:cNvPicPr>
            <a:picLocks noChangeAspect="1"/>
          </p:cNvPicPr>
          <p:nvPr/>
        </p:nvPicPr>
        <p:blipFill>
          <a:blip r:embed="rId4" cstate="screen">
            <a:alphaModFix amt="50000"/>
            <a:extLst>
              <a:ext uri="{28A0092B-C50C-407E-A947-70E740481C1C}">
                <a14:useLocalDpi xmlns:a14="http://schemas.microsoft.com/office/drawing/2010/main"/>
              </a:ext>
            </a:extLst>
          </a:blip>
          <a:stretch>
            <a:fillRect/>
          </a:stretch>
        </p:blipFill>
        <p:spPr>
          <a:xfrm>
            <a:off x="537693" y="1712152"/>
            <a:ext cx="7450111" cy="4173623"/>
          </a:xfrm>
          <a:prstGeom prst="rect">
            <a:avLst/>
          </a:prstGeom>
        </p:spPr>
      </p:pic>
      <p:graphicFrame>
        <p:nvGraphicFramePr>
          <p:cNvPr id="4" name="Table 3">
            <a:extLst>
              <a:ext uri="{FF2B5EF4-FFF2-40B4-BE49-F238E27FC236}">
                <a16:creationId xmlns:a16="http://schemas.microsoft.com/office/drawing/2014/main" id="{04EBA07D-002D-9DCA-9F14-A0FB1407A106}"/>
              </a:ext>
            </a:extLst>
          </p:cNvPr>
          <p:cNvGraphicFramePr>
            <a:graphicFrameLocks noGrp="1"/>
          </p:cNvGraphicFramePr>
          <p:nvPr/>
        </p:nvGraphicFramePr>
        <p:xfrm>
          <a:off x="1227240" y="3059179"/>
          <a:ext cx="9182082" cy="765366"/>
        </p:xfrm>
        <a:graphic>
          <a:graphicData uri="http://schemas.openxmlformats.org/drawingml/2006/table">
            <a:tbl>
              <a:tblPr firstRow="1" firstCol="1" bandRow="1">
                <a:tableStyleId>{5C22544A-7EE6-4342-B048-85BDC9FD1C3A}</a:tableStyleId>
              </a:tblPr>
              <a:tblGrid>
                <a:gridCol w="9182082">
                  <a:extLst>
                    <a:ext uri="{9D8B030D-6E8A-4147-A177-3AD203B41FA5}">
                      <a16:colId xmlns:a16="http://schemas.microsoft.com/office/drawing/2014/main" val="2705000443"/>
                    </a:ext>
                  </a:extLst>
                </a:gridCol>
              </a:tblGrid>
              <a:tr h="755174">
                <a:tc>
                  <a:txBody>
                    <a:bodyPr/>
                    <a:lstStyle/>
                    <a:p>
                      <a:pPr marL="0" marR="0" algn="ctr">
                        <a:lnSpc>
                          <a:spcPct val="107000"/>
                        </a:lnSpc>
                        <a:spcAft>
                          <a:spcPts val="800"/>
                        </a:spcAft>
                        <a:buNone/>
                      </a:pPr>
                      <a:r>
                        <a:rPr lang="es-ES" sz="2400">
                          <a:effectLst/>
                        </a:rPr>
                        <a:t>En la página 5 de la plantilla del Plan de PCI, complete la casilla de verificación "Pólizas y capacitación sobre el EPP".</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657777145"/>
                  </a:ext>
                </a:extLst>
              </a:tr>
            </a:tbl>
          </a:graphicData>
        </a:graphic>
      </p:graphicFrame>
    </p:spTree>
    <p:extLst>
      <p:ext uri="{BB962C8B-B14F-4D97-AF65-F5344CB8AC3E}">
        <p14:creationId xmlns:p14="http://schemas.microsoft.com/office/powerpoint/2010/main" val="2620246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25498-F2FF-94F5-070B-B5A628128310}"/>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7A40E8A-A16D-CCD3-A615-7BB19AA5A8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2" name="sketchy line">
            <a:extLst>
              <a:ext uri="{FF2B5EF4-FFF2-40B4-BE49-F238E27FC236}">
                <a16:creationId xmlns:a16="http://schemas.microsoft.com/office/drawing/2014/main" id="{4513A10C-80FF-34AB-77B4-CE2BA58AF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3" name="Content Placeholder 2">
            <a:extLst>
              <a:ext uri="{FF2B5EF4-FFF2-40B4-BE49-F238E27FC236}">
                <a16:creationId xmlns:a16="http://schemas.microsoft.com/office/drawing/2014/main" id="{938A2554-0B7C-3D8B-3D65-0A95FB47092C}"/>
              </a:ext>
            </a:extLst>
          </p:cNvPr>
          <p:cNvSpPr>
            <a:spLocks noGrp="1"/>
          </p:cNvSpPr>
          <p:nvPr>
            <p:ph sz="half" idx="1"/>
          </p:nvPr>
        </p:nvSpPr>
        <p:spPr>
          <a:xfrm>
            <a:off x="338667" y="1092839"/>
            <a:ext cx="7452522" cy="5400036"/>
          </a:xfrm>
        </p:spPr>
        <p:txBody>
          <a:bodyPr vert="horz" lIns="91440" tIns="45720" rIns="91440" bIns="45720" rtlCol="0" anchor="t">
            <a:normAutofit/>
          </a:bodyPr>
          <a:lstStyle/>
          <a:p>
            <a:endParaRPr lang="en-US"/>
          </a:p>
          <a:p>
            <a:pPr marL="0" indent="0">
              <a:buNone/>
            </a:pPr>
            <a:endParaRPr lang="en-US" sz="2200">
              <a:ea typeface="+mn-ea"/>
              <a:cs typeface="+mn-cs"/>
            </a:endParaRPr>
          </a:p>
        </p:txBody>
      </p:sp>
      <p:pic>
        <p:nvPicPr>
          <p:cNvPr id="4" name="Picture 3">
            <a:extLst>
              <a:ext uri="{FF2B5EF4-FFF2-40B4-BE49-F238E27FC236}">
                <a16:creationId xmlns:a16="http://schemas.microsoft.com/office/drawing/2014/main" id="{197FA8DC-0749-EEF0-CD68-C361FD72876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sp>
        <p:nvSpPr>
          <p:cNvPr id="2" name="Title 1">
            <a:extLst>
              <a:ext uri="{FF2B5EF4-FFF2-40B4-BE49-F238E27FC236}">
                <a16:creationId xmlns:a16="http://schemas.microsoft.com/office/drawing/2014/main" id="{12019B3D-2118-01D1-3D04-B8A86E1AEBF9}"/>
              </a:ext>
            </a:extLst>
          </p:cNvPr>
          <p:cNvSpPr>
            <a:spLocks noGrp="1"/>
          </p:cNvSpPr>
          <p:nvPr>
            <p:ph type="title"/>
          </p:nvPr>
        </p:nvSpPr>
        <p:spPr>
          <a:xfrm>
            <a:off x="343690" y="688531"/>
            <a:ext cx="11568368" cy="805879"/>
          </a:xfrm>
        </p:spPr>
        <p:txBody>
          <a:bodyPr vert="horz" lIns="91440" tIns="45720" rIns="91440" bIns="45720" rtlCol="0" anchor="b">
            <a:noAutofit/>
          </a:bodyPr>
          <a:lstStyle/>
          <a:p>
            <a:r>
              <a:rPr lang="es-ES" sz="3600">
                <a:latin typeface="Calibri"/>
                <a:ea typeface="Calibri"/>
                <a:cs typeface="Calibri"/>
              </a:rPr>
              <a:t>Programa de Protección Respiratoria e Infecciones Transmitidas por el Aire</a:t>
            </a:r>
            <a:endParaRPr lang="en-US" sz="3600">
              <a:latin typeface="Calibri"/>
              <a:ea typeface="Calibri"/>
              <a:cs typeface="Calibri"/>
            </a:endParaRPr>
          </a:p>
        </p:txBody>
      </p:sp>
      <p:sp>
        <p:nvSpPr>
          <p:cNvPr id="7" name="TextBox 6">
            <a:extLst>
              <a:ext uri="{FF2B5EF4-FFF2-40B4-BE49-F238E27FC236}">
                <a16:creationId xmlns:a16="http://schemas.microsoft.com/office/drawing/2014/main" id="{BEA54BC5-6892-5448-374A-B8818428AE77}"/>
              </a:ext>
            </a:extLst>
          </p:cNvPr>
          <p:cNvSpPr txBox="1"/>
          <p:nvPr/>
        </p:nvSpPr>
        <p:spPr>
          <a:xfrm>
            <a:off x="575094" y="2063152"/>
            <a:ext cx="7073660" cy="41549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s-ES" sz="2400">
                <a:solidFill>
                  <a:srgbClr val="000000"/>
                </a:solidFill>
                <a:ea typeface="Calibri"/>
                <a:cs typeface="Calibri"/>
              </a:rPr>
              <a:t>Las infecciones transmitidas a través del aire pueden ocurrir sin previo aviso en una granja.</a:t>
            </a:r>
            <a:endParaRPr lang="en-US" sz="2400">
              <a:solidFill>
                <a:srgbClr val="000000"/>
              </a:solidFill>
              <a:ea typeface="Calibri"/>
              <a:cs typeface="Calibri"/>
            </a:endParaRPr>
          </a:p>
          <a:p>
            <a:pPr marL="285750" indent="-285750">
              <a:buFont typeface="Arial"/>
              <a:buChar char="•"/>
            </a:pPr>
            <a:r>
              <a:rPr lang="es-ES" sz="2400">
                <a:solidFill>
                  <a:srgbClr val="000000"/>
                </a:solidFill>
                <a:ea typeface="Calibri"/>
                <a:cs typeface="Calibri"/>
              </a:rPr>
              <a:t>Es recomendable tener un Programa de Protección Respiratoria, voluntario u obligatorio para el trabajador.</a:t>
            </a:r>
            <a:endParaRPr lang="en-US" sz="2400">
              <a:solidFill>
                <a:srgbClr val="000000"/>
              </a:solidFill>
              <a:ea typeface="Calibri"/>
              <a:cs typeface="Calibri"/>
            </a:endParaRPr>
          </a:p>
          <a:p>
            <a:pPr marL="285750" indent="-285750">
              <a:buFont typeface="Arial"/>
              <a:buChar char="•"/>
            </a:pPr>
            <a:r>
              <a:rPr lang="es-ES" sz="2400">
                <a:solidFill>
                  <a:srgbClr val="000000"/>
                </a:solidFill>
                <a:ea typeface="Calibri"/>
                <a:cs typeface="Calibri"/>
              </a:rPr>
              <a:t>Todas las granjas deberían tener un número selecto de empleados inscritos en un Programa de Protección Respiratoria para actuar rápidamente en caso de un brote infeccioso.</a:t>
            </a:r>
          </a:p>
          <a:p>
            <a:pPr marL="285750" indent="-285750">
              <a:buFont typeface="Arial"/>
              <a:buChar char="•"/>
            </a:pPr>
            <a:r>
              <a:rPr lang="es-ES" sz="2400">
                <a:solidFill>
                  <a:srgbClr val="000000"/>
                </a:solidFill>
                <a:ea typeface="Calibri"/>
                <a:cs typeface="Calibri"/>
              </a:rPr>
              <a:t>Se puede ampliar de forma segura cuando sea necesario.</a:t>
            </a:r>
            <a:endParaRPr lang="en-US" sz="2400">
              <a:ea typeface="Calibri" panose="020F0502020204030204"/>
              <a:cs typeface="Calibri" panose="020F0502020204030204"/>
            </a:endParaRPr>
          </a:p>
        </p:txBody>
      </p:sp>
      <p:pic>
        <p:nvPicPr>
          <p:cNvPr id="8" name="Picture 7" descr="A white face mask with straps&#10;&#10;AI-generated content may be incorrect.">
            <a:extLst>
              <a:ext uri="{FF2B5EF4-FFF2-40B4-BE49-F238E27FC236}">
                <a16:creationId xmlns:a16="http://schemas.microsoft.com/office/drawing/2014/main" id="{DB0C6F38-E4C0-C129-AB98-9D33ABCCD476}"/>
              </a:ext>
            </a:extLst>
          </p:cNvPr>
          <p:cNvPicPr>
            <a:picLocks noChangeAspect="1"/>
          </p:cNvPicPr>
          <p:nvPr/>
        </p:nvPicPr>
        <p:blipFill>
          <a:blip r:embed="rId4"/>
          <a:stretch>
            <a:fillRect/>
          </a:stretch>
        </p:blipFill>
        <p:spPr>
          <a:xfrm>
            <a:off x="7644173" y="2515949"/>
            <a:ext cx="4178599" cy="3033802"/>
          </a:xfrm>
          <a:prstGeom prst="rect">
            <a:avLst/>
          </a:prstGeom>
        </p:spPr>
      </p:pic>
    </p:spTree>
    <p:extLst>
      <p:ext uri="{BB962C8B-B14F-4D97-AF65-F5344CB8AC3E}">
        <p14:creationId xmlns:p14="http://schemas.microsoft.com/office/powerpoint/2010/main" val="302503175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42033-9500-C7A5-6B5D-FE784EABD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8F1167-41E5-59AE-4800-EF90331894D0}"/>
              </a:ext>
            </a:extLst>
          </p:cNvPr>
          <p:cNvSpPr>
            <a:spLocks noGrp="1"/>
          </p:cNvSpPr>
          <p:nvPr>
            <p:ph type="title"/>
          </p:nvPr>
        </p:nvSpPr>
        <p:spPr/>
        <p:txBody>
          <a:bodyPr>
            <a:normAutofit/>
          </a:bodyPr>
          <a:lstStyle/>
          <a:p>
            <a:r>
              <a:rPr lang="es-ES">
                <a:latin typeface="Calibri"/>
                <a:ea typeface="Calibri"/>
                <a:cs typeface="Calibri"/>
              </a:rPr>
              <a:t>Respiradores y enfermedades infecciosas en la granja</a:t>
            </a:r>
            <a:endParaRPr lang="en-US">
              <a:latin typeface="Calibri"/>
              <a:ea typeface="Calibri"/>
              <a:cs typeface="Calibri"/>
            </a:endParaRPr>
          </a:p>
        </p:txBody>
      </p:sp>
      <p:sp>
        <p:nvSpPr>
          <p:cNvPr id="7" name="Content Placeholder 6">
            <a:extLst>
              <a:ext uri="{FF2B5EF4-FFF2-40B4-BE49-F238E27FC236}">
                <a16:creationId xmlns:a16="http://schemas.microsoft.com/office/drawing/2014/main" id="{40144FC8-F7F5-1188-9278-1246B3749E7D}"/>
              </a:ext>
            </a:extLst>
          </p:cNvPr>
          <p:cNvSpPr>
            <a:spLocks noGrp="1"/>
          </p:cNvSpPr>
          <p:nvPr>
            <p:ph sz="half" idx="2"/>
          </p:nvPr>
        </p:nvSpPr>
        <p:spPr>
          <a:xfrm>
            <a:off x="6436387" y="4099680"/>
            <a:ext cx="5480390" cy="4351338"/>
          </a:xfrm>
        </p:spPr>
        <p:txBody>
          <a:bodyPr vert="horz" lIns="91440" tIns="45720" rIns="91440" bIns="45720" rtlCol="0" anchor="t">
            <a:normAutofit/>
          </a:bodyPr>
          <a:lstStyle/>
          <a:p>
            <a:pPr marL="0" indent="0">
              <a:buNone/>
            </a:pPr>
            <a:r>
              <a:rPr lang="es-ES" sz="2200" b="1">
                <a:latin typeface="Calibri"/>
                <a:ea typeface="Open Sans"/>
                <a:cs typeface="Open Sans"/>
              </a:rPr>
              <a:t>P</a:t>
            </a:r>
            <a:r>
              <a:rPr lang="es-ES" sz="2000" b="1">
                <a:latin typeface="Calibri"/>
                <a:ea typeface="Open Sans"/>
                <a:cs typeface="Open Sans"/>
              </a:rPr>
              <a:t>ueden ser requeridos </a:t>
            </a:r>
            <a:r>
              <a:rPr lang="es-ES" sz="2000">
                <a:latin typeface="Calibri"/>
                <a:ea typeface="Open Sans"/>
                <a:cs typeface="Open Sans"/>
              </a:rPr>
              <a:t>por el Departamento</a:t>
            </a:r>
            <a:r>
              <a:rPr lang="es-ES" sz="2000" b="1">
                <a:latin typeface="Calibri"/>
                <a:ea typeface="Open Sans"/>
                <a:cs typeface="Open Sans"/>
              </a:rPr>
              <a:t> </a:t>
            </a:r>
            <a:r>
              <a:rPr lang="es-ES" sz="2000">
                <a:latin typeface="Calibri"/>
                <a:ea typeface="Calibri"/>
                <a:cs typeface="Calibri"/>
              </a:rPr>
              <a:t>de Labor e Industrias del Estado de Washington cuando:</a:t>
            </a:r>
            <a:endParaRPr lang="en-US" sz="2000">
              <a:latin typeface="Calibri"/>
            </a:endParaRPr>
          </a:p>
          <a:p>
            <a:pPr marL="342900" indent="-342900">
              <a:lnSpc>
                <a:spcPct val="100000"/>
              </a:lnSpc>
              <a:spcBef>
                <a:spcPts val="0"/>
              </a:spcBef>
              <a:buFont typeface="Arial,Sans-Serif"/>
            </a:pPr>
            <a:r>
              <a:rPr lang="es-ES" sz="1800">
                <a:latin typeface="Calibri"/>
                <a:ea typeface="Calibri"/>
                <a:cs typeface="Calibri"/>
              </a:rPr>
              <a:t>Se sospecha que la exposición de los humanos, animales o productos animales proviene de enfermedades infecciosas peligrosas transmitidas por aire.</a:t>
            </a:r>
            <a:endParaRPr lang="en-US" sz="1800"/>
          </a:p>
        </p:txBody>
      </p:sp>
      <p:pic>
        <p:nvPicPr>
          <p:cNvPr id="4" name="Picture 3">
            <a:extLst>
              <a:ext uri="{FF2B5EF4-FFF2-40B4-BE49-F238E27FC236}">
                <a16:creationId xmlns:a16="http://schemas.microsoft.com/office/drawing/2014/main" id="{890C485C-6292-AA2A-FBEC-A0A14F86675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8200" y="1728057"/>
            <a:ext cx="3638550" cy="184804"/>
          </a:xfrm>
          <a:prstGeom prst="rect">
            <a:avLst/>
          </a:prstGeom>
        </p:spPr>
      </p:pic>
      <p:sp>
        <p:nvSpPr>
          <p:cNvPr id="11" name="Rectangle 10">
            <a:extLst>
              <a:ext uri="{FF2B5EF4-FFF2-40B4-BE49-F238E27FC236}">
                <a16:creationId xmlns:a16="http://schemas.microsoft.com/office/drawing/2014/main" id="{3E7822C4-FD5E-8FD1-C70F-D9FEAB02AA3B}"/>
              </a:ext>
            </a:extLst>
          </p:cNvPr>
          <p:cNvSpPr/>
          <p:nvPr/>
        </p:nvSpPr>
        <p:spPr>
          <a:xfrm>
            <a:off x="5046383" y="6457953"/>
            <a:ext cx="144965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D25438C-E7E2-394A-B595-90B5C3F4E1A4}"/>
              </a:ext>
            </a:extLst>
          </p:cNvPr>
          <p:cNvSpPr/>
          <p:nvPr/>
        </p:nvSpPr>
        <p:spPr>
          <a:xfrm>
            <a:off x="5977217" y="3244334"/>
            <a:ext cx="237566" cy="369332"/>
          </a:xfrm>
          <a:prstGeom prst="rect">
            <a:avLst/>
          </a:prstGeom>
        </p:spPr>
        <p:txBody>
          <a:bodyPr wrap="none">
            <a:spAutoFit/>
          </a:bodyPr>
          <a:lstStyle/>
          <a:p>
            <a:r>
              <a:rPr lang="en-US"/>
              <a:t> </a:t>
            </a:r>
          </a:p>
        </p:txBody>
      </p:sp>
      <p:sp>
        <p:nvSpPr>
          <p:cNvPr id="5" name="TextBox 4">
            <a:extLst>
              <a:ext uri="{FF2B5EF4-FFF2-40B4-BE49-F238E27FC236}">
                <a16:creationId xmlns:a16="http://schemas.microsoft.com/office/drawing/2014/main" id="{D6D44169-7727-F5BF-11DD-30D18497499E}"/>
              </a:ext>
            </a:extLst>
          </p:cNvPr>
          <p:cNvSpPr txBox="1"/>
          <p:nvPr/>
        </p:nvSpPr>
        <p:spPr>
          <a:xfrm>
            <a:off x="475244" y="4099680"/>
            <a:ext cx="5820777" cy="2092881"/>
          </a:xfrm>
          <a:prstGeom prst="rect">
            <a:avLst/>
          </a:prstGeom>
          <a:noFill/>
        </p:spPr>
        <p:txBody>
          <a:bodyPr wrap="square" lIns="91440" tIns="45720" rIns="91440" bIns="45720" rtlCol="0" anchor="t">
            <a:spAutoFit/>
          </a:bodyPr>
          <a:lstStyle/>
          <a:p>
            <a:r>
              <a:rPr lang="es-ES" sz="2000" b="1">
                <a:ea typeface="Open Sans"/>
                <a:cs typeface="Open Sans"/>
              </a:rPr>
              <a:t>Requeridos </a:t>
            </a:r>
            <a:r>
              <a:rPr lang="es-ES" sz="2000">
                <a:ea typeface="Open Sans"/>
                <a:cs typeface="Open Sans"/>
              </a:rPr>
              <a:t>por el Departamento de Labor e Industrias del Estado de Washington cuando:</a:t>
            </a:r>
          </a:p>
          <a:p>
            <a:pPr marL="342900" indent="-342900">
              <a:buFont typeface="Arial" panose="020B0604020202020204" pitchFamily="34" charset="0"/>
              <a:buChar char="•"/>
            </a:pPr>
            <a:r>
              <a:rPr lang="es-ES">
                <a:ea typeface="Open Sans"/>
                <a:cs typeface="Open Sans"/>
              </a:rPr>
              <a:t>Se sospecha o sabe de una fuente de enfermedades infecciosas transmitidas a través del aire.</a:t>
            </a:r>
          </a:p>
          <a:p>
            <a:pPr marL="342900" indent="-342900">
              <a:buFont typeface="Arial" panose="020B0604020202020204" pitchFamily="34" charset="0"/>
              <a:buChar char="•"/>
            </a:pPr>
            <a:r>
              <a:rPr lang="es-ES">
                <a:ea typeface="Calibri"/>
                <a:cs typeface="Calibri"/>
              </a:rPr>
              <a:t>Se sospecha que </a:t>
            </a:r>
            <a:r>
              <a:rPr lang="es-ES">
                <a:ea typeface="Open Sans"/>
                <a:cs typeface="Open Sans"/>
              </a:rPr>
              <a:t>la exposición de los humanos, animales o productos animales proviene de fuentes de gripe aviar altamente patógena.</a:t>
            </a:r>
            <a:endParaRPr lang="es-ES"/>
          </a:p>
        </p:txBody>
      </p:sp>
      <p:pic>
        <p:nvPicPr>
          <p:cNvPr id="15" name="Picture 14">
            <a:extLst>
              <a:ext uri="{FF2B5EF4-FFF2-40B4-BE49-F238E27FC236}">
                <a16:creationId xmlns:a16="http://schemas.microsoft.com/office/drawing/2014/main" id="{586D0DD7-9445-8508-5426-BE13D52BB04A}"/>
              </a:ext>
            </a:extLst>
          </p:cNvPr>
          <p:cNvPicPr>
            <a:picLocks noChangeAspect="1"/>
          </p:cNvPicPr>
          <p:nvPr/>
        </p:nvPicPr>
        <p:blipFill>
          <a:blip r:embed="rId4"/>
          <a:stretch>
            <a:fillRect/>
          </a:stretch>
        </p:blipFill>
        <p:spPr>
          <a:xfrm>
            <a:off x="7043208" y="1019126"/>
            <a:ext cx="4483444" cy="2888494"/>
          </a:xfrm>
          <a:prstGeom prst="rect">
            <a:avLst/>
          </a:prstGeom>
        </p:spPr>
      </p:pic>
      <p:sp>
        <p:nvSpPr>
          <p:cNvPr id="8" name="TextBox 7">
            <a:extLst>
              <a:ext uri="{FF2B5EF4-FFF2-40B4-BE49-F238E27FC236}">
                <a16:creationId xmlns:a16="http://schemas.microsoft.com/office/drawing/2014/main" id="{B2075E36-2706-41AF-7EBB-4E5EA43CC39E}"/>
              </a:ext>
            </a:extLst>
          </p:cNvPr>
          <p:cNvSpPr txBox="1"/>
          <p:nvPr/>
        </p:nvSpPr>
        <p:spPr>
          <a:xfrm>
            <a:off x="665348" y="1990608"/>
            <a:ext cx="5984914" cy="2062103"/>
          </a:xfrm>
          <a:prstGeom prst="rect">
            <a:avLst/>
          </a:prstGeom>
          <a:noFill/>
        </p:spPr>
        <p:txBody>
          <a:bodyPr wrap="square" lIns="91440" tIns="45720" rIns="91440" bIns="45720" rtlCol="0" anchor="t">
            <a:spAutoFit/>
          </a:bodyPr>
          <a:lstStyle/>
          <a:p>
            <a:r>
              <a:rPr lang="es-ES" sz="2000" b="1">
                <a:ea typeface="Open Sans"/>
                <a:cs typeface="Open Sans"/>
              </a:rPr>
              <a:t>Respiradores</a:t>
            </a:r>
            <a:r>
              <a:rPr lang="es-ES" sz="2000">
                <a:ea typeface="Open Sans"/>
                <a:cs typeface="Open Sans"/>
              </a:rPr>
              <a:t>:</a:t>
            </a:r>
          </a:p>
          <a:p>
            <a:pPr marL="342900" indent="-342900">
              <a:buFont typeface="Arial"/>
              <a:buChar char="•"/>
            </a:pPr>
            <a:r>
              <a:rPr lang="es-ES">
                <a:ea typeface="Open Sans"/>
                <a:cs typeface="Open Sans"/>
              </a:rPr>
              <a:t>Reducen la exposición a patógenos en el aire, como la gripe aviar.</a:t>
            </a:r>
          </a:p>
          <a:p>
            <a:pPr marL="342900" indent="-342900">
              <a:buFont typeface="Arial"/>
              <a:buChar char="•"/>
            </a:pPr>
            <a:r>
              <a:rPr lang="es-ES">
                <a:ea typeface="Open Sans"/>
                <a:cs typeface="Open Sans"/>
              </a:rPr>
              <a:t>El empleador debe asegurarse de que esté aprobado por el NIOSH y proteja contra gotas infecciosas.</a:t>
            </a:r>
            <a:endParaRPr lang="es-ES">
              <a:ea typeface="Calibri" panose="020F0502020204030204"/>
              <a:cs typeface="Calibri" panose="020F0502020204030204"/>
            </a:endParaRPr>
          </a:p>
          <a:p>
            <a:pPr marL="342900" indent="-342900">
              <a:buFont typeface="Arial"/>
              <a:buChar char="•"/>
            </a:pPr>
            <a:r>
              <a:rPr lang="es-ES">
                <a:ea typeface="Open Sans"/>
                <a:cs typeface="Open Sans"/>
              </a:rPr>
              <a:t>Son diferentes a las máscaras.</a:t>
            </a:r>
            <a:endParaRPr lang="es-ES">
              <a:ea typeface="Calibri"/>
              <a:cs typeface="Calibri"/>
            </a:endParaRPr>
          </a:p>
          <a:p>
            <a:endParaRPr lang="en-US"/>
          </a:p>
        </p:txBody>
      </p:sp>
    </p:spTree>
    <p:extLst>
      <p:ext uri="{BB962C8B-B14F-4D97-AF65-F5344CB8AC3E}">
        <p14:creationId xmlns:p14="http://schemas.microsoft.com/office/powerpoint/2010/main" val="1575887316"/>
      </p:ext>
    </p:extLst>
  </p:cSld>
  <p:clrMapOvr>
    <a:masterClrMapping/>
  </p:clrMapOvr>
  <mc:AlternateContent xmlns:mc="http://schemas.openxmlformats.org/markup-compatibility/2006">
    <mc:Choice xmlns:p14="http://schemas.microsoft.com/office/powerpoint/2010/main" Requires="p14">
      <p:transition spd="slow" p14:dur="2000" advTm="30316"/>
    </mc:Choice>
    <mc:Fallback>
      <p:transition spd="slow" advTm="30316"/>
    </mc:Fallback>
  </mc:AlternateContent>
  <p:extLst>
    <p:ext uri="{E180D4A7-C9FB-4DFB-919C-405C955672EB}">
      <p14:showEvtLst xmlns:p14="http://schemas.microsoft.com/office/powerpoint/2010/main">
        <p14:playEvt time="18" objId="3"/>
        <p14:stopEvt time="30316" objId="3"/>
      </p14:showEvtLst>
    </p:ext>
  </p:extLs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43084-144D-4ED3-3791-B1D13AA27FE9}"/>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2E9FC7A-20F5-1E0F-95EF-43432D02D8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2" name="sketchy line">
            <a:extLst>
              <a:ext uri="{FF2B5EF4-FFF2-40B4-BE49-F238E27FC236}">
                <a16:creationId xmlns:a16="http://schemas.microsoft.com/office/drawing/2014/main" id="{3DE4E152-26DB-2716-C3B8-629425E022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3" name="Content Placeholder 2">
            <a:extLst>
              <a:ext uri="{FF2B5EF4-FFF2-40B4-BE49-F238E27FC236}">
                <a16:creationId xmlns:a16="http://schemas.microsoft.com/office/drawing/2014/main" id="{7659C6D3-7214-589D-0356-6322E80C97B6}"/>
              </a:ext>
            </a:extLst>
          </p:cNvPr>
          <p:cNvSpPr>
            <a:spLocks noGrp="1"/>
          </p:cNvSpPr>
          <p:nvPr>
            <p:ph sz="half" idx="1"/>
          </p:nvPr>
        </p:nvSpPr>
        <p:spPr>
          <a:xfrm>
            <a:off x="338667" y="1092839"/>
            <a:ext cx="7452522" cy="5400036"/>
          </a:xfrm>
        </p:spPr>
        <p:txBody>
          <a:bodyPr vert="horz" lIns="91440" tIns="45720" rIns="91440" bIns="45720" rtlCol="0" anchor="t">
            <a:normAutofit/>
          </a:bodyPr>
          <a:lstStyle/>
          <a:p>
            <a:endParaRPr lang="en-US"/>
          </a:p>
          <a:p>
            <a:pPr marL="0" indent="0">
              <a:buNone/>
            </a:pPr>
            <a:endParaRPr lang="en-US" sz="2200">
              <a:ea typeface="+mn-ea"/>
              <a:cs typeface="+mn-cs"/>
            </a:endParaRPr>
          </a:p>
        </p:txBody>
      </p:sp>
      <p:pic>
        <p:nvPicPr>
          <p:cNvPr id="4" name="Picture 3">
            <a:extLst>
              <a:ext uri="{FF2B5EF4-FFF2-40B4-BE49-F238E27FC236}">
                <a16:creationId xmlns:a16="http://schemas.microsoft.com/office/drawing/2014/main" id="{587DD4FF-2573-B6A6-284C-05704726BD2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sp>
        <p:nvSpPr>
          <p:cNvPr id="2" name="Title 1">
            <a:extLst>
              <a:ext uri="{FF2B5EF4-FFF2-40B4-BE49-F238E27FC236}">
                <a16:creationId xmlns:a16="http://schemas.microsoft.com/office/drawing/2014/main" id="{09376FCA-900F-7B35-DD41-832B416CEE66}"/>
              </a:ext>
            </a:extLst>
          </p:cNvPr>
          <p:cNvSpPr>
            <a:spLocks noGrp="1"/>
          </p:cNvSpPr>
          <p:nvPr>
            <p:ph type="title"/>
          </p:nvPr>
        </p:nvSpPr>
        <p:spPr>
          <a:xfrm>
            <a:off x="567444" y="738292"/>
            <a:ext cx="11582745" cy="360181"/>
          </a:xfrm>
        </p:spPr>
        <p:txBody>
          <a:bodyPr vert="horz" lIns="91440" tIns="45720" rIns="91440" bIns="45720" rtlCol="0" anchor="b">
            <a:noAutofit/>
          </a:bodyPr>
          <a:lstStyle/>
          <a:p>
            <a:r>
              <a:rPr lang="en-US" sz="3600" err="1">
                <a:latin typeface="Calibri"/>
                <a:ea typeface="Calibri"/>
                <a:cs typeface="Calibri"/>
              </a:rPr>
              <a:t>Programa</a:t>
            </a:r>
            <a:r>
              <a:rPr lang="en-US" sz="3600">
                <a:latin typeface="Calibri"/>
                <a:ea typeface="Calibri"/>
                <a:cs typeface="Calibri"/>
              </a:rPr>
              <a:t> de </a:t>
            </a:r>
            <a:r>
              <a:rPr lang="en-US" sz="3600" err="1">
                <a:latin typeface="Calibri"/>
                <a:ea typeface="Calibri"/>
                <a:cs typeface="Calibri"/>
              </a:rPr>
              <a:t>Protección</a:t>
            </a:r>
            <a:r>
              <a:rPr lang="en-US" sz="3600">
                <a:latin typeface="Calibri"/>
                <a:ea typeface="Calibri"/>
                <a:cs typeface="Calibri"/>
              </a:rPr>
              <a:t> Respiratoria</a:t>
            </a:r>
          </a:p>
        </p:txBody>
      </p:sp>
      <p:sp>
        <p:nvSpPr>
          <p:cNvPr id="15" name="TextBox 14">
            <a:extLst>
              <a:ext uri="{FF2B5EF4-FFF2-40B4-BE49-F238E27FC236}">
                <a16:creationId xmlns:a16="http://schemas.microsoft.com/office/drawing/2014/main" id="{D3AF89E8-5922-B213-020C-F6B9FA12B094}"/>
              </a:ext>
            </a:extLst>
          </p:cNvPr>
          <p:cNvSpPr txBox="1"/>
          <p:nvPr/>
        </p:nvSpPr>
        <p:spPr>
          <a:xfrm>
            <a:off x="567444" y="1790045"/>
            <a:ext cx="6250919" cy="4401205"/>
          </a:xfrm>
          <a:prstGeom prst="rect">
            <a:avLst/>
          </a:prstGeom>
          <a:noFill/>
        </p:spPr>
        <p:txBody>
          <a:bodyPr wrap="square" lIns="91440" tIns="45720" rIns="91440" bIns="45720" anchor="t">
            <a:spAutoFit/>
          </a:bodyPr>
          <a:lstStyle/>
          <a:p>
            <a:pPr marL="342900" indent="-342900" fontAlgn="base">
              <a:buFont typeface="+mj-lt"/>
              <a:buAutoNum type="arabicPeriod"/>
            </a:pPr>
            <a:r>
              <a:rPr lang="es-ES" sz="2000">
                <a:ea typeface="Calibri"/>
                <a:cs typeface="Calibri"/>
              </a:rPr>
              <a:t>Un programa escrito</a:t>
            </a:r>
            <a:endParaRPr lang="en-US" sz="2000">
              <a:ea typeface="Calibri"/>
              <a:cs typeface="Calibri"/>
            </a:endParaRPr>
          </a:p>
          <a:p>
            <a:pPr marL="342900" indent="-342900">
              <a:buAutoNum type="arabicPeriod"/>
            </a:pPr>
            <a:r>
              <a:rPr lang="es-ES" sz="2000">
                <a:ea typeface="Calibri"/>
                <a:cs typeface="Calibri"/>
              </a:rPr>
              <a:t>Un administrador del Programa de Protección Respiratoria</a:t>
            </a:r>
            <a:endParaRPr lang="en-US" sz="2000">
              <a:ea typeface="Calibri"/>
              <a:cs typeface="Calibri"/>
            </a:endParaRPr>
          </a:p>
          <a:p>
            <a:pPr marL="342900" indent="-342900">
              <a:buAutoNum type="arabicPeriod"/>
            </a:pPr>
            <a:r>
              <a:rPr lang="es-ES" sz="2000">
                <a:ea typeface="Calibri"/>
                <a:cs typeface="Calibri"/>
              </a:rPr>
              <a:t>Autorización médica por un proveedor médico autorizado</a:t>
            </a:r>
            <a:endParaRPr lang="en-US" sz="2000">
              <a:ea typeface="Calibri"/>
              <a:cs typeface="Calibri"/>
            </a:endParaRPr>
          </a:p>
          <a:p>
            <a:pPr marL="342900" indent="-342900">
              <a:buAutoNum type="arabicPeriod"/>
            </a:pPr>
            <a:r>
              <a:rPr lang="es-ES" sz="2000">
                <a:ea typeface="Calibri"/>
                <a:cs typeface="Calibri"/>
              </a:rPr>
              <a:t>Pruebas anuales de ajuste</a:t>
            </a:r>
            <a:endParaRPr lang="en-US" sz="2000">
              <a:ea typeface="Calibri"/>
              <a:cs typeface="Calibri"/>
            </a:endParaRPr>
          </a:p>
          <a:p>
            <a:pPr marL="342900" indent="-342900">
              <a:buAutoNum type="arabicPeriod"/>
            </a:pPr>
            <a:r>
              <a:rPr lang="es-ES" sz="2000">
                <a:ea typeface="Calibri"/>
                <a:cs typeface="Calibri"/>
              </a:rPr>
              <a:t>Selección adecuada de un respirador para la tarea de trabajo</a:t>
            </a:r>
            <a:endParaRPr lang="en-US" sz="2000">
              <a:ea typeface="Calibri"/>
              <a:cs typeface="Calibri"/>
            </a:endParaRPr>
          </a:p>
          <a:p>
            <a:pPr marL="342900" indent="-342900">
              <a:buAutoNum type="arabicPeriod"/>
            </a:pPr>
            <a:r>
              <a:rPr lang="es-ES" sz="2000">
                <a:ea typeface="Calibri"/>
                <a:cs typeface="Calibri"/>
              </a:rPr>
              <a:t>Procedimientos adecuados para el uso, cuidado, mantenimiento, almacenamiento y eliminación de respiradores</a:t>
            </a:r>
            <a:endParaRPr lang="en-US" sz="2000">
              <a:ea typeface="Calibri"/>
              <a:cs typeface="Calibri"/>
            </a:endParaRPr>
          </a:p>
          <a:p>
            <a:pPr marL="342900" indent="-342900">
              <a:buAutoNum type="arabicPeriod"/>
            </a:pPr>
            <a:r>
              <a:rPr lang="es-ES" sz="2000">
                <a:ea typeface="Calibri"/>
                <a:cs typeface="Calibri"/>
              </a:rPr>
              <a:t>Formación de empleados sobre el uso, mantenimiento y limitaciones de los respiradores</a:t>
            </a:r>
            <a:endParaRPr lang="en-US" sz="2000">
              <a:ea typeface="Calibri"/>
              <a:cs typeface="Calibri"/>
            </a:endParaRPr>
          </a:p>
          <a:p>
            <a:pPr marL="342900" indent="-342900">
              <a:buAutoNum type="arabicPeriod"/>
            </a:pPr>
            <a:r>
              <a:rPr lang="es-ES" sz="2000">
                <a:ea typeface="Calibri"/>
                <a:cs typeface="Calibri"/>
              </a:rPr>
              <a:t>Conservar/Mantener los registros.</a:t>
            </a:r>
            <a:endParaRPr lang="en-US" sz="2000" b="0" i="0" kern="1200">
              <a:effectLst/>
              <a:latin typeface="Calibri"/>
              <a:ea typeface="Calibri"/>
              <a:cs typeface="Calibri"/>
            </a:endParaRPr>
          </a:p>
        </p:txBody>
      </p:sp>
      <p:pic>
        <p:nvPicPr>
          <p:cNvPr id="17" name="Picture 16">
            <a:extLst>
              <a:ext uri="{FF2B5EF4-FFF2-40B4-BE49-F238E27FC236}">
                <a16:creationId xmlns:a16="http://schemas.microsoft.com/office/drawing/2014/main" id="{BA7408A1-1AB8-88D5-5A21-21D46A809E13}"/>
              </a:ext>
            </a:extLst>
          </p:cNvPr>
          <p:cNvPicPr>
            <a:picLocks noChangeAspect="1"/>
          </p:cNvPicPr>
          <p:nvPr/>
        </p:nvPicPr>
        <p:blipFill>
          <a:blip r:embed="rId4"/>
          <a:stretch>
            <a:fillRect/>
          </a:stretch>
        </p:blipFill>
        <p:spPr>
          <a:xfrm>
            <a:off x="6923499" y="2196946"/>
            <a:ext cx="4894267" cy="3051163"/>
          </a:xfrm>
          <a:prstGeom prst="rect">
            <a:avLst/>
          </a:prstGeom>
        </p:spPr>
      </p:pic>
    </p:spTree>
    <p:extLst>
      <p:ext uri="{BB962C8B-B14F-4D97-AF65-F5344CB8AC3E}">
        <p14:creationId xmlns:p14="http://schemas.microsoft.com/office/powerpoint/2010/main" val="305203932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C7B1D-E570-3B3F-88D4-9456B0E3F4BD}"/>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67D9C30-7AB9-D59D-8E81-A48866AC62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2" name="sketchy line">
            <a:extLst>
              <a:ext uri="{FF2B5EF4-FFF2-40B4-BE49-F238E27FC236}">
                <a16:creationId xmlns:a16="http://schemas.microsoft.com/office/drawing/2014/main" id="{23DAEACE-CD87-AA5B-9EB0-4BA0F0D20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3" name="Content Placeholder 2">
            <a:extLst>
              <a:ext uri="{FF2B5EF4-FFF2-40B4-BE49-F238E27FC236}">
                <a16:creationId xmlns:a16="http://schemas.microsoft.com/office/drawing/2014/main" id="{9193A420-07E0-9997-BECB-9661A64C9927}"/>
              </a:ext>
            </a:extLst>
          </p:cNvPr>
          <p:cNvSpPr>
            <a:spLocks noGrp="1"/>
          </p:cNvSpPr>
          <p:nvPr>
            <p:ph sz="half" idx="1"/>
          </p:nvPr>
        </p:nvSpPr>
        <p:spPr>
          <a:xfrm>
            <a:off x="338667" y="1092839"/>
            <a:ext cx="7452522" cy="5400036"/>
          </a:xfrm>
        </p:spPr>
        <p:txBody>
          <a:bodyPr vert="horz" lIns="91440" tIns="45720" rIns="91440" bIns="45720" rtlCol="0" anchor="t">
            <a:normAutofit/>
          </a:bodyPr>
          <a:lstStyle/>
          <a:p>
            <a:endParaRPr lang="en-US"/>
          </a:p>
          <a:p>
            <a:pPr marL="0" indent="0">
              <a:buNone/>
            </a:pPr>
            <a:endParaRPr lang="en-US" sz="2200">
              <a:ea typeface="+mn-ea"/>
              <a:cs typeface="+mn-cs"/>
            </a:endParaRPr>
          </a:p>
        </p:txBody>
      </p:sp>
      <p:pic>
        <p:nvPicPr>
          <p:cNvPr id="4" name="Picture 3">
            <a:extLst>
              <a:ext uri="{FF2B5EF4-FFF2-40B4-BE49-F238E27FC236}">
                <a16:creationId xmlns:a16="http://schemas.microsoft.com/office/drawing/2014/main" id="{C3DC50FF-E4E9-AB98-33D1-EDAD5F8A872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sp>
        <p:nvSpPr>
          <p:cNvPr id="2" name="Title 1">
            <a:extLst>
              <a:ext uri="{FF2B5EF4-FFF2-40B4-BE49-F238E27FC236}">
                <a16:creationId xmlns:a16="http://schemas.microsoft.com/office/drawing/2014/main" id="{531F2874-616B-DB19-291F-6CC4804E88BD}"/>
              </a:ext>
            </a:extLst>
          </p:cNvPr>
          <p:cNvSpPr>
            <a:spLocks noGrp="1"/>
          </p:cNvSpPr>
          <p:nvPr>
            <p:ph type="title"/>
          </p:nvPr>
        </p:nvSpPr>
        <p:spPr>
          <a:xfrm>
            <a:off x="567444" y="738292"/>
            <a:ext cx="11582745" cy="360181"/>
          </a:xfrm>
        </p:spPr>
        <p:txBody>
          <a:bodyPr vert="horz" lIns="91440" tIns="45720" rIns="91440" bIns="45720" rtlCol="0" anchor="b">
            <a:noAutofit/>
          </a:bodyPr>
          <a:lstStyle/>
          <a:p>
            <a:r>
              <a:rPr lang="en-US" sz="3600" err="1">
                <a:latin typeface="Calibri"/>
                <a:ea typeface="Calibri"/>
                <a:cs typeface="Calibri"/>
              </a:rPr>
              <a:t>Programa</a:t>
            </a:r>
            <a:r>
              <a:rPr lang="en-US" sz="3600">
                <a:latin typeface="Calibri"/>
                <a:ea typeface="Calibri"/>
                <a:cs typeface="Calibri"/>
              </a:rPr>
              <a:t> de </a:t>
            </a:r>
            <a:r>
              <a:rPr lang="en-US" sz="3600" err="1">
                <a:latin typeface="Calibri"/>
                <a:ea typeface="Calibri"/>
                <a:cs typeface="Calibri"/>
              </a:rPr>
              <a:t>Protección</a:t>
            </a:r>
            <a:r>
              <a:rPr lang="en-US" sz="3600">
                <a:latin typeface="Calibri"/>
                <a:ea typeface="Calibri"/>
                <a:cs typeface="Calibri"/>
              </a:rPr>
              <a:t> Respiratoria</a:t>
            </a:r>
          </a:p>
        </p:txBody>
      </p:sp>
      <p:pic>
        <p:nvPicPr>
          <p:cNvPr id="17" name="Picture 16">
            <a:extLst>
              <a:ext uri="{FF2B5EF4-FFF2-40B4-BE49-F238E27FC236}">
                <a16:creationId xmlns:a16="http://schemas.microsoft.com/office/drawing/2014/main" id="{1F275014-2319-B7F4-5A4E-B3AEA6EADC60}"/>
              </a:ext>
            </a:extLst>
          </p:cNvPr>
          <p:cNvPicPr>
            <a:picLocks noChangeAspect="1"/>
          </p:cNvPicPr>
          <p:nvPr/>
        </p:nvPicPr>
        <p:blipFill>
          <a:blip r:embed="rId4"/>
          <a:stretch>
            <a:fillRect/>
          </a:stretch>
        </p:blipFill>
        <p:spPr>
          <a:xfrm>
            <a:off x="6923499" y="2196946"/>
            <a:ext cx="4894267" cy="3051163"/>
          </a:xfrm>
          <a:prstGeom prst="rect">
            <a:avLst/>
          </a:prstGeom>
        </p:spPr>
      </p:pic>
      <p:sp>
        <p:nvSpPr>
          <p:cNvPr id="7" name="TextBox 6">
            <a:extLst>
              <a:ext uri="{FF2B5EF4-FFF2-40B4-BE49-F238E27FC236}">
                <a16:creationId xmlns:a16="http://schemas.microsoft.com/office/drawing/2014/main" id="{CCBEF507-F451-4705-5F6F-E6BF20028934}"/>
              </a:ext>
            </a:extLst>
          </p:cNvPr>
          <p:cNvSpPr txBox="1"/>
          <p:nvPr/>
        </p:nvSpPr>
        <p:spPr>
          <a:xfrm>
            <a:off x="567444" y="1790045"/>
            <a:ext cx="6250919" cy="4401205"/>
          </a:xfrm>
          <a:prstGeom prst="rect">
            <a:avLst/>
          </a:prstGeom>
          <a:noFill/>
        </p:spPr>
        <p:txBody>
          <a:bodyPr wrap="square" lIns="91440" tIns="45720" rIns="91440" bIns="45720" anchor="t">
            <a:spAutoFit/>
          </a:bodyPr>
          <a:lstStyle/>
          <a:p>
            <a:pPr marL="342900" indent="-342900" fontAlgn="base">
              <a:buFont typeface="+mj-lt"/>
              <a:buAutoNum type="arabicPeriod"/>
            </a:pPr>
            <a:r>
              <a:rPr lang="es-ES" sz="2000">
                <a:ea typeface="Calibri"/>
                <a:cs typeface="Calibri"/>
              </a:rPr>
              <a:t>Un programa escrito</a:t>
            </a:r>
            <a:endParaRPr lang="en-US" sz="2000">
              <a:ea typeface="Calibri"/>
              <a:cs typeface="Calibri"/>
            </a:endParaRPr>
          </a:p>
          <a:p>
            <a:pPr marL="342900" indent="-342900">
              <a:buAutoNum type="arabicPeriod"/>
            </a:pPr>
            <a:r>
              <a:rPr lang="es-ES" sz="2000">
                <a:ea typeface="Calibri"/>
                <a:cs typeface="Calibri"/>
              </a:rPr>
              <a:t>Un administrador del Programa de Protección Respiratoria</a:t>
            </a:r>
            <a:endParaRPr lang="en-US" sz="2000">
              <a:ea typeface="Calibri"/>
              <a:cs typeface="Calibri"/>
            </a:endParaRPr>
          </a:p>
          <a:p>
            <a:pPr marL="342900" indent="-342900">
              <a:buAutoNum type="arabicPeriod"/>
            </a:pPr>
            <a:r>
              <a:rPr lang="es-ES" sz="2000">
                <a:ea typeface="Calibri"/>
                <a:cs typeface="Calibri"/>
              </a:rPr>
              <a:t>Autorización médica por un proveedor médico autorizado</a:t>
            </a:r>
            <a:endParaRPr lang="en-US" sz="2000">
              <a:ea typeface="Calibri"/>
              <a:cs typeface="Calibri"/>
            </a:endParaRPr>
          </a:p>
          <a:p>
            <a:pPr marL="342900" indent="-342900">
              <a:buAutoNum type="arabicPeriod"/>
            </a:pPr>
            <a:r>
              <a:rPr lang="es-ES" sz="2000">
                <a:ea typeface="Calibri"/>
                <a:cs typeface="Calibri"/>
              </a:rPr>
              <a:t>Pruebas anuales de ajuste</a:t>
            </a:r>
            <a:endParaRPr lang="en-US" sz="2000">
              <a:ea typeface="Calibri"/>
              <a:cs typeface="Calibri"/>
            </a:endParaRPr>
          </a:p>
          <a:p>
            <a:pPr marL="342900" indent="-342900">
              <a:buAutoNum type="arabicPeriod"/>
            </a:pPr>
            <a:r>
              <a:rPr lang="es-ES" sz="2000">
                <a:ea typeface="Calibri"/>
                <a:cs typeface="Calibri"/>
              </a:rPr>
              <a:t>Selección adecuada de un respirador para la tarea de trabajo</a:t>
            </a:r>
            <a:endParaRPr lang="en-US" sz="2000">
              <a:ea typeface="Calibri"/>
              <a:cs typeface="Calibri"/>
            </a:endParaRPr>
          </a:p>
          <a:p>
            <a:pPr marL="342900" indent="-342900">
              <a:buAutoNum type="arabicPeriod"/>
            </a:pPr>
            <a:r>
              <a:rPr lang="es-ES" sz="2000">
                <a:ea typeface="Calibri"/>
                <a:cs typeface="Calibri"/>
              </a:rPr>
              <a:t>Procedimientos adecuados para el uso, cuidado, mantenimiento, almacenamiento y eliminación de respiradores</a:t>
            </a:r>
            <a:endParaRPr lang="en-US" sz="2000">
              <a:ea typeface="Calibri"/>
              <a:cs typeface="Calibri"/>
            </a:endParaRPr>
          </a:p>
          <a:p>
            <a:pPr marL="342900" indent="-342900">
              <a:buAutoNum type="arabicPeriod"/>
            </a:pPr>
            <a:r>
              <a:rPr lang="es-ES" sz="2000">
                <a:ea typeface="Calibri"/>
                <a:cs typeface="Calibri"/>
              </a:rPr>
              <a:t>Formación de empleados sobre el uso, mantenimiento y limitaciones de los respiradores</a:t>
            </a:r>
            <a:endParaRPr lang="en-US" sz="2000">
              <a:ea typeface="Calibri"/>
              <a:cs typeface="Calibri"/>
            </a:endParaRPr>
          </a:p>
          <a:p>
            <a:pPr marL="342900" indent="-342900">
              <a:buAutoNum type="arabicPeriod"/>
            </a:pPr>
            <a:r>
              <a:rPr lang="es-ES" sz="2000">
                <a:ea typeface="Calibri"/>
                <a:cs typeface="Calibri"/>
              </a:rPr>
              <a:t>Conservar/Mantener los registros.</a:t>
            </a:r>
            <a:endParaRPr lang="en-US" sz="2000" b="0" i="0" kern="1200">
              <a:effectLst/>
              <a:latin typeface="Calibri"/>
              <a:ea typeface="Calibri"/>
              <a:cs typeface="Calibri"/>
            </a:endParaRPr>
          </a:p>
        </p:txBody>
      </p:sp>
      <p:graphicFrame>
        <p:nvGraphicFramePr>
          <p:cNvPr id="9" name="Table 8">
            <a:extLst>
              <a:ext uri="{FF2B5EF4-FFF2-40B4-BE49-F238E27FC236}">
                <a16:creationId xmlns:a16="http://schemas.microsoft.com/office/drawing/2014/main" id="{2C78DC88-62F3-3682-1C94-9266846947BA}"/>
              </a:ext>
            </a:extLst>
          </p:cNvPr>
          <p:cNvGraphicFramePr>
            <a:graphicFrameLocks noGrp="1"/>
          </p:cNvGraphicFramePr>
          <p:nvPr>
            <p:extLst>
              <p:ext uri="{D42A27DB-BD31-4B8C-83A1-F6EECF244321}">
                <p14:modId xmlns:p14="http://schemas.microsoft.com/office/powerpoint/2010/main" val="2320102234"/>
              </p:ext>
            </p:extLst>
          </p:nvPr>
        </p:nvGraphicFramePr>
        <p:xfrm>
          <a:off x="904875" y="2998565"/>
          <a:ext cx="10382250" cy="860870"/>
        </p:xfrm>
        <a:graphic>
          <a:graphicData uri="http://schemas.openxmlformats.org/drawingml/2006/table">
            <a:tbl>
              <a:tblPr firstRow="1" bandRow="1">
                <a:tableStyleId>{5C22544A-7EE6-4342-B048-85BDC9FD1C3A}</a:tableStyleId>
              </a:tblPr>
              <a:tblGrid>
                <a:gridCol w="10382250">
                  <a:extLst>
                    <a:ext uri="{9D8B030D-6E8A-4147-A177-3AD203B41FA5}">
                      <a16:colId xmlns:a16="http://schemas.microsoft.com/office/drawing/2014/main" val="1540392904"/>
                    </a:ext>
                  </a:extLst>
                </a:gridCol>
              </a:tblGrid>
              <a:tr h="752475">
                <a:tc>
                  <a:txBody>
                    <a:bodyPr/>
                    <a:lstStyle/>
                    <a:p>
                      <a:pPr algn="ctr" fontAlgn="base">
                        <a:lnSpc>
                          <a:spcPts val="3075"/>
                        </a:lnSpc>
                        <a:buNone/>
                      </a:pPr>
                      <a:r>
                        <a:rPr lang="es-ES" sz="2400" b="1">
                          <a:solidFill>
                            <a:srgbClr val="FFFFFF"/>
                          </a:solidFill>
                          <a:effectLst/>
                          <a:latin typeface="Calibri" panose="020F0502020204030204" pitchFamily="34" charset="0"/>
                        </a:rPr>
                        <a:t>En la página 6 de la plantilla del Plan de PCI, complete la casilla de verificación "Programa de Protección Respiratoria".</a:t>
                      </a:r>
                      <a:endParaRPr lang="es-ES" b="1">
                        <a:solidFill>
                          <a:srgbClr val="FFFFFF"/>
                        </a:solidFill>
                        <a:effectLst/>
                      </a:endParaRPr>
                    </a:p>
                  </a:txBody>
                  <a:tcPr marL="68580" marR="68580" anchor="ctr">
                    <a:lnL w="11430" cap="flat" cmpd="sng" algn="ctr">
                      <a:solidFill>
                        <a:srgbClr val="FFFFFF"/>
                      </a:solidFill>
                      <a:prstDash val="solid"/>
                      <a:round/>
                      <a:headEnd type="none" w="med" len="med"/>
                      <a:tailEnd type="none" w="med" len="med"/>
                    </a:lnL>
                    <a:lnR w="11430" cap="flat" cmpd="sng" algn="ctr">
                      <a:solidFill>
                        <a:srgbClr val="FFFFFF"/>
                      </a:solidFill>
                      <a:prstDash val="solid"/>
                      <a:round/>
                      <a:headEnd type="none" w="med" len="med"/>
                      <a:tailEnd type="none" w="med" len="med"/>
                    </a:lnR>
                    <a:lnT w="11430" cap="flat" cmpd="sng" algn="ctr">
                      <a:solidFill>
                        <a:srgbClr val="FFFFFF"/>
                      </a:solidFill>
                      <a:prstDash val="solid"/>
                      <a:round/>
                      <a:headEnd type="none" w="med" len="med"/>
                      <a:tailEnd type="none" w="med" len="med"/>
                    </a:lnT>
                    <a:lnB w="3429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3529840"/>
                  </a:ext>
                </a:extLst>
              </a:tr>
            </a:tbl>
          </a:graphicData>
        </a:graphic>
      </p:graphicFrame>
    </p:spTree>
    <p:extLst>
      <p:ext uri="{BB962C8B-B14F-4D97-AF65-F5344CB8AC3E}">
        <p14:creationId xmlns:p14="http://schemas.microsoft.com/office/powerpoint/2010/main" val="275881764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060F8-0839-9B7D-DB6F-826926A8041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0B61EBA-D014-1B8A-F468-6313AD3880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2" name="sketchy line">
            <a:extLst>
              <a:ext uri="{FF2B5EF4-FFF2-40B4-BE49-F238E27FC236}">
                <a16:creationId xmlns:a16="http://schemas.microsoft.com/office/drawing/2014/main" id="{13BC6E3F-26E6-3FE2-3DF5-18A3578D0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3" name="Content Placeholder 2">
            <a:extLst>
              <a:ext uri="{FF2B5EF4-FFF2-40B4-BE49-F238E27FC236}">
                <a16:creationId xmlns:a16="http://schemas.microsoft.com/office/drawing/2014/main" id="{0620D55D-7F32-5620-C3D9-E5C5C7F82A02}"/>
              </a:ext>
            </a:extLst>
          </p:cNvPr>
          <p:cNvSpPr>
            <a:spLocks noGrp="1"/>
          </p:cNvSpPr>
          <p:nvPr>
            <p:ph sz="half" idx="1"/>
          </p:nvPr>
        </p:nvSpPr>
        <p:spPr>
          <a:xfrm>
            <a:off x="338667" y="2006170"/>
            <a:ext cx="7010399" cy="4119172"/>
          </a:xfrm>
        </p:spPr>
        <p:txBody>
          <a:bodyPr vert="horz" lIns="91440" tIns="45720" rIns="91440" bIns="45720" rtlCol="0" anchor="t">
            <a:normAutofit/>
          </a:bodyPr>
          <a:lstStyle/>
          <a:p>
            <a:endParaRPr lang="en-US"/>
          </a:p>
          <a:p>
            <a:pPr marL="0" indent="0">
              <a:buNone/>
            </a:pPr>
            <a:endParaRPr lang="en-US" sz="2200">
              <a:ea typeface="+mn-ea"/>
              <a:cs typeface="+mn-cs"/>
            </a:endParaRPr>
          </a:p>
        </p:txBody>
      </p:sp>
      <p:pic>
        <p:nvPicPr>
          <p:cNvPr id="4" name="Picture 3">
            <a:extLst>
              <a:ext uri="{FF2B5EF4-FFF2-40B4-BE49-F238E27FC236}">
                <a16:creationId xmlns:a16="http://schemas.microsoft.com/office/drawing/2014/main" id="{664B5946-6BCC-D32F-C9C6-6A0F11344D0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sp>
        <p:nvSpPr>
          <p:cNvPr id="7" name="TextBox 6">
            <a:extLst>
              <a:ext uri="{FF2B5EF4-FFF2-40B4-BE49-F238E27FC236}">
                <a16:creationId xmlns:a16="http://schemas.microsoft.com/office/drawing/2014/main" id="{945EA032-840E-E967-8225-08B874FE12AE}"/>
              </a:ext>
            </a:extLst>
          </p:cNvPr>
          <p:cNvSpPr txBox="1"/>
          <p:nvPr/>
        </p:nvSpPr>
        <p:spPr>
          <a:xfrm>
            <a:off x="437324" y="2344282"/>
            <a:ext cx="6014020" cy="3477875"/>
          </a:xfrm>
          <a:prstGeom prst="rect">
            <a:avLst/>
          </a:prstGeom>
          <a:noFill/>
        </p:spPr>
        <p:txBody>
          <a:bodyPr wrap="square" lIns="91440" tIns="45720" rIns="91440" bIns="45720" anchor="t">
            <a:spAutoFit/>
          </a:bodyPr>
          <a:lstStyle/>
          <a:p>
            <a:r>
              <a:rPr lang="es-ES" sz="2200" b="1">
                <a:latin typeface="Calibri"/>
                <a:ea typeface="Calibri"/>
                <a:cs typeface="Calibri"/>
              </a:rPr>
              <a:t>Prevención de lesiones por objetos punzocortantes</a:t>
            </a:r>
            <a:endParaRPr lang="en-US" sz="2200" b="1">
              <a:latin typeface="Calibri"/>
              <a:ea typeface="Calibri"/>
              <a:cs typeface="Calibri"/>
            </a:endParaRPr>
          </a:p>
          <a:p>
            <a:pPr marL="342900" indent="-342900">
              <a:buFont typeface="Arial"/>
              <a:buChar char="•"/>
            </a:pPr>
            <a:r>
              <a:rPr lang="es-ES" sz="2200">
                <a:latin typeface="Calibri"/>
                <a:ea typeface="Calibri"/>
                <a:cs typeface="Calibri"/>
              </a:rPr>
              <a:t>Medidas preventivas: no colocar las tapas de las agujas nuevamente, eliminación segura, no guardar jeringas en los bolsillos.</a:t>
            </a:r>
            <a:endParaRPr lang="en-US" sz="2200">
              <a:latin typeface="Calibri"/>
              <a:ea typeface="Calibri"/>
              <a:cs typeface="Calibri"/>
            </a:endParaRPr>
          </a:p>
          <a:p>
            <a:pPr marL="342900" indent="-342900">
              <a:buFont typeface="Arial"/>
              <a:buChar char="•"/>
            </a:pPr>
            <a:r>
              <a:rPr lang="es-ES" sz="2200">
                <a:latin typeface="Calibri"/>
                <a:ea typeface="Calibri"/>
                <a:cs typeface="Calibri"/>
              </a:rPr>
              <a:t>Recipientes para objetos punzantes: resistentes a pinchazos, a prueba de fugas, no llenar a más de ¾ de su capacidad.</a:t>
            </a:r>
            <a:endParaRPr lang="en-US" sz="2200">
              <a:latin typeface="Calibri"/>
              <a:ea typeface="Calibri"/>
              <a:cs typeface="Calibri"/>
            </a:endParaRPr>
          </a:p>
          <a:p>
            <a:pPr marL="342900" indent="-342900">
              <a:buFont typeface="Arial"/>
              <a:buChar char="•"/>
            </a:pPr>
            <a:r>
              <a:rPr lang="es-ES" sz="2200">
                <a:latin typeface="Calibri"/>
                <a:ea typeface="Calibri"/>
                <a:cs typeface="Calibri"/>
              </a:rPr>
              <a:t>En caso de lesión: lavar, reportar, buscar atención médica, documentar.</a:t>
            </a:r>
            <a:endParaRPr lang="en-US" sz="2200">
              <a:latin typeface="Calibri"/>
              <a:ea typeface="Calibri"/>
              <a:cs typeface="Calibri"/>
            </a:endParaRPr>
          </a:p>
        </p:txBody>
      </p:sp>
      <p:pic>
        <p:nvPicPr>
          <p:cNvPr id="11" name="图片 10">
            <a:extLst>
              <a:ext uri="{FF2B5EF4-FFF2-40B4-BE49-F238E27FC236}">
                <a16:creationId xmlns:a16="http://schemas.microsoft.com/office/drawing/2014/main" id="{5E925C60-026E-A7F0-880A-E0FFBB3B3CF9}"/>
              </a:ext>
            </a:extLst>
          </p:cNvPr>
          <p:cNvPicPr>
            <a:picLocks noChangeAspect="1"/>
          </p:cNvPicPr>
          <p:nvPr/>
        </p:nvPicPr>
        <p:blipFill>
          <a:blip r:embed="rId4"/>
          <a:stretch>
            <a:fillRect/>
          </a:stretch>
        </p:blipFill>
        <p:spPr>
          <a:xfrm>
            <a:off x="0" y="732657"/>
            <a:ext cx="12298679" cy="273739"/>
          </a:xfrm>
          <a:prstGeom prst="rect">
            <a:avLst/>
          </a:prstGeom>
        </p:spPr>
      </p:pic>
      <p:sp>
        <p:nvSpPr>
          <p:cNvPr id="2" name="Title 1">
            <a:extLst>
              <a:ext uri="{FF2B5EF4-FFF2-40B4-BE49-F238E27FC236}">
                <a16:creationId xmlns:a16="http://schemas.microsoft.com/office/drawing/2014/main" id="{E3EE375D-80A5-2497-7B90-8FB96C99105E}"/>
              </a:ext>
            </a:extLst>
          </p:cNvPr>
          <p:cNvSpPr>
            <a:spLocks noGrp="1"/>
          </p:cNvSpPr>
          <p:nvPr>
            <p:ph type="title"/>
          </p:nvPr>
        </p:nvSpPr>
        <p:spPr>
          <a:xfrm>
            <a:off x="350778" y="207801"/>
            <a:ext cx="11582745" cy="647728"/>
          </a:xfrm>
        </p:spPr>
        <p:txBody>
          <a:bodyPr vert="horz" lIns="91440" tIns="45720" rIns="91440" bIns="45720" rtlCol="0" anchor="b">
            <a:noAutofit/>
          </a:bodyPr>
          <a:lstStyle/>
          <a:p>
            <a:r>
              <a:rPr lang="es-ES" sz="3600">
                <a:latin typeface="Calibri"/>
                <a:ea typeface="Calibri"/>
                <a:cs typeface="Calibri"/>
              </a:rPr>
              <a:t>Prevención de lesiones por objetos punzocortantes</a:t>
            </a:r>
            <a:endParaRPr lang="es-ES" sz="3600"/>
          </a:p>
        </p:txBody>
      </p:sp>
      <p:pic>
        <p:nvPicPr>
          <p:cNvPr id="6" name="Picture 5">
            <a:extLst>
              <a:ext uri="{FF2B5EF4-FFF2-40B4-BE49-F238E27FC236}">
                <a16:creationId xmlns:a16="http://schemas.microsoft.com/office/drawing/2014/main" id="{A40B86A6-7B80-5DE7-A0FE-5E2720F62B1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74376" y="2583524"/>
            <a:ext cx="4824986" cy="2667058"/>
          </a:xfrm>
          <a:prstGeom prst="rect">
            <a:avLst/>
          </a:prstGeom>
        </p:spPr>
      </p:pic>
      <p:sp>
        <p:nvSpPr>
          <p:cNvPr id="9" name="TextBox 8">
            <a:extLst>
              <a:ext uri="{FF2B5EF4-FFF2-40B4-BE49-F238E27FC236}">
                <a16:creationId xmlns:a16="http://schemas.microsoft.com/office/drawing/2014/main" id="{7D112AB4-D2DC-8942-BFF1-1070256CA2DE}"/>
              </a:ext>
            </a:extLst>
          </p:cNvPr>
          <p:cNvSpPr txBox="1"/>
          <p:nvPr/>
        </p:nvSpPr>
        <p:spPr>
          <a:xfrm>
            <a:off x="175364" y="6061856"/>
            <a:ext cx="11369929" cy="369332"/>
          </a:xfrm>
          <a:prstGeom prst="rect">
            <a:avLst/>
          </a:prstGeom>
          <a:noFill/>
        </p:spPr>
        <p:txBody>
          <a:bodyPr wrap="square">
            <a:spAutoFit/>
          </a:bodyPr>
          <a:lstStyle/>
          <a:p>
            <a:r>
              <a:rPr lang="en-US"/>
              <a:t>Source: https://extension.msstate.edu/news/feature-story/2025/accidental-needlesticks-possible-farm-work</a:t>
            </a:r>
          </a:p>
        </p:txBody>
      </p:sp>
      <p:sp>
        <p:nvSpPr>
          <p:cNvPr id="8" name="TextBox 7">
            <a:extLst>
              <a:ext uri="{FF2B5EF4-FFF2-40B4-BE49-F238E27FC236}">
                <a16:creationId xmlns:a16="http://schemas.microsoft.com/office/drawing/2014/main" id="{1F24007F-C1DD-D81A-C906-1FA6B5CA27DB}"/>
              </a:ext>
            </a:extLst>
          </p:cNvPr>
          <p:cNvSpPr txBox="1"/>
          <p:nvPr/>
        </p:nvSpPr>
        <p:spPr>
          <a:xfrm>
            <a:off x="437846" y="912103"/>
            <a:ext cx="11242093" cy="769441"/>
          </a:xfrm>
          <a:prstGeom prst="rect">
            <a:avLst/>
          </a:prstGeom>
          <a:noFill/>
        </p:spPr>
        <p:txBody>
          <a:bodyPr wrap="square" lIns="91440" tIns="45720" rIns="91440" bIns="45720" anchor="t">
            <a:spAutoFit/>
          </a:bodyPr>
          <a:lstStyle/>
          <a:p>
            <a:r>
              <a:rPr lang="es-ES" sz="2200" b="1">
                <a:solidFill>
                  <a:srgbClr val="FF0000"/>
                </a:solidFill>
                <a:latin typeface="Calibri"/>
                <a:ea typeface="Calibri"/>
                <a:cs typeface="Calibri"/>
              </a:rPr>
              <a:t>¡El 80% de los trabajadores de granjas lecheras que vacunan a los animales se han picado con agujas!</a:t>
            </a:r>
            <a:endParaRPr lang="en-US" sz="2200" b="1">
              <a:solidFill>
                <a:srgbClr val="FF0000"/>
              </a:solidFill>
              <a:latin typeface="Calibri"/>
              <a:ea typeface="Calibri"/>
              <a:cs typeface="Calibri"/>
            </a:endParaRPr>
          </a:p>
        </p:txBody>
      </p:sp>
    </p:spTree>
    <p:extLst>
      <p:ext uri="{BB962C8B-B14F-4D97-AF65-F5344CB8AC3E}">
        <p14:creationId xmlns:p14="http://schemas.microsoft.com/office/powerpoint/2010/main" val="102413483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alpha val="51000"/>
          </a:schemeClr>
        </a:solidFill>
        <a:effectLst/>
      </p:bgPr>
    </p:bg>
    <p:spTree>
      <p:nvGrpSpPr>
        <p:cNvPr id="1" name="">
          <a:extLst>
            <a:ext uri="{FF2B5EF4-FFF2-40B4-BE49-F238E27FC236}">
              <a16:creationId xmlns:a16="http://schemas.microsoft.com/office/drawing/2014/main" id="{FF0CAD36-01D2-0411-FFA5-3A5BA7B6C63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AC02EB3-379E-B93F-9563-BAA1C23308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2" name="sketchy line">
            <a:extLst>
              <a:ext uri="{FF2B5EF4-FFF2-40B4-BE49-F238E27FC236}">
                <a16:creationId xmlns:a16="http://schemas.microsoft.com/office/drawing/2014/main" id="{00DDF1FA-8505-ACFC-017C-71EB728955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3" name="Content Placeholder 2">
            <a:extLst>
              <a:ext uri="{FF2B5EF4-FFF2-40B4-BE49-F238E27FC236}">
                <a16:creationId xmlns:a16="http://schemas.microsoft.com/office/drawing/2014/main" id="{F6D616AF-8EA6-B618-3A7D-19A58E749CB8}"/>
              </a:ext>
            </a:extLst>
          </p:cNvPr>
          <p:cNvSpPr>
            <a:spLocks noGrp="1"/>
          </p:cNvSpPr>
          <p:nvPr>
            <p:ph sz="half" idx="1"/>
          </p:nvPr>
        </p:nvSpPr>
        <p:spPr>
          <a:xfrm>
            <a:off x="338667" y="2006170"/>
            <a:ext cx="7010399" cy="4119172"/>
          </a:xfrm>
        </p:spPr>
        <p:txBody>
          <a:bodyPr vert="horz" lIns="91440" tIns="45720" rIns="91440" bIns="45720" rtlCol="0" anchor="t">
            <a:normAutofit/>
          </a:bodyPr>
          <a:lstStyle/>
          <a:p>
            <a:endParaRPr lang="en-US"/>
          </a:p>
          <a:p>
            <a:pPr marL="0" indent="0">
              <a:buNone/>
            </a:pPr>
            <a:endParaRPr lang="en-US" sz="2200">
              <a:ea typeface="+mn-ea"/>
              <a:cs typeface="+mn-cs"/>
            </a:endParaRPr>
          </a:p>
        </p:txBody>
      </p:sp>
      <p:pic>
        <p:nvPicPr>
          <p:cNvPr id="4" name="Picture 3">
            <a:extLst>
              <a:ext uri="{FF2B5EF4-FFF2-40B4-BE49-F238E27FC236}">
                <a16:creationId xmlns:a16="http://schemas.microsoft.com/office/drawing/2014/main" id="{CC1CDAE7-BC70-4FA9-78A7-3D51F147323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sp>
        <p:nvSpPr>
          <p:cNvPr id="7" name="TextBox 6">
            <a:extLst>
              <a:ext uri="{FF2B5EF4-FFF2-40B4-BE49-F238E27FC236}">
                <a16:creationId xmlns:a16="http://schemas.microsoft.com/office/drawing/2014/main" id="{AFD03AEC-6328-BA3A-709D-EB047BA44B23}"/>
              </a:ext>
            </a:extLst>
          </p:cNvPr>
          <p:cNvSpPr txBox="1"/>
          <p:nvPr/>
        </p:nvSpPr>
        <p:spPr>
          <a:xfrm>
            <a:off x="437324" y="2344282"/>
            <a:ext cx="6014020" cy="3477875"/>
          </a:xfrm>
          <a:prstGeom prst="rect">
            <a:avLst/>
          </a:prstGeom>
          <a:noFill/>
        </p:spPr>
        <p:txBody>
          <a:bodyPr wrap="square" lIns="91440" tIns="45720" rIns="91440" bIns="45720" anchor="t">
            <a:spAutoFit/>
          </a:bodyPr>
          <a:lstStyle/>
          <a:p>
            <a:r>
              <a:rPr lang="es-ES" sz="2200" b="1">
                <a:latin typeface="Calibri"/>
                <a:ea typeface="Calibri"/>
                <a:cs typeface="Calibri"/>
              </a:rPr>
              <a:t>Prevención de lesiones por objetos punzocortantes</a:t>
            </a:r>
            <a:endParaRPr lang="en-US" sz="2200" b="1">
              <a:latin typeface="Calibri"/>
              <a:ea typeface="Calibri"/>
              <a:cs typeface="Calibri"/>
            </a:endParaRPr>
          </a:p>
          <a:p>
            <a:pPr marL="342900" indent="-342900">
              <a:buFont typeface="Arial"/>
              <a:buChar char="•"/>
            </a:pPr>
            <a:r>
              <a:rPr lang="es-ES" sz="2200">
                <a:latin typeface="Calibri"/>
                <a:ea typeface="Calibri"/>
                <a:cs typeface="Calibri"/>
              </a:rPr>
              <a:t>Medidas preventivas: no colocar las tapas de las agujas nuevamente, eliminación segura, no guardar jeringas en los bolsillos.</a:t>
            </a:r>
            <a:endParaRPr lang="en-US" sz="2200">
              <a:latin typeface="Calibri"/>
              <a:ea typeface="Calibri"/>
              <a:cs typeface="Calibri"/>
            </a:endParaRPr>
          </a:p>
          <a:p>
            <a:pPr marL="342900" indent="-342900">
              <a:buFont typeface="Arial"/>
              <a:buChar char="•"/>
            </a:pPr>
            <a:r>
              <a:rPr lang="es-ES" sz="2200">
                <a:latin typeface="Calibri"/>
                <a:ea typeface="Calibri"/>
                <a:cs typeface="Calibri"/>
              </a:rPr>
              <a:t>Recipientes para objetos punzantes: resistentes a pinchazos, a prueba de fugas, no llenar a más de ¾ de su capacidad.</a:t>
            </a:r>
            <a:endParaRPr lang="en-US" sz="2200">
              <a:latin typeface="Calibri"/>
              <a:ea typeface="Calibri"/>
              <a:cs typeface="Calibri"/>
            </a:endParaRPr>
          </a:p>
          <a:p>
            <a:pPr marL="342900" indent="-342900">
              <a:buFont typeface="Arial"/>
              <a:buChar char="•"/>
            </a:pPr>
            <a:r>
              <a:rPr lang="es-ES" sz="2200">
                <a:latin typeface="Calibri"/>
                <a:ea typeface="Calibri"/>
                <a:cs typeface="Calibri"/>
              </a:rPr>
              <a:t>En caso de lesión: lavar, reportar, buscar atención médica, documentar.</a:t>
            </a:r>
            <a:endParaRPr lang="en-US" sz="2200">
              <a:latin typeface="Calibri"/>
              <a:ea typeface="Calibri"/>
              <a:cs typeface="Calibri"/>
            </a:endParaRPr>
          </a:p>
        </p:txBody>
      </p:sp>
      <p:pic>
        <p:nvPicPr>
          <p:cNvPr id="11" name="图片 10">
            <a:extLst>
              <a:ext uri="{FF2B5EF4-FFF2-40B4-BE49-F238E27FC236}">
                <a16:creationId xmlns:a16="http://schemas.microsoft.com/office/drawing/2014/main" id="{CF8BBDAE-DD58-3382-077D-3FB44E4481B6}"/>
              </a:ext>
            </a:extLst>
          </p:cNvPr>
          <p:cNvPicPr>
            <a:picLocks noChangeAspect="1"/>
          </p:cNvPicPr>
          <p:nvPr/>
        </p:nvPicPr>
        <p:blipFill>
          <a:blip r:embed="rId4"/>
          <a:stretch>
            <a:fillRect/>
          </a:stretch>
        </p:blipFill>
        <p:spPr>
          <a:xfrm>
            <a:off x="0" y="732657"/>
            <a:ext cx="12298679" cy="273739"/>
          </a:xfrm>
          <a:prstGeom prst="rect">
            <a:avLst/>
          </a:prstGeom>
        </p:spPr>
      </p:pic>
      <p:sp>
        <p:nvSpPr>
          <p:cNvPr id="2" name="Title 1">
            <a:extLst>
              <a:ext uri="{FF2B5EF4-FFF2-40B4-BE49-F238E27FC236}">
                <a16:creationId xmlns:a16="http://schemas.microsoft.com/office/drawing/2014/main" id="{37803B84-BA41-6BB3-04F4-0C85BA5EC12D}"/>
              </a:ext>
            </a:extLst>
          </p:cNvPr>
          <p:cNvSpPr>
            <a:spLocks noGrp="1"/>
          </p:cNvSpPr>
          <p:nvPr>
            <p:ph type="title"/>
          </p:nvPr>
        </p:nvSpPr>
        <p:spPr>
          <a:xfrm>
            <a:off x="350778" y="207801"/>
            <a:ext cx="11582745" cy="647728"/>
          </a:xfrm>
        </p:spPr>
        <p:txBody>
          <a:bodyPr vert="horz" lIns="91440" tIns="45720" rIns="91440" bIns="45720" rtlCol="0" anchor="b">
            <a:noAutofit/>
          </a:bodyPr>
          <a:lstStyle/>
          <a:p>
            <a:r>
              <a:rPr lang="es-ES" sz="3600">
                <a:latin typeface="Calibri"/>
                <a:ea typeface="Calibri"/>
                <a:cs typeface="Calibri"/>
              </a:rPr>
              <a:t>Prevención de lesiones por objetos punzocortantes</a:t>
            </a:r>
            <a:endParaRPr lang="es-ES" sz="3600"/>
          </a:p>
        </p:txBody>
      </p:sp>
      <p:pic>
        <p:nvPicPr>
          <p:cNvPr id="6" name="Picture 5">
            <a:extLst>
              <a:ext uri="{FF2B5EF4-FFF2-40B4-BE49-F238E27FC236}">
                <a16:creationId xmlns:a16="http://schemas.microsoft.com/office/drawing/2014/main" id="{642A5BC5-0643-076F-341C-8F25BE048546}"/>
              </a:ext>
            </a:extLst>
          </p:cNvPr>
          <p:cNvPicPr>
            <a:picLocks noChangeAspect="1"/>
          </p:cNvPicPr>
          <p:nvPr/>
        </p:nvPicPr>
        <p:blipFill>
          <a:blip r:embed="rId5" cstate="screen">
            <a:alphaModFix amt="51000"/>
            <a:extLst>
              <a:ext uri="{28A0092B-C50C-407E-A947-70E740481C1C}">
                <a14:useLocalDpi xmlns:a14="http://schemas.microsoft.com/office/drawing/2010/main"/>
              </a:ext>
            </a:extLst>
          </a:blip>
          <a:stretch>
            <a:fillRect/>
          </a:stretch>
        </p:blipFill>
        <p:spPr>
          <a:xfrm>
            <a:off x="6674376" y="2583524"/>
            <a:ext cx="4824986" cy="2667058"/>
          </a:xfrm>
          <a:prstGeom prst="rect">
            <a:avLst/>
          </a:prstGeom>
        </p:spPr>
      </p:pic>
      <p:sp>
        <p:nvSpPr>
          <p:cNvPr id="9" name="TextBox 8">
            <a:extLst>
              <a:ext uri="{FF2B5EF4-FFF2-40B4-BE49-F238E27FC236}">
                <a16:creationId xmlns:a16="http://schemas.microsoft.com/office/drawing/2014/main" id="{B1F5C25E-4070-B154-AFC6-9EA2DB98EBDD}"/>
              </a:ext>
            </a:extLst>
          </p:cNvPr>
          <p:cNvSpPr txBox="1"/>
          <p:nvPr/>
        </p:nvSpPr>
        <p:spPr>
          <a:xfrm>
            <a:off x="175364" y="6061856"/>
            <a:ext cx="11369929" cy="369332"/>
          </a:xfrm>
          <a:prstGeom prst="rect">
            <a:avLst/>
          </a:prstGeom>
          <a:noFill/>
        </p:spPr>
        <p:txBody>
          <a:bodyPr wrap="square">
            <a:spAutoFit/>
          </a:bodyPr>
          <a:lstStyle/>
          <a:p>
            <a:r>
              <a:rPr lang="en-US"/>
              <a:t>Source: https://extension.msstate.edu/news/feature-story/2025/accidental-needlesticks-possible-farm-work</a:t>
            </a:r>
          </a:p>
        </p:txBody>
      </p:sp>
      <p:sp>
        <p:nvSpPr>
          <p:cNvPr id="8" name="TextBox 7">
            <a:extLst>
              <a:ext uri="{FF2B5EF4-FFF2-40B4-BE49-F238E27FC236}">
                <a16:creationId xmlns:a16="http://schemas.microsoft.com/office/drawing/2014/main" id="{B3842629-28AA-CF5E-7E45-CB0C26194ACE}"/>
              </a:ext>
            </a:extLst>
          </p:cNvPr>
          <p:cNvSpPr txBox="1"/>
          <p:nvPr/>
        </p:nvSpPr>
        <p:spPr>
          <a:xfrm>
            <a:off x="437846" y="912103"/>
            <a:ext cx="11242093" cy="769441"/>
          </a:xfrm>
          <a:prstGeom prst="rect">
            <a:avLst/>
          </a:prstGeom>
          <a:noFill/>
        </p:spPr>
        <p:txBody>
          <a:bodyPr wrap="square" lIns="91440" tIns="45720" rIns="91440" bIns="45720" anchor="t">
            <a:spAutoFit/>
          </a:bodyPr>
          <a:lstStyle/>
          <a:p>
            <a:r>
              <a:rPr lang="es-ES" sz="2200" b="1">
                <a:solidFill>
                  <a:srgbClr val="FF0000"/>
                </a:solidFill>
                <a:latin typeface="Calibri"/>
                <a:ea typeface="Calibri"/>
                <a:cs typeface="Calibri"/>
              </a:rPr>
              <a:t>¡El 80% de los trabajadores de granjas lecheras que vacunan a los animales se han picado con agujas!</a:t>
            </a:r>
            <a:endParaRPr lang="en-US" sz="2200" b="1">
              <a:solidFill>
                <a:srgbClr val="FF0000"/>
              </a:solidFill>
              <a:latin typeface="Calibri"/>
              <a:ea typeface="Calibri"/>
              <a:cs typeface="Calibri"/>
            </a:endParaRPr>
          </a:p>
        </p:txBody>
      </p:sp>
      <p:graphicFrame>
        <p:nvGraphicFramePr>
          <p:cNvPr id="13" name="Table 12">
            <a:extLst>
              <a:ext uri="{FF2B5EF4-FFF2-40B4-BE49-F238E27FC236}">
                <a16:creationId xmlns:a16="http://schemas.microsoft.com/office/drawing/2014/main" id="{22979133-8A8E-CC7F-5B6A-D73C761813BC}"/>
              </a:ext>
            </a:extLst>
          </p:cNvPr>
          <p:cNvGraphicFramePr>
            <a:graphicFrameLocks noGrp="1"/>
          </p:cNvGraphicFramePr>
          <p:nvPr>
            <p:extLst>
              <p:ext uri="{D42A27DB-BD31-4B8C-83A1-F6EECF244321}">
                <p14:modId xmlns:p14="http://schemas.microsoft.com/office/powerpoint/2010/main" val="2797813827"/>
              </p:ext>
            </p:extLst>
          </p:nvPr>
        </p:nvGraphicFramePr>
        <p:xfrm>
          <a:off x="1076473" y="3549515"/>
          <a:ext cx="9816625" cy="765366"/>
        </p:xfrm>
        <a:graphic>
          <a:graphicData uri="http://schemas.openxmlformats.org/drawingml/2006/table">
            <a:tbl>
              <a:tblPr firstRow="1" firstCol="1" bandRow="1">
                <a:tableStyleId>{5C22544A-7EE6-4342-B048-85BDC9FD1C3A}</a:tableStyleId>
              </a:tblPr>
              <a:tblGrid>
                <a:gridCol w="9816625">
                  <a:extLst>
                    <a:ext uri="{9D8B030D-6E8A-4147-A177-3AD203B41FA5}">
                      <a16:colId xmlns:a16="http://schemas.microsoft.com/office/drawing/2014/main" val="3212347373"/>
                    </a:ext>
                  </a:extLst>
                </a:gridCol>
              </a:tblGrid>
              <a:tr h="643255">
                <a:tc>
                  <a:txBody>
                    <a:bodyPr/>
                    <a:lstStyle/>
                    <a:p>
                      <a:pPr marL="0" marR="0" algn="ctr">
                        <a:lnSpc>
                          <a:spcPct val="107000"/>
                        </a:lnSpc>
                        <a:spcAft>
                          <a:spcPts val="800"/>
                        </a:spcAft>
                        <a:buNone/>
                      </a:pPr>
                      <a:r>
                        <a:rPr lang="es-ES" sz="2400">
                          <a:effectLst/>
                        </a:rPr>
                        <a:t>En la página 6 de la plantilla del Plan de PCI, complete la casilla de verificación "Capacitación de manipulación de objetos punzocortantes".</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243015403"/>
                  </a:ext>
                </a:extLst>
              </a:tr>
            </a:tbl>
          </a:graphicData>
        </a:graphic>
      </p:graphicFrame>
    </p:spTree>
    <p:extLst>
      <p:ext uri="{BB962C8B-B14F-4D97-AF65-F5344CB8AC3E}">
        <p14:creationId xmlns:p14="http://schemas.microsoft.com/office/powerpoint/2010/main" val="238638759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80715-5C2E-20F7-1FF0-6FAB34F47554}"/>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250B257B-1C15-DD2F-30FA-28B0578174A1}"/>
              </a:ext>
            </a:extLst>
          </p:cNvPr>
          <p:cNvPicPr>
            <a:picLocks noChangeAspect="1"/>
          </p:cNvPicPr>
          <p:nvPr/>
        </p:nvPicPr>
        <p:blipFill>
          <a:blip r:embed="rId3"/>
          <a:stretch>
            <a:fillRect/>
          </a:stretch>
        </p:blipFill>
        <p:spPr>
          <a:xfrm>
            <a:off x="1145717" y="159742"/>
            <a:ext cx="9513184" cy="6169893"/>
          </a:xfrm>
          <a:prstGeom prst="rect">
            <a:avLst/>
          </a:prstGeom>
        </p:spPr>
      </p:pic>
      <p:pic>
        <p:nvPicPr>
          <p:cNvPr id="2" name="Content Placeholder 4">
            <a:extLst>
              <a:ext uri="{FF2B5EF4-FFF2-40B4-BE49-F238E27FC236}">
                <a16:creationId xmlns:a16="http://schemas.microsoft.com/office/drawing/2014/main" id="{89FDC908-61B2-9148-B282-1D87F957143E}"/>
              </a:ext>
            </a:extLst>
          </p:cNvPr>
          <p:cNvPicPr>
            <a:picLocks noGrp="1" noChangeAspect="1"/>
          </p:cNvPicPr>
          <p:nvPr>
            <p:ph idx="1"/>
          </p:nvPr>
        </p:nvPicPr>
        <p:blipFill>
          <a:blip r:embed="rId4"/>
          <a:stretch>
            <a:fillRect/>
          </a:stretch>
        </p:blipFill>
        <p:spPr>
          <a:xfrm>
            <a:off x="5902309" y="159742"/>
            <a:ext cx="4756592" cy="6169032"/>
          </a:xfrm>
          <a:prstGeom prst="rect">
            <a:avLst/>
          </a:prstGeom>
        </p:spPr>
      </p:pic>
    </p:spTree>
    <p:extLst>
      <p:ext uri="{BB962C8B-B14F-4D97-AF65-F5344CB8AC3E}">
        <p14:creationId xmlns:p14="http://schemas.microsoft.com/office/powerpoint/2010/main" val="403004863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07DBD-3410-181C-9059-900C43B7255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1C99311-FFA6-4FA7-2BC5-0370A9BB26F9}"/>
              </a:ext>
            </a:extLst>
          </p:cNvPr>
          <p:cNvPicPr>
            <a:picLocks noChangeAspect="1"/>
          </p:cNvPicPr>
          <p:nvPr/>
        </p:nvPicPr>
        <p:blipFill>
          <a:blip r:embed="rId3"/>
          <a:srcRect t="19"/>
          <a:stretch>
            <a:fillRect/>
          </a:stretch>
        </p:blipFill>
        <p:spPr>
          <a:xfrm>
            <a:off x="1524" y="1282"/>
            <a:ext cx="12191980" cy="6856718"/>
          </a:xfrm>
          <a:prstGeom prst="rect">
            <a:avLst/>
          </a:prstGeom>
          <a:solidFill>
            <a:srgbClr val="4B2E83"/>
          </a:solidFill>
        </p:spPr>
      </p:pic>
      <p:sp>
        <p:nvSpPr>
          <p:cNvPr id="4" name="TextBox 3">
            <a:extLst>
              <a:ext uri="{FF2B5EF4-FFF2-40B4-BE49-F238E27FC236}">
                <a16:creationId xmlns:a16="http://schemas.microsoft.com/office/drawing/2014/main" id="{82AA3A65-6978-35C5-A619-AFCE2020654E}"/>
              </a:ext>
            </a:extLst>
          </p:cNvPr>
          <p:cNvSpPr txBox="1"/>
          <p:nvPr/>
        </p:nvSpPr>
        <p:spPr>
          <a:xfrm>
            <a:off x="230109" y="4012136"/>
            <a:ext cx="6016519" cy="2123658"/>
          </a:xfrm>
          <a:prstGeom prst="rect">
            <a:avLst/>
          </a:prstGeom>
          <a:noFill/>
        </p:spPr>
        <p:txBody>
          <a:bodyPr wrap="square" lIns="91440" tIns="45720" rIns="91440" bIns="45720" rtlCol="0" anchor="t">
            <a:spAutoFit/>
          </a:bodyPr>
          <a:lstStyle/>
          <a:p>
            <a:r>
              <a:rPr lang="es-ES" sz="4400" b="1">
                <a:solidFill>
                  <a:schemeClr val="bg1"/>
                </a:solidFill>
                <a:latin typeface="Open Sans"/>
                <a:ea typeface="Open Sans"/>
                <a:cs typeface="Open Sans"/>
              </a:rPr>
              <a:t>Prevención y control de infecciones en granjas lecheras</a:t>
            </a:r>
            <a:endParaRPr lang="en-US" sz="4400" b="1">
              <a:solidFill>
                <a:schemeClr val="bg1"/>
              </a:solidFill>
              <a:latin typeface="Open Sans"/>
              <a:ea typeface="Open Sans"/>
              <a:cs typeface="Open Sans"/>
            </a:endParaRPr>
          </a:p>
        </p:txBody>
      </p:sp>
      <p:sp>
        <p:nvSpPr>
          <p:cNvPr id="5" name="TextBox 4">
            <a:extLst>
              <a:ext uri="{FF2B5EF4-FFF2-40B4-BE49-F238E27FC236}">
                <a16:creationId xmlns:a16="http://schemas.microsoft.com/office/drawing/2014/main" id="{C0BC31D3-E699-6860-410E-1D1B29DC76B6}"/>
              </a:ext>
            </a:extLst>
          </p:cNvPr>
          <p:cNvSpPr txBox="1"/>
          <p:nvPr/>
        </p:nvSpPr>
        <p:spPr>
          <a:xfrm>
            <a:off x="152990" y="3058029"/>
            <a:ext cx="7200900" cy="954107"/>
          </a:xfrm>
          <a:prstGeom prst="rect">
            <a:avLst/>
          </a:prstGeom>
          <a:noFill/>
        </p:spPr>
        <p:txBody>
          <a:bodyPr wrap="square" lIns="91440" tIns="45720" rIns="91440" bIns="45720" rtlCol="0" anchor="t">
            <a:spAutoFit/>
          </a:bodyPr>
          <a:lstStyle/>
          <a:p>
            <a:r>
              <a:rPr lang="es-ES" sz="2700" spc="300">
                <a:solidFill>
                  <a:schemeClr val="bg1"/>
                </a:solidFill>
                <a:latin typeface="Open Sans"/>
                <a:ea typeface="Open Sans"/>
                <a:cs typeface="Open Sans"/>
              </a:rPr>
              <a:t>PROTECCIÓN DE LA SALUD DEL TRABAJADOR</a:t>
            </a:r>
            <a:endParaRPr lang="en-US" sz="2700" spc="300">
              <a:solidFill>
                <a:schemeClr val="bg1"/>
              </a:solidFill>
              <a:latin typeface="Open Sans"/>
              <a:ea typeface="Open Sans"/>
              <a:cs typeface="Open Sans"/>
            </a:endParaRPr>
          </a:p>
        </p:txBody>
      </p:sp>
    </p:spTree>
    <p:extLst>
      <p:ext uri="{BB962C8B-B14F-4D97-AF65-F5344CB8AC3E}">
        <p14:creationId xmlns:p14="http://schemas.microsoft.com/office/powerpoint/2010/main" val="174894723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6C1DF5D1-631C-3355-343D-41A6FAADD7E3}"/>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AD904F0E-C630-16F7-17EF-73AAF1E60BB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30866" y="1166338"/>
            <a:ext cx="10515601" cy="324466"/>
          </a:xfrm>
          <a:prstGeom prst="rect">
            <a:avLst/>
          </a:prstGeom>
        </p:spPr>
      </p:pic>
      <p:sp>
        <p:nvSpPr>
          <p:cNvPr id="2" name="Title 1"/>
          <p:cNvSpPr>
            <a:spLocks noGrp="1"/>
          </p:cNvSpPr>
          <p:nvPr>
            <p:ph type="title"/>
          </p:nvPr>
        </p:nvSpPr>
        <p:spPr>
          <a:xfrm>
            <a:off x="753978" y="179613"/>
            <a:ext cx="10515600" cy="1325563"/>
          </a:xfrm>
        </p:spPr>
        <p:txBody>
          <a:bodyPr anchor="ctr">
            <a:normAutofit/>
          </a:bodyPr>
          <a:lstStyle/>
          <a:p>
            <a:r>
              <a:rPr lang="es-ES">
                <a:latin typeface="Open Sans"/>
                <a:ea typeface="Open Sans"/>
                <a:cs typeface="Open Sans"/>
              </a:rPr>
              <a:t>Salud y bienestar de los empleados</a:t>
            </a:r>
            <a:endParaRPr lang="en-US">
              <a:latin typeface="Open Sans"/>
              <a:ea typeface="Open Sans"/>
              <a:cs typeface="Open Sans"/>
            </a:endParaRPr>
          </a:p>
        </p:txBody>
      </p:sp>
    </p:spTree>
    <p:extLst>
      <p:ext uri="{BB962C8B-B14F-4D97-AF65-F5344CB8AC3E}">
        <p14:creationId xmlns:p14="http://schemas.microsoft.com/office/powerpoint/2010/main" val="382611495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93A95-2BFC-210F-8F84-5E977DCA32BE}"/>
              </a:ext>
            </a:extLst>
          </p:cNvPr>
          <p:cNvSpPr>
            <a:spLocks noGrp="1"/>
          </p:cNvSpPr>
          <p:nvPr>
            <p:ph type="title"/>
          </p:nvPr>
        </p:nvSpPr>
        <p:spPr/>
        <p:txBody>
          <a:bodyPr/>
          <a:lstStyle/>
          <a:p>
            <a:r>
              <a:rPr lang="en-US">
                <a:latin typeface="Open Sans"/>
                <a:ea typeface="Open Sans"/>
                <a:cs typeface="Open Sans"/>
              </a:rPr>
              <a:t>Salud </a:t>
            </a:r>
            <a:r>
              <a:rPr lang="en-US" err="1">
                <a:latin typeface="Open Sans"/>
                <a:ea typeface="Open Sans"/>
                <a:cs typeface="Open Sans"/>
              </a:rPr>
              <a:t>en</a:t>
            </a:r>
            <a:r>
              <a:rPr lang="en-US">
                <a:latin typeface="Open Sans"/>
                <a:ea typeface="Open Sans"/>
                <a:cs typeface="Open Sans"/>
              </a:rPr>
              <a:t> la </a:t>
            </a:r>
            <a:r>
              <a:rPr lang="en-US" err="1">
                <a:latin typeface="Open Sans"/>
                <a:ea typeface="Open Sans"/>
                <a:cs typeface="Open Sans"/>
              </a:rPr>
              <a:t>granja</a:t>
            </a:r>
            <a:endParaRPr lang="en-US">
              <a:latin typeface="Open Sans"/>
              <a:ea typeface="Open Sans"/>
              <a:cs typeface="Open Sans"/>
            </a:endParaRPr>
          </a:p>
        </p:txBody>
      </p:sp>
      <p:sp>
        <p:nvSpPr>
          <p:cNvPr id="3" name="Content Placeholder 2">
            <a:extLst>
              <a:ext uri="{FF2B5EF4-FFF2-40B4-BE49-F238E27FC236}">
                <a16:creationId xmlns:a16="http://schemas.microsoft.com/office/drawing/2014/main" id="{3A6183DB-17DB-BD2F-EFCC-FFD7F08D04F0}"/>
              </a:ext>
            </a:extLst>
          </p:cNvPr>
          <p:cNvSpPr>
            <a:spLocks noGrp="1"/>
          </p:cNvSpPr>
          <p:nvPr>
            <p:ph idx="1"/>
          </p:nvPr>
        </p:nvSpPr>
        <p:spPr>
          <a:xfrm>
            <a:off x="313874" y="2011678"/>
            <a:ext cx="5574792" cy="3669793"/>
          </a:xfrm>
        </p:spPr>
        <p:txBody>
          <a:bodyPr vert="horz" lIns="91440" tIns="45720" rIns="91440" bIns="45720" rtlCol="0" anchor="t">
            <a:normAutofit/>
          </a:bodyPr>
          <a:lstStyle/>
          <a:p>
            <a:r>
              <a:rPr lang="es-ES">
                <a:latin typeface="+mn-lt"/>
                <a:ea typeface="Open Sans"/>
                <a:cs typeface="Open Sans"/>
              </a:rPr>
              <a:t>Educación continua de los trabajadores</a:t>
            </a:r>
            <a:endParaRPr lang="en-US">
              <a:latin typeface="+mn-lt"/>
              <a:ea typeface="Open Sans"/>
              <a:cs typeface="Open Sans"/>
            </a:endParaRPr>
          </a:p>
          <a:p>
            <a:pPr lvl="1">
              <a:buFont typeface="Courier New"/>
              <a:buChar char="o"/>
            </a:pPr>
            <a:r>
              <a:rPr lang="es-ES">
                <a:latin typeface="+mn-lt"/>
                <a:ea typeface="Open Sans"/>
                <a:cs typeface="Open Sans"/>
              </a:rPr>
              <a:t>Explica el porqué de las pólizas y prácticas</a:t>
            </a:r>
            <a:endParaRPr lang="en-US">
              <a:latin typeface="+mn-lt"/>
              <a:ea typeface="Open Sans"/>
              <a:cs typeface="Open Sans"/>
            </a:endParaRPr>
          </a:p>
          <a:p>
            <a:r>
              <a:rPr lang="es-ES">
                <a:latin typeface="+mn-lt"/>
                <a:ea typeface="Open Sans"/>
                <a:cs typeface="Open Sans"/>
              </a:rPr>
              <a:t>La capacitación de los empleados debe incluir:</a:t>
            </a:r>
            <a:endParaRPr lang="en-US">
              <a:latin typeface="+mn-lt"/>
              <a:ea typeface="Open Sans"/>
              <a:cs typeface="Open Sans"/>
            </a:endParaRPr>
          </a:p>
          <a:p>
            <a:pPr lvl="1">
              <a:buFont typeface="Courier New"/>
              <a:buChar char="o"/>
            </a:pPr>
            <a:r>
              <a:rPr lang="es-ES">
                <a:latin typeface="+mn-lt"/>
                <a:ea typeface="Open Sans"/>
                <a:cs typeface="Open Sans"/>
              </a:rPr>
              <a:t>Riesgos de enfermedades infecciosas, zoonóticas y ocupacionales.</a:t>
            </a:r>
            <a:endParaRPr lang="en-US">
              <a:latin typeface="+mn-lt"/>
              <a:ea typeface="Open Sans"/>
              <a:cs typeface="Open Sans"/>
            </a:endParaRPr>
          </a:p>
          <a:p>
            <a:pPr lvl="1">
              <a:buFont typeface="Courier New"/>
              <a:buChar char="o"/>
            </a:pPr>
            <a:r>
              <a:rPr lang="es-ES">
                <a:latin typeface="+mn-lt"/>
                <a:ea typeface="Open Sans"/>
                <a:cs typeface="Open Sans"/>
              </a:rPr>
              <a:t>Prácticas de higiene en el trabajo y bioseguridad.</a:t>
            </a:r>
            <a:endParaRPr lang="en-US">
              <a:latin typeface="+mn-lt"/>
              <a:ea typeface="Open Sans"/>
              <a:cs typeface="Open Sans"/>
            </a:endParaRPr>
          </a:p>
          <a:p>
            <a:pPr lvl="1">
              <a:buFont typeface="Courier New"/>
              <a:buChar char="o"/>
            </a:pPr>
            <a:r>
              <a:rPr lang="es-ES">
                <a:latin typeface="+mn-lt"/>
                <a:ea typeface="Open Sans"/>
                <a:cs typeface="Open Sans"/>
              </a:rPr>
              <a:t>Cuándo y cómo reportar síntomas o inquietudes.</a:t>
            </a:r>
            <a:endParaRPr lang="en-US">
              <a:latin typeface="+mn-lt"/>
              <a:ea typeface="Open Sans"/>
              <a:cs typeface="Open Sans"/>
            </a:endParaRPr>
          </a:p>
        </p:txBody>
      </p:sp>
      <p:pic>
        <p:nvPicPr>
          <p:cNvPr id="4" name="Picture 3">
            <a:extLst>
              <a:ext uri="{FF2B5EF4-FFF2-40B4-BE49-F238E27FC236}">
                <a16:creationId xmlns:a16="http://schemas.microsoft.com/office/drawing/2014/main" id="{EB547BBE-5680-55FA-898C-B6B5011B415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0866" y="1366222"/>
            <a:ext cx="10515601" cy="324466"/>
          </a:xfrm>
          <a:prstGeom prst="rect">
            <a:avLst/>
          </a:prstGeom>
        </p:spPr>
      </p:pic>
      <p:pic>
        <p:nvPicPr>
          <p:cNvPr id="1026" name="Picture 2">
            <a:extLst>
              <a:ext uri="{FF2B5EF4-FFF2-40B4-BE49-F238E27FC236}">
                <a16:creationId xmlns:a16="http://schemas.microsoft.com/office/drawing/2014/main" id="{399F640E-629B-C3BE-A03B-B8622653EAD1}"/>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490395" y="275297"/>
            <a:ext cx="1738949" cy="123307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BFF8D7C-5349-063F-3780-1B7E09300757}"/>
              </a:ext>
            </a:extLst>
          </p:cNvPr>
          <p:cNvPicPr>
            <a:picLocks noChangeAspect="1"/>
          </p:cNvPicPr>
          <p:nvPr/>
        </p:nvPicPr>
        <p:blipFill>
          <a:blip r:embed="rId5"/>
          <a:stretch>
            <a:fillRect/>
          </a:stretch>
        </p:blipFill>
        <p:spPr>
          <a:xfrm>
            <a:off x="6096000" y="2011678"/>
            <a:ext cx="5768840" cy="3711262"/>
          </a:xfrm>
          <a:prstGeom prst="rect">
            <a:avLst/>
          </a:prstGeom>
        </p:spPr>
      </p:pic>
    </p:spTree>
    <p:extLst>
      <p:ext uri="{BB962C8B-B14F-4D97-AF65-F5344CB8AC3E}">
        <p14:creationId xmlns:p14="http://schemas.microsoft.com/office/powerpoint/2010/main" val="80251485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0D59E28-AD0A-64CE-EA49-D16C08DE1B6D}"/>
              </a:ext>
            </a:extLst>
          </p:cNvPr>
          <p:cNvSpPr>
            <a:spLocks noGrp="1"/>
          </p:cNvSpPr>
          <p:nvPr>
            <p:ph type="title"/>
          </p:nvPr>
        </p:nvSpPr>
        <p:spPr>
          <a:xfrm>
            <a:off x="838200" y="365125"/>
            <a:ext cx="10515599" cy="1099619"/>
          </a:xfrm>
        </p:spPr>
        <p:txBody>
          <a:bodyPr/>
          <a:lstStyle/>
          <a:p>
            <a:r>
              <a:rPr lang="es-ES">
                <a:latin typeface="Open Sans"/>
                <a:ea typeface="Open Sans"/>
                <a:cs typeface="Open Sans"/>
              </a:rPr>
              <a:t>Tarjeta de salud de empleados</a:t>
            </a:r>
            <a:endParaRPr lang="en-US">
              <a:latin typeface="Open Sans"/>
              <a:ea typeface="Open Sans"/>
              <a:cs typeface="Open Sans"/>
            </a:endParaRPr>
          </a:p>
        </p:txBody>
      </p:sp>
      <p:pic>
        <p:nvPicPr>
          <p:cNvPr id="5" name="Picture 4">
            <a:extLst>
              <a:ext uri="{FF2B5EF4-FFF2-40B4-BE49-F238E27FC236}">
                <a16:creationId xmlns:a16="http://schemas.microsoft.com/office/drawing/2014/main" id="{C9E13DEA-06F3-C83C-E4ED-AC3C7D0F5A9F}"/>
              </a:ext>
            </a:extLst>
          </p:cNvPr>
          <p:cNvPicPr>
            <a:picLocks noChangeAspect="1"/>
          </p:cNvPicPr>
          <p:nvPr/>
        </p:nvPicPr>
        <p:blipFill>
          <a:blip r:embed="rId3"/>
          <a:stretch>
            <a:fillRect/>
          </a:stretch>
        </p:blipFill>
        <p:spPr>
          <a:xfrm>
            <a:off x="838200" y="2437098"/>
            <a:ext cx="10515600" cy="3128392"/>
          </a:xfrm>
          <a:prstGeom prst="rect">
            <a:avLst/>
          </a:prstGeom>
          <a:noFill/>
        </p:spPr>
      </p:pic>
      <p:sp>
        <p:nvSpPr>
          <p:cNvPr id="6" name="TextBox 5">
            <a:extLst>
              <a:ext uri="{FF2B5EF4-FFF2-40B4-BE49-F238E27FC236}">
                <a16:creationId xmlns:a16="http://schemas.microsoft.com/office/drawing/2014/main" id="{029EF18C-BB5C-C4F1-3868-F88CF18AE2C5}"/>
              </a:ext>
            </a:extLst>
          </p:cNvPr>
          <p:cNvSpPr txBox="1"/>
          <p:nvPr/>
        </p:nvSpPr>
        <p:spPr>
          <a:xfrm>
            <a:off x="838201" y="1464744"/>
            <a:ext cx="5635752" cy="646331"/>
          </a:xfrm>
          <a:prstGeom prst="rect">
            <a:avLst/>
          </a:prstGeom>
          <a:noFill/>
        </p:spPr>
        <p:txBody>
          <a:bodyPr wrap="square" rtlCol="0">
            <a:spAutoFit/>
          </a:bodyPr>
          <a:lstStyle/>
          <a:p>
            <a:r>
              <a:rPr lang="en-US" sz="3600" err="1"/>
              <a:t>Recurso</a:t>
            </a:r>
            <a:r>
              <a:rPr lang="en-US" sz="3600"/>
              <a:t> </a:t>
            </a:r>
            <a:r>
              <a:rPr lang="en-US" sz="3600" err="1"/>
              <a:t>proporcionado</a:t>
            </a:r>
            <a:endParaRPr lang="en-US" sz="3600"/>
          </a:p>
        </p:txBody>
      </p:sp>
    </p:spTree>
    <p:extLst>
      <p:ext uri="{BB962C8B-B14F-4D97-AF65-F5344CB8AC3E}">
        <p14:creationId xmlns:p14="http://schemas.microsoft.com/office/powerpoint/2010/main" val="359694426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C4B43-8840-52A9-0CB8-C3F4A4A90FA4}"/>
              </a:ext>
            </a:extLst>
          </p:cNvPr>
          <p:cNvSpPr>
            <a:spLocks noGrp="1"/>
          </p:cNvSpPr>
          <p:nvPr>
            <p:ph type="title"/>
          </p:nvPr>
        </p:nvSpPr>
        <p:spPr>
          <a:xfrm>
            <a:off x="838200" y="365125"/>
            <a:ext cx="10515600" cy="1325563"/>
          </a:xfrm>
        </p:spPr>
        <p:txBody>
          <a:bodyPr anchor="ctr">
            <a:normAutofit/>
          </a:bodyPr>
          <a:lstStyle/>
          <a:p>
            <a:r>
              <a:rPr lang="en-US" err="1">
                <a:latin typeface="Open Sans"/>
                <a:ea typeface="Open Sans"/>
                <a:cs typeface="Open Sans"/>
              </a:rPr>
              <a:t>Vacunación</a:t>
            </a:r>
            <a:r>
              <a:rPr lang="en-US">
                <a:latin typeface="Open Sans"/>
                <a:ea typeface="Open Sans"/>
                <a:cs typeface="Open Sans"/>
              </a:rPr>
              <a:t> de </a:t>
            </a:r>
            <a:r>
              <a:rPr lang="en-US" err="1">
                <a:latin typeface="Open Sans"/>
                <a:ea typeface="Open Sans"/>
                <a:cs typeface="Open Sans"/>
              </a:rPr>
              <a:t>los</a:t>
            </a:r>
            <a:r>
              <a:rPr lang="en-US">
                <a:latin typeface="Open Sans"/>
                <a:ea typeface="Open Sans"/>
                <a:cs typeface="Open Sans"/>
              </a:rPr>
              <a:t> </a:t>
            </a:r>
            <a:r>
              <a:rPr lang="en-US" err="1">
                <a:latin typeface="Open Sans"/>
                <a:ea typeface="Open Sans"/>
                <a:cs typeface="Open Sans"/>
              </a:rPr>
              <a:t>empleados</a:t>
            </a:r>
            <a:endParaRPr lang="en-US">
              <a:latin typeface="Open Sans"/>
              <a:ea typeface="Open Sans"/>
              <a:cs typeface="Open Sans"/>
            </a:endParaRPr>
          </a:p>
        </p:txBody>
      </p:sp>
      <p:sp>
        <p:nvSpPr>
          <p:cNvPr id="10" name="Content Placeholder 2">
            <a:extLst>
              <a:ext uri="{FF2B5EF4-FFF2-40B4-BE49-F238E27FC236}">
                <a16:creationId xmlns:a16="http://schemas.microsoft.com/office/drawing/2014/main" id="{1EDD2775-00FA-9A28-DF73-2F3F37C507B0}"/>
              </a:ext>
            </a:extLst>
          </p:cNvPr>
          <p:cNvSpPr>
            <a:spLocks noGrp="1"/>
          </p:cNvSpPr>
          <p:nvPr>
            <p:ph sz="half" idx="1"/>
          </p:nvPr>
        </p:nvSpPr>
        <p:spPr>
          <a:xfrm>
            <a:off x="838200" y="1825625"/>
            <a:ext cx="5181600" cy="4351338"/>
          </a:xfrm>
        </p:spPr>
        <p:txBody>
          <a:bodyPr vert="horz" lIns="91440" tIns="45720" rIns="91440" bIns="45720" rtlCol="0" anchor="t">
            <a:normAutofit/>
          </a:bodyPr>
          <a:lstStyle/>
          <a:p>
            <a:r>
              <a:rPr lang="en-US" err="1">
                <a:latin typeface="Open Sans" panose="020B0606030504020204" pitchFamily="34" charset="0"/>
                <a:ea typeface="Open Sans" panose="020B0606030504020204" pitchFamily="34" charset="0"/>
                <a:cs typeface="Open Sans" panose="020B0606030504020204" pitchFamily="34" charset="0"/>
              </a:rPr>
              <a:t>Tétano</a:t>
            </a:r>
            <a:endParaRPr lang="en-US">
              <a:latin typeface="Open Sans" panose="020B0606030504020204" pitchFamily="34" charset="0"/>
              <a:ea typeface="Open Sans" panose="020B0606030504020204" pitchFamily="34" charset="0"/>
              <a:cs typeface="Open Sans" panose="020B0606030504020204" pitchFamily="34" charset="0"/>
            </a:endParaRPr>
          </a:p>
          <a:p>
            <a:r>
              <a:rPr lang="en-US">
                <a:latin typeface="Open Sans" panose="020B0606030504020204" pitchFamily="34" charset="0"/>
                <a:ea typeface="Open Sans" panose="020B0606030504020204" pitchFamily="34" charset="0"/>
                <a:cs typeface="Open Sans" panose="020B0606030504020204" pitchFamily="34" charset="0"/>
              </a:rPr>
              <a:t>Gripe </a:t>
            </a:r>
          </a:p>
          <a:p>
            <a:r>
              <a:rPr lang="en-US">
                <a:latin typeface="Open Sans" panose="020B0606030504020204" pitchFamily="34" charset="0"/>
                <a:ea typeface="Open Sans" panose="020B0606030504020204" pitchFamily="34" charset="0"/>
                <a:cs typeface="Open Sans" panose="020B0606030504020204" pitchFamily="34" charset="0"/>
              </a:rPr>
              <a:t>COVID-19</a:t>
            </a:r>
          </a:p>
        </p:txBody>
      </p:sp>
      <p:pic>
        <p:nvPicPr>
          <p:cNvPr id="5" name="Picture 4">
            <a:extLst>
              <a:ext uri="{FF2B5EF4-FFF2-40B4-BE49-F238E27FC236}">
                <a16:creationId xmlns:a16="http://schemas.microsoft.com/office/drawing/2014/main" id="{6C76CF70-83F9-834F-D09F-16FBCA28D916}"/>
              </a:ext>
            </a:extLst>
          </p:cNvPr>
          <p:cNvPicPr>
            <a:picLocks noChangeAspect="1"/>
          </p:cNvPicPr>
          <p:nvPr/>
        </p:nvPicPr>
        <p:blipFill>
          <a:blip r:embed="rId3">
            <a:alphaModFix/>
          </a:blip>
          <a:srcRect t="36001" r="-2" b="8014"/>
          <a:stretch>
            <a:fillRect/>
          </a:stretch>
        </p:blipFill>
        <p:spPr>
          <a:xfrm>
            <a:off x="6172200" y="1825625"/>
            <a:ext cx="5181600" cy="4351338"/>
          </a:xfrm>
          <a:prstGeom prst="rect">
            <a:avLst/>
          </a:prstGeom>
          <a:noFill/>
        </p:spPr>
      </p:pic>
    </p:spTree>
    <p:extLst>
      <p:ext uri="{BB962C8B-B14F-4D97-AF65-F5344CB8AC3E}">
        <p14:creationId xmlns:p14="http://schemas.microsoft.com/office/powerpoint/2010/main" val="367304603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0DE61-BD4F-EC40-4579-2D8307697B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5D1D06-9BEE-9F3E-E9ED-61C9DB184D01}"/>
              </a:ext>
            </a:extLst>
          </p:cNvPr>
          <p:cNvSpPr>
            <a:spLocks noGrp="1"/>
          </p:cNvSpPr>
          <p:nvPr>
            <p:ph type="title"/>
          </p:nvPr>
        </p:nvSpPr>
        <p:spPr>
          <a:xfrm>
            <a:off x="838200" y="365125"/>
            <a:ext cx="10515600" cy="1325563"/>
          </a:xfrm>
        </p:spPr>
        <p:txBody>
          <a:bodyPr anchor="ctr">
            <a:normAutofit/>
          </a:bodyPr>
          <a:lstStyle/>
          <a:p>
            <a:r>
              <a:rPr lang="en-US" err="1">
                <a:latin typeface="Open Sans"/>
                <a:ea typeface="Open Sans"/>
                <a:cs typeface="Open Sans"/>
              </a:rPr>
              <a:t>Vacunación</a:t>
            </a:r>
            <a:r>
              <a:rPr lang="en-US">
                <a:latin typeface="Open Sans"/>
                <a:ea typeface="Open Sans"/>
                <a:cs typeface="Open Sans"/>
              </a:rPr>
              <a:t> de </a:t>
            </a:r>
            <a:r>
              <a:rPr lang="en-US" err="1">
                <a:latin typeface="Open Sans"/>
                <a:ea typeface="Open Sans"/>
                <a:cs typeface="Open Sans"/>
              </a:rPr>
              <a:t>los</a:t>
            </a:r>
            <a:r>
              <a:rPr lang="en-US">
                <a:latin typeface="Open Sans"/>
                <a:ea typeface="Open Sans"/>
                <a:cs typeface="Open Sans"/>
              </a:rPr>
              <a:t> </a:t>
            </a:r>
            <a:r>
              <a:rPr lang="en-US" err="1">
                <a:latin typeface="Open Sans"/>
                <a:ea typeface="Open Sans"/>
                <a:cs typeface="Open Sans"/>
              </a:rPr>
              <a:t>empleados</a:t>
            </a:r>
            <a:endParaRPr lang="en-US">
              <a:latin typeface="Open Sans"/>
              <a:ea typeface="Open Sans"/>
              <a:cs typeface="Open Sans"/>
            </a:endParaRPr>
          </a:p>
        </p:txBody>
      </p:sp>
      <p:sp>
        <p:nvSpPr>
          <p:cNvPr id="10" name="Content Placeholder 2">
            <a:extLst>
              <a:ext uri="{FF2B5EF4-FFF2-40B4-BE49-F238E27FC236}">
                <a16:creationId xmlns:a16="http://schemas.microsoft.com/office/drawing/2014/main" id="{5C888BE2-6FD6-CAF8-67C6-47E31ADED466}"/>
              </a:ext>
            </a:extLst>
          </p:cNvPr>
          <p:cNvSpPr>
            <a:spLocks noGrp="1"/>
          </p:cNvSpPr>
          <p:nvPr>
            <p:ph sz="half" idx="1"/>
          </p:nvPr>
        </p:nvSpPr>
        <p:spPr>
          <a:xfrm>
            <a:off x="838200" y="1825625"/>
            <a:ext cx="5181600" cy="4351338"/>
          </a:xfrm>
        </p:spPr>
        <p:txBody>
          <a:bodyPr vert="horz" lIns="91440" tIns="45720" rIns="91440" bIns="45720" rtlCol="0" anchor="t">
            <a:normAutofit/>
          </a:bodyPr>
          <a:lstStyle/>
          <a:p>
            <a:r>
              <a:rPr lang="en-US" err="1">
                <a:latin typeface="Open Sans"/>
                <a:ea typeface="Open Sans"/>
                <a:cs typeface="Open Sans"/>
              </a:rPr>
              <a:t>Tétanos</a:t>
            </a:r>
            <a:r>
              <a:rPr lang="en-US">
                <a:latin typeface="Open Sans"/>
                <a:ea typeface="Open Sans"/>
                <a:cs typeface="Open Sans"/>
              </a:rPr>
              <a:t>
Gripe
COVID-19</a:t>
            </a:r>
          </a:p>
        </p:txBody>
      </p:sp>
      <p:pic>
        <p:nvPicPr>
          <p:cNvPr id="5" name="Picture 4">
            <a:extLst>
              <a:ext uri="{FF2B5EF4-FFF2-40B4-BE49-F238E27FC236}">
                <a16:creationId xmlns:a16="http://schemas.microsoft.com/office/drawing/2014/main" id="{C49966DC-4920-8E06-44F6-AD5C68512F6B}"/>
              </a:ext>
            </a:extLst>
          </p:cNvPr>
          <p:cNvPicPr>
            <a:picLocks noChangeAspect="1"/>
          </p:cNvPicPr>
          <p:nvPr/>
        </p:nvPicPr>
        <p:blipFill>
          <a:blip r:embed="rId3">
            <a:alphaModFix amt="56000"/>
          </a:blip>
          <a:srcRect t="36001" r="-2" b="8014"/>
          <a:stretch>
            <a:fillRect/>
          </a:stretch>
        </p:blipFill>
        <p:spPr>
          <a:xfrm>
            <a:off x="6172200" y="1825625"/>
            <a:ext cx="5181600" cy="4351338"/>
          </a:xfrm>
          <a:prstGeom prst="rect">
            <a:avLst/>
          </a:prstGeom>
          <a:noFill/>
        </p:spPr>
      </p:pic>
      <p:graphicFrame>
        <p:nvGraphicFramePr>
          <p:cNvPr id="3" name="Table 2">
            <a:extLst>
              <a:ext uri="{FF2B5EF4-FFF2-40B4-BE49-F238E27FC236}">
                <a16:creationId xmlns:a16="http://schemas.microsoft.com/office/drawing/2014/main" id="{427431E9-555B-6B06-3A28-B6DFC3B4E1F3}"/>
              </a:ext>
            </a:extLst>
          </p:cNvPr>
          <p:cNvGraphicFramePr>
            <a:graphicFrameLocks noGrp="1"/>
          </p:cNvGraphicFramePr>
          <p:nvPr>
            <p:extLst>
              <p:ext uri="{D42A27DB-BD31-4B8C-83A1-F6EECF244321}">
                <p14:modId xmlns:p14="http://schemas.microsoft.com/office/powerpoint/2010/main" val="2890678125"/>
              </p:ext>
            </p:extLst>
          </p:nvPr>
        </p:nvGraphicFramePr>
        <p:xfrm>
          <a:off x="1220656" y="3429000"/>
          <a:ext cx="10133144" cy="774862"/>
        </p:xfrm>
        <a:graphic>
          <a:graphicData uri="http://schemas.openxmlformats.org/drawingml/2006/table">
            <a:tbl>
              <a:tblPr firstRow="1" firstCol="1" bandRow="1">
                <a:tableStyleId>{5C22544A-7EE6-4342-B048-85BDC9FD1C3A}</a:tableStyleId>
              </a:tblPr>
              <a:tblGrid>
                <a:gridCol w="10133144">
                  <a:extLst>
                    <a:ext uri="{9D8B030D-6E8A-4147-A177-3AD203B41FA5}">
                      <a16:colId xmlns:a16="http://schemas.microsoft.com/office/drawing/2014/main" val="2392539392"/>
                    </a:ext>
                  </a:extLst>
                </a:gridCol>
              </a:tblGrid>
              <a:tr h="774862">
                <a:tc>
                  <a:txBody>
                    <a:bodyPr/>
                    <a:lstStyle/>
                    <a:p>
                      <a:pPr marL="0" marR="0" algn="l">
                        <a:lnSpc>
                          <a:spcPct val="107000"/>
                        </a:lnSpc>
                        <a:spcAft>
                          <a:spcPts val="800"/>
                        </a:spcAft>
                        <a:buNone/>
                      </a:pPr>
                      <a:r>
                        <a:rPr lang="es-ES" sz="2400">
                          <a:effectLst/>
                        </a:rPr>
                        <a:t>En la página 7 de la plantilla del Plan de PCI, complete la casilla de verificación "Vacunación de empleados".</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393589691"/>
                  </a:ext>
                </a:extLst>
              </a:tr>
            </a:tbl>
          </a:graphicData>
        </a:graphic>
      </p:graphicFrame>
    </p:spTree>
    <p:extLst>
      <p:ext uri="{BB962C8B-B14F-4D97-AF65-F5344CB8AC3E}">
        <p14:creationId xmlns:p14="http://schemas.microsoft.com/office/powerpoint/2010/main" val="130562040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C95BF-EBB8-7D30-736B-4BE6999FFB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C339EC-171F-0418-7EDF-20A615FE077B}"/>
              </a:ext>
            </a:extLst>
          </p:cNvPr>
          <p:cNvSpPr>
            <a:spLocks noGrp="1"/>
          </p:cNvSpPr>
          <p:nvPr>
            <p:ph type="title"/>
          </p:nvPr>
        </p:nvSpPr>
        <p:spPr/>
        <p:txBody>
          <a:bodyPr/>
          <a:lstStyle/>
          <a:p>
            <a:r>
              <a:rPr lang="en-US" err="1">
                <a:latin typeface="Open Sans"/>
                <a:ea typeface="Open Sans"/>
                <a:cs typeface="Open Sans"/>
              </a:rPr>
              <a:t>Programas</a:t>
            </a:r>
            <a:r>
              <a:rPr lang="en-US">
                <a:latin typeface="Open Sans"/>
                <a:ea typeface="Open Sans"/>
                <a:cs typeface="Open Sans"/>
              </a:rPr>
              <a:t> de </a:t>
            </a:r>
            <a:r>
              <a:rPr lang="en-US" err="1">
                <a:latin typeface="Open Sans"/>
                <a:ea typeface="Open Sans"/>
                <a:cs typeface="Open Sans"/>
              </a:rPr>
              <a:t>vacunación</a:t>
            </a:r>
            <a:endParaRPr lang="en-US">
              <a:latin typeface="Open Sans"/>
              <a:ea typeface="Open Sans"/>
              <a:cs typeface="Open Sans"/>
            </a:endParaRPr>
          </a:p>
        </p:txBody>
      </p:sp>
      <p:sp>
        <p:nvSpPr>
          <p:cNvPr id="3" name="Content Placeholder 2">
            <a:extLst>
              <a:ext uri="{FF2B5EF4-FFF2-40B4-BE49-F238E27FC236}">
                <a16:creationId xmlns:a16="http://schemas.microsoft.com/office/drawing/2014/main" id="{ECC97237-77BA-B80E-6323-B2AE5BA377A2}"/>
              </a:ext>
            </a:extLst>
          </p:cNvPr>
          <p:cNvSpPr>
            <a:spLocks noGrp="1"/>
          </p:cNvSpPr>
          <p:nvPr>
            <p:ph idx="1"/>
          </p:nvPr>
        </p:nvSpPr>
        <p:spPr>
          <a:xfrm>
            <a:off x="472440" y="2316481"/>
            <a:ext cx="5830824" cy="3152266"/>
          </a:xfrm>
        </p:spPr>
        <p:txBody>
          <a:bodyPr vert="horz" lIns="91440" tIns="45720" rIns="91440" bIns="45720" rtlCol="0" anchor="t">
            <a:normAutofit fontScale="92500" lnSpcReduction="20000"/>
          </a:bodyPr>
          <a:lstStyle/>
          <a:p>
            <a:r>
              <a:rPr lang="es-ES">
                <a:latin typeface="Open Sans"/>
                <a:ea typeface="Open Sans"/>
                <a:cs typeface="Open Sans"/>
              </a:rPr>
              <a:t>Mediante un estudio se encontró que la mayoría de los trabajadores de granjas lecheras del estado de Washington se vacunarían contra la gripe si una clínica móvil gratuita visitara la granja.</a:t>
            </a:r>
            <a:endParaRPr lang="en-US"/>
          </a:p>
          <a:p>
            <a:r>
              <a:rPr lang="es-ES">
                <a:latin typeface="Open Sans"/>
                <a:ea typeface="Open Sans"/>
                <a:cs typeface="Open Sans"/>
              </a:rPr>
              <a:t>La mayoría de las vacunas se pueden obtener en una clínica o farmacia local.</a:t>
            </a:r>
            <a:endParaRPr lang="en-US"/>
          </a:p>
          <a:p>
            <a:r>
              <a:rPr lang="es-ES">
                <a:latin typeface="Open Sans"/>
                <a:ea typeface="Open Sans"/>
                <a:cs typeface="Open Sans"/>
              </a:rPr>
              <a:t>Algunas granjas han colaborado con sus jurisdicciones sanitarias locales para que una unidad móvil visite la granja y ofrezca vacunas.</a:t>
            </a:r>
            <a:r>
              <a:rPr lang="en-US">
                <a:latin typeface="Open Sans"/>
                <a:ea typeface="Open Sans"/>
                <a:cs typeface="Open Sans"/>
              </a:rPr>
              <a:t> </a:t>
            </a:r>
            <a:endParaRPr lang="en-US"/>
          </a:p>
        </p:txBody>
      </p:sp>
      <p:pic>
        <p:nvPicPr>
          <p:cNvPr id="4" name="Picture 3">
            <a:extLst>
              <a:ext uri="{FF2B5EF4-FFF2-40B4-BE49-F238E27FC236}">
                <a16:creationId xmlns:a16="http://schemas.microsoft.com/office/drawing/2014/main" id="{1D4E7F5A-363A-B787-2191-21123F766F4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0866" y="1690688"/>
            <a:ext cx="10642723" cy="328388"/>
          </a:xfrm>
          <a:prstGeom prst="rect">
            <a:avLst/>
          </a:prstGeom>
        </p:spPr>
      </p:pic>
      <p:pic>
        <p:nvPicPr>
          <p:cNvPr id="6" name="Picture 5">
            <a:extLst>
              <a:ext uri="{FF2B5EF4-FFF2-40B4-BE49-F238E27FC236}">
                <a16:creationId xmlns:a16="http://schemas.microsoft.com/office/drawing/2014/main" id="{B430492C-4E69-A61A-CD06-A3B95DC2452B}"/>
              </a:ext>
            </a:extLst>
          </p:cNvPr>
          <p:cNvPicPr>
            <a:picLocks noChangeAspect="1"/>
          </p:cNvPicPr>
          <p:nvPr/>
        </p:nvPicPr>
        <p:blipFill>
          <a:blip r:embed="rId4"/>
          <a:stretch>
            <a:fillRect/>
          </a:stretch>
        </p:blipFill>
        <p:spPr>
          <a:xfrm>
            <a:off x="6595872" y="2080937"/>
            <a:ext cx="5123688" cy="3533111"/>
          </a:xfrm>
          <a:prstGeom prst="rect">
            <a:avLst/>
          </a:prstGeom>
        </p:spPr>
      </p:pic>
    </p:spTree>
    <p:extLst>
      <p:ext uri="{BB962C8B-B14F-4D97-AF65-F5344CB8AC3E}">
        <p14:creationId xmlns:p14="http://schemas.microsoft.com/office/powerpoint/2010/main" val="98140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C9CC2-18CD-3B17-B3E3-BEDEDEEF9D38}"/>
              </a:ext>
            </a:extLst>
          </p:cNvPr>
          <p:cNvSpPr>
            <a:spLocks noGrp="1"/>
          </p:cNvSpPr>
          <p:nvPr>
            <p:ph type="title"/>
          </p:nvPr>
        </p:nvSpPr>
        <p:spPr>
          <a:xfrm>
            <a:off x="746760" y="341376"/>
            <a:ext cx="10842526" cy="1167384"/>
          </a:xfrm>
        </p:spPr>
        <p:txBody>
          <a:bodyPr>
            <a:normAutofit/>
          </a:bodyPr>
          <a:lstStyle/>
          <a:p>
            <a:r>
              <a:rPr lang="es-ES" sz="3600">
                <a:latin typeface="Open Sans"/>
                <a:ea typeface="Open Sans"/>
                <a:cs typeface="Open Sans"/>
              </a:rPr>
              <a:t>Comunicación sobre enfermedades de los trabajadores</a:t>
            </a:r>
            <a:endParaRPr lang="en-US" sz="3600">
              <a:highlight>
                <a:srgbClr val="FFFF00"/>
              </a:highlight>
              <a:latin typeface="Open Sans"/>
              <a:ea typeface="Open Sans"/>
              <a:cs typeface="Open Sans"/>
            </a:endParaRPr>
          </a:p>
        </p:txBody>
      </p:sp>
      <p:pic>
        <p:nvPicPr>
          <p:cNvPr id="7" name="Content Placeholder 6" descr="Cough with solid fill">
            <a:extLst>
              <a:ext uri="{FF2B5EF4-FFF2-40B4-BE49-F238E27FC236}">
                <a16:creationId xmlns:a16="http://schemas.microsoft.com/office/drawing/2014/main" id="{200A929E-F764-3DFF-EF71-423F570D85B4}"/>
              </a:ext>
            </a:extLst>
          </p:cNvPr>
          <p:cNvPicPr>
            <a:picLocks noGrp="1" noChangeAspect="1"/>
          </p:cNvPicPr>
          <p:nvPr>
            <p:ph idx="1"/>
          </p:nvPr>
        </p:nvPicPr>
        <p:blipFill>
          <a:blip>
            <a:extLst>
              <a:ext uri="{96DAC541-7B7A-43D3-8B79-37D633B846F1}">
                <asvg:svgBlip xmlns:asvg="http://schemas.microsoft.com/office/drawing/2016/SVG/main" r:embed="rId3"/>
              </a:ext>
            </a:extLst>
          </a:blip>
          <a:stretch>
            <a:fillRect/>
          </a:stretch>
        </p:blipFill>
        <p:spPr>
          <a:xfrm>
            <a:off x="8808720" y="3651650"/>
            <a:ext cx="2490946" cy="2490946"/>
          </a:xfrm>
          <a:prstGeom prst="rect">
            <a:avLst/>
          </a:prstGeom>
        </p:spPr>
      </p:pic>
      <p:pic>
        <p:nvPicPr>
          <p:cNvPr id="5" name="Content Placeholder 4" descr="Fever with solid fill">
            <a:extLst>
              <a:ext uri="{FF2B5EF4-FFF2-40B4-BE49-F238E27FC236}">
                <a16:creationId xmlns:a16="http://schemas.microsoft.com/office/drawing/2014/main" id="{79DFEE53-3F56-E00C-6FD5-A2D6B423E07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916130" y="1308751"/>
            <a:ext cx="2322576" cy="2322576"/>
          </a:xfrm>
          <a:prstGeom prst="rect">
            <a:avLst/>
          </a:prstGeom>
        </p:spPr>
      </p:pic>
      <p:sp>
        <p:nvSpPr>
          <p:cNvPr id="6" name="TextBox 5">
            <a:extLst>
              <a:ext uri="{FF2B5EF4-FFF2-40B4-BE49-F238E27FC236}">
                <a16:creationId xmlns:a16="http://schemas.microsoft.com/office/drawing/2014/main" id="{66093FAA-7B44-8473-8B9A-4ECA2EBE5FFA}"/>
              </a:ext>
            </a:extLst>
          </p:cNvPr>
          <p:cNvSpPr txBox="1"/>
          <p:nvPr/>
        </p:nvSpPr>
        <p:spPr>
          <a:xfrm>
            <a:off x="633984" y="1886711"/>
            <a:ext cx="7449312" cy="3416320"/>
          </a:xfrm>
          <a:prstGeom prst="rect">
            <a:avLst/>
          </a:prstGeom>
          <a:noFill/>
        </p:spPr>
        <p:txBody>
          <a:bodyPr wrap="square" lIns="91440" tIns="45720" rIns="91440" bIns="45720" anchor="t">
            <a:spAutoFit/>
          </a:bodyPr>
          <a:lstStyle/>
          <a:p>
            <a:pPr marL="342900" indent="-342900" fontAlgn="base">
              <a:buFont typeface="Arial" panose="020B0604020202020204" pitchFamily="34" charset="0"/>
              <a:buChar char="•"/>
            </a:pPr>
            <a:r>
              <a:rPr lang="es-ES" sz="2400">
                <a:solidFill>
                  <a:srgbClr val="000000"/>
                </a:solidFill>
                <a:latin typeface="Calibri"/>
                <a:cs typeface="Calibri"/>
              </a:rPr>
              <a:t>Los empleados avisan a su supervisor si no se sienten bien. </a:t>
            </a:r>
            <a:endParaRPr lang="en-US" sz="2400">
              <a:solidFill>
                <a:srgbClr val="000000"/>
              </a:solidFill>
              <a:latin typeface="Calibri"/>
              <a:cs typeface="Calibri"/>
            </a:endParaRPr>
          </a:p>
          <a:p>
            <a:pPr marL="342900" indent="-342900">
              <a:buFont typeface="Arial" panose="020B0604020202020204" pitchFamily="34" charset="0"/>
              <a:buChar char="•"/>
            </a:pPr>
            <a:endParaRPr lang="es-ES" sz="2400">
              <a:solidFill>
                <a:srgbClr val="000000"/>
              </a:solidFill>
              <a:latin typeface="Calibri"/>
              <a:cs typeface="Calibri"/>
            </a:endParaRPr>
          </a:p>
          <a:p>
            <a:pPr marL="342900" indent="-342900">
              <a:buFont typeface="Arial" panose="020B0604020202020204" pitchFamily="34" charset="0"/>
              <a:buChar char="•"/>
            </a:pPr>
            <a:r>
              <a:rPr lang="es-ES" sz="2400">
                <a:solidFill>
                  <a:srgbClr val="000000"/>
                </a:solidFill>
                <a:latin typeface="Calibri"/>
                <a:cs typeface="Calibri"/>
              </a:rPr>
              <a:t>Los mayordomos animan a los empleados a no presentarse a trabajar si están enfermos.</a:t>
            </a:r>
            <a:endParaRPr lang="en-US" sz="2400">
              <a:solidFill>
                <a:srgbClr val="000000"/>
              </a:solidFill>
              <a:latin typeface="Calibri"/>
              <a:cs typeface="Calibri"/>
            </a:endParaRPr>
          </a:p>
          <a:p>
            <a:pPr marL="342900" indent="-342900">
              <a:buFont typeface="Arial" panose="020B0604020202020204" pitchFamily="34" charset="0"/>
              <a:buChar char="•"/>
            </a:pPr>
            <a:endParaRPr lang="es-ES" sz="2400">
              <a:solidFill>
                <a:srgbClr val="000000"/>
              </a:solidFill>
              <a:ea typeface="+mn-lt"/>
              <a:cs typeface="+mn-lt"/>
            </a:endParaRPr>
          </a:p>
          <a:p>
            <a:pPr marL="342900" indent="-342900">
              <a:buFont typeface="Arial" panose="020B0604020202020204" pitchFamily="34" charset="0"/>
              <a:buChar char="•"/>
            </a:pPr>
            <a:r>
              <a:rPr lang="es-ES" sz="2400">
                <a:solidFill>
                  <a:srgbClr val="000000"/>
                </a:solidFill>
                <a:ea typeface="+mn-lt"/>
                <a:cs typeface="+mn-lt"/>
              </a:rPr>
              <a:t>Si un empleado ha tenido fiebre o vómito en las últimas 24 horas, o está muy enfermo para trabajar, debe quedarse en casa y notificar a su supervisor.</a:t>
            </a:r>
            <a:endParaRPr lang="en-US" sz="2400" b="0" i="0">
              <a:solidFill>
                <a:srgbClr val="000000"/>
              </a:solidFill>
              <a:effectLst/>
              <a:latin typeface="Calibri"/>
              <a:cs typeface="Calibri"/>
            </a:endParaRPr>
          </a:p>
        </p:txBody>
      </p:sp>
    </p:spTree>
    <p:extLst>
      <p:ext uri="{BB962C8B-B14F-4D97-AF65-F5344CB8AC3E}">
        <p14:creationId xmlns:p14="http://schemas.microsoft.com/office/powerpoint/2010/main" val="186008902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279BD-6828-9E4D-6C3A-DA5BB8418B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14BC86-BC01-296E-AB49-AD3FCCF75E98}"/>
              </a:ext>
            </a:extLst>
          </p:cNvPr>
          <p:cNvSpPr>
            <a:spLocks noGrp="1"/>
          </p:cNvSpPr>
          <p:nvPr>
            <p:ph type="title"/>
          </p:nvPr>
        </p:nvSpPr>
        <p:spPr>
          <a:xfrm>
            <a:off x="622967" y="613734"/>
            <a:ext cx="10602637" cy="1096829"/>
          </a:xfrm>
        </p:spPr>
        <p:txBody>
          <a:bodyPr>
            <a:normAutofit/>
          </a:bodyPr>
          <a:lstStyle/>
          <a:p>
            <a:r>
              <a:rPr lang="es-ES" sz="3600">
                <a:latin typeface="Open Sans"/>
                <a:ea typeface="Open Sans"/>
                <a:cs typeface="Open Sans"/>
              </a:rPr>
              <a:t>Comunicación sobre enfermedades de los trabajadores</a:t>
            </a:r>
            <a:endParaRPr lang="en-US" sz="3600"/>
          </a:p>
        </p:txBody>
      </p:sp>
      <p:pic>
        <p:nvPicPr>
          <p:cNvPr id="7" name="Content Placeholder 6" descr="Cough with solid fill">
            <a:extLst>
              <a:ext uri="{FF2B5EF4-FFF2-40B4-BE49-F238E27FC236}">
                <a16:creationId xmlns:a16="http://schemas.microsoft.com/office/drawing/2014/main" id="{DD3BDBE2-AD46-4588-BA7B-E517B11C502B}"/>
              </a:ext>
            </a:extLst>
          </p:cNvPr>
          <p:cNvPicPr>
            <a:picLocks noGrp="1" noChangeAspect="1"/>
          </p:cNvPicPr>
          <p:nvPr>
            <p:ph idx="1"/>
          </p:nvPr>
        </p:nvPicPr>
        <p:blipFill>
          <a:blip>
            <a:extLst>
              <a:ext uri="{96DAC541-7B7A-43D3-8B79-37D633B846F1}">
                <asvg:svgBlip xmlns:asvg="http://schemas.microsoft.com/office/drawing/2016/SVG/main" r:embed="rId3"/>
              </a:ext>
            </a:extLst>
          </a:blip>
          <a:stretch>
            <a:fillRect/>
          </a:stretch>
        </p:blipFill>
        <p:spPr>
          <a:xfrm>
            <a:off x="8808720" y="3651650"/>
            <a:ext cx="2490946" cy="2490946"/>
          </a:xfrm>
          <a:prstGeom prst="rect">
            <a:avLst/>
          </a:prstGeom>
        </p:spPr>
      </p:pic>
      <p:pic>
        <p:nvPicPr>
          <p:cNvPr id="5" name="Content Placeholder 4" descr="Fever with solid fill">
            <a:extLst>
              <a:ext uri="{FF2B5EF4-FFF2-40B4-BE49-F238E27FC236}">
                <a16:creationId xmlns:a16="http://schemas.microsoft.com/office/drawing/2014/main" id="{A1CF37A9-695B-A749-C0B9-BEA7EBC7915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916130" y="1308751"/>
            <a:ext cx="2322576" cy="2322576"/>
          </a:xfrm>
          <a:prstGeom prst="rect">
            <a:avLst/>
          </a:prstGeom>
        </p:spPr>
      </p:pic>
      <p:sp>
        <p:nvSpPr>
          <p:cNvPr id="8" name="TextBox 7">
            <a:extLst>
              <a:ext uri="{FF2B5EF4-FFF2-40B4-BE49-F238E27FC236}">
                <a16:creationId xmlns:a16="http://schemas.microsoft.com/office/drawing/2014/main" id="{625B1851-C670-A3B9-9D8D-28008B0AD57A}"/>
              </a:ext>
            </a:extLst>
          </p:cNvPr>
          <p:cNvSpPr txBox="1"/>
          <p:nvPr/>
        </p:nvSpPr>
        <p:spPr>
          <a:xfrm>
            <a:off x="958540" y="2465267"/>
            <a:ext cx="7449312" cy="3416320"/>
          </a:xfrm>
          <a:prstGeom prst="rect">
            <a:avLst/>
          </a:prstGeom>
          <a:noFill/>
        </p:spPr>
        <p:txBody>
          <a:bodyPr wrap="square" lIns="91440" tIns="45720" rIns="91440" bIns="45720" anchor="t">
            <a:spAutoFit/>
          </a:bodyPr>
          <a:lstStyle/>
          <a:p>
            <a:pPr marL="342900" indent="-342900" fontAlgn="base">
              <a:buFont typeface="Arial" panose="020B0604020202020204" pitchFamily="34" charset="0"/>
              <a:buChar char="•"/>
            </a:pPr>
            <a:r>
              <a:rPr lang="es-ES" sz="2400">
                <a:solidFill>
                  <a:srgbClr val="000000"/>
                </a:solidFill>
                <a:latin typeface="Calibri"/>
                <a:cs typeface="Calibri"/>
              </a:rPr>
              <a:t>Los empleados avisan a su supervisor si no se sienten bien. </a:t>
            </a:r>
            <a:endParaRPr lang="en-US" sz="2400">
              <a:solidFill>
                <a:srgbClr val="000000"/>
              </a:solidFill>
              <a:latin typeface="Calibri"/>
              <a:cs typeface="Calibri"/>
            </a:endParaRPr>
          </a:p>
          <a:p>
            <a:pPr marL="342900" indent="-342900">
              <a:buFont typeface="Arial" panose="020B0604020202020204" pitchFamily="34" charset="0"/>
              <a:buChar char="•"/>
            </a:pPr>
            <a:endParaRPr lang="es-ES" sz="2400">
              <a:solidFill>
                <a:srgbClr val="000000"/>
              </a:solidFill>
              <a:latin typeface="Calibri"/>
              <a:cs typeface="Calibri"/>
            </a:endParaRPr>
          </a:p>
          <a:p>
            <a:pPr marL="342900" indent="-342900">
              <a:buFont typeface="Arial" panose="020B0604020202020204" pitchFamily="34" charset="0"/>
              <a:buChar char="•"/>
            </a:pPr>
            <a:r>
              <a:rPr lang="es-ES" sz="2400">
                <a:solidFill>
                  <a:srgbClr val="000000"/>
                </a:solidFill>
                <a:latin typeface="Calibri"/>
                <a:cs typeface="Calibri"/>
              </a:rPr>
              <a:t>Los mayordomos animan a los empleados a no presentarse a trabajar si están enfermos.</a:t>
            </a:r>
            <a:endParaRPr lang="en-US" sz="2400">
              <a:solidFill>
                <a:srgbClr val="000000"/>
              </a:solidFill>
              <a:latin typeface="Calibri"/>
              <a:cs typeface="Calibri"/>
            </a:endParaRPr>
          </a:p>
          <a:p>
            <a:pPr marL="342900" indent="-342900">
              <a:buFont typeface="Arial" panose="020B0604020202020204" pitchFamily="34" charset="0"/>
              <a:buChar char="•"/>
            </a:pPr>
            <a:endParaRPr lang="es-ES" sz="2400">
              <a:solidFill>
                <a:srgbClr val="000000"/>
              </a:solidFill>
              <a:ea typeface="+mn-lt"/>
              <a:cs typeface="+mn-lt"/>
            </a:endParaRPr>
          </a:p>
          <a:p>
            <a:pPr marL="342900" indent="-342900">
              <a:buFont typeface="Arial" panose="020B0604020202020204" pitchFamily="34" charset="0"/>
              <a:buChar char="•"/>
            </a:pPr>
            <a:r>
              <a:rPr lang="es-ES" sz="2400">
                <a:solidFill>
                  <a:srgbClr val="000000"/>
                </a:solidFill>
                <a:ea typeface="+mn-lt"/>
                <a:cs typeface="+mn-lt"/>
              </a:rPr>
              <a:t>Si un empleado ha tenido fiebre o vómito en las últimas 24 horas, o está muy enfermo para trabajar, debe quedarse en casa y notificar a su supervisor.</a:t>
            </a:r>
            <a:endParaRPr lang="en-US" sz="2400" b="0" i="0">
              <a:solidFill>
                <a:srgbClr val="000000"/>
              </a:solidFill>
              <a:effectLst/>
              <a:latin typeface="Calibri"/>
              <a:cs typeface="Calibri"/>
            </a:endParaRPr>
          </a:p>
        </p:txBody>
      </p:sp>
      <p:graphicFrame>
        <p:nvGraphicFramePr>
          <p:cNvPr id="10" name="Table 9">
            <a:extLst>
              <a:ext uri="{FF2B5EF4-FFF2-40B4-BE49-F238E27FC236}">
                <a16:creationId xmlns:a16="http://schemas.microsoft.com/office/drawing/2014/main" id="{474421F0-9A9F-A0AB-0D39-631B7F7C81C8}"/>
              </a:ext>
            </a:extLst>
          </p:cNvPr>
          <p:cNvGraphicFramePr>
            <a:graphicFrameLocks noGrp="1"/>
          </p:cNvGraphicFramePr>
          <p:nvPr>
            <p:extLst>
              <p:ext uri="{D42A27DB-BD31-4B8C-83A1-F6EECF244321}">
                <p14:modId xmlns:p14="http://schemas.microsoft.com/office/powerpoint/2010/main" val="327149360"/>
              </p:ext>
            </p:extLst>
          </p:nvPr>
        </p:nvGraphicFramePr>
        <p:xfrm>
          <a:off x="1023937" y="3097530"/>
          <a:ext cx="10144125" cy="683070"/>
        </p:xfrm>
        <a:graphic>
          <a:graphicData uri="http://schemas.openxmlformats.org/drawingml/2006/table">
            <a:tbl>
              <a:tblPr firstRow="1" bandRow="1">
                <a:tableStyleId>{5C22544A-7EE6-4342-B048-85BDC9FD1C3A}</a:tableStyleId>
              </a:tblPr>
              <a:tblGrid>
                <a:gridCol w="10144125">
                  <a:extLst>
                    <a:ext uri="{9D8B030D-6E8A-4147-A177-3AD203B41FA5}">
                      <a16:colId xmlns:a16="http://schemas.microsoft.com/office/drawing/2014/main" val="793212875"/>
                    </a:ext>
                  </a:extLst>
                </a:gridCol>
              </a:tblGrid>
              <a:tr h="533400">
                <a:tc>
                  <a:txBody>
                    <a:bodyPr/>
                    <a:lstStyle/>
                    <a:p>
                      <a:pPr algn="ctr" fontAlgn="base">
                        <a:lnSpc>
                          <a:spcPts val="2325"/>
                        </a:lnSpc>
                        <a:buNone/>
                      </a:pPr>
                      <a:r>
                        <a:rPr lang="es-ES" sz="2400" b="1">
                          <a:solidFill>
                            <a:srgbClr val="FFFFFF"/>
                          </a:solidFill>
                          <a:effectLst/>
                          <a:latin typeface="Calibri"/>
                        </a:rPr>
                        <a:t>En la página 7 de la plantilla del Plan de PCI, complete la casilla "Manejo de síntomas y enfermedades del trabajador".</a:t>
                      </a:r>
                    </a:p>
                  </a:txBody>
                  <a:tcPr marL="68580" marR="6858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5718"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41567457"/>
                  </a:ext>
                </a:extLst>
              </a:tr>
            </a:tbl>
          </a:graphicData>
        </a:graphic>
      </p:graphicFrame>
    </p:spTree>
    <p:extLst>
      <p:ext uri="{BB962C8B-B14F-4D97-AF65-F5344CB8AC3E}">
        <p14:creationId xmlns:p14="http://schemas.microsoft.com/office/powerpoint/2010/main" val="100821124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26AC1-AD8A-2BFF-B37B-DDD21E8C7E12}"/>
              </a:ext>
            </a:extLst>
          </p:cNvPr>
          <p:cNvSpPr>
            <a:spLocks noGrp="1"/>
          </p:cNvSpPr>
          <p:nvPr>
            <p:ph type="title"/>
          </p:nvPr>
        </p:nvSpPr>
        <p:spPr>
          <a:xfrm>
            <a:off x="838200" y="365125"/>
            <a:ext cx="10515600" cy="1325563"/>
          </a:xfrm>
        </p:spPr>
        <p:txBody>
          <a:bodyPr anchor="ctr">
            <a:normAutofit/>
          </a:bodyPr>
          <a:lstStyle/>
          <a:p>
            <a:r>
              <a:rPr lang="es-ES" sz="3600">
                <a:latin typeface="Open Sans"/>
                <a:ea typeface="Open Sans"/>
                <a:cs typeface="Open Sans"/>
              </a:rPr>
              <a:t>Protección de los trabajadores – Animales enfermos</a:t>
            </a:r>
            <a:endParaRPr lang="en-US" sz="3600">
              <a:latin typeface="Open Sans"/>
              <a:ea typeface="Open Sans"/>
              <a:cs typeface="Open Sans"/>
            </a:endParaRPr>
          </a:p>
        </p:txBody>
      </p:sp>
      <p:sp>
        <p:nvSpPr>
          <p:cNvPr id="3" name="Content Placeholder 2">
            <a:extLst>
              <a:ext uri="{FF2B5EF4-FFF2-40B4-BE49-F238E27FC236}">
                <a16:creationId xmlns:a16="http://schemas.microsoft.com/office/drawing/2014/main" id="{5E9574E0-952B-E60E-B9E8-07CB82E7B8D0}"/>
              </a:ext>
            </a:extLst>
          </p:cNvPr>
          <p:cNvSpPr>
            <a:spLocks noGrp="1"/>
          </p:cNvSpPr>
          <p:nvPr>
            <p:ph sz="half" idx="1"/>
          </p:nvPr>
        </p:nvSpPr>
        <p:spPr>
          <a:xfrm>
            <a:off x="838200" y="1825625"/>
            <a:ext cx="5181600" cy="4351338"/>
          </a:xfrm>
        </p:spPr>
        <p:txBody>
          <a:bodyPr vert="horz" lIns="91440" tIns="45720" rIns="91440" bIns="45720" rtlCol="0" anchor="t">
            <a:normAutofit/>
          </a:bodyPr>
          <a:lstStyle/>
          <a:p>
            <a:pPr marL="457200" lvl="1" indent="0">
              <a:buNone/>
            </a:pPr>
            <a:endParaRPr lang="es-ES">
              <a:latin typeface="Open Sans"/>
              <a:ea typeface="Open Sans"/>
              <a:cs typeface="Open Sans"/>
            </a:endParaRPr>
          </a:p>
          <a:p>
            <a:pPr marL="457200" lvl="1" indent="0">
              <a:buNone/>
            </a:pPr>
            <a:endParaRPr lang="es-ES">
              <a:latin typeface="Open Sans"/>
              <a:ea typeface="Open Sans"/>
              <a:cs typeface="Open Sans"/>
            </a:endParaRPr>
          </a:p>
          <a:p>
            <a:pPr marL="457200" lvl="1" indent="0">
              <a:buNone/>
            </a:pPr>
            <a:endParaRPr lang="es-ES">
              <a:latin typeface="Open Sans"/>
              <a:ea typeface="Open Sans"/>
              <a:cs typeface="Open Sans"/>
            </a:endParaRPr>
          </a:p>
          <a:p>
            <a:pPr marL="457200" lvl="1" indent="0">
              <a:buNone/>
            </a:pPr>
            <a:endParaRPr lang="es-ES">
              <a:latin typeface="Open Sans"/>
              <a:ea typeface="Open Sans"/>
              <a:cs typeface="Open Sans"/>
            </a:endParaRPr>
          </a:p>
          <a:p>
            <a:pPr marL="457200" lvl="1" indent="0">
              <a:buNone/>
            </a:pPr>
            <a:r>
              <a:rPr lang="es-ES" sz="2400" b="1">
                <a:latin typeface="Open Sans"/>
                <a:ea typeface="Open Sans"/>
                <a:cs typeface="Open Sans"/>
              </a:rPr>
              <a:t>Comunicación entre el encargado de la salud de los animales y el encargado de salud y seguridad humana.</a:t>
            </a:r>
            <a:endParaRPr lang="en-US" sz="2400" b="1">
              <a:latin typeface="Open Sans"/>
              <a:ea typeface="Open Sans"/>
              <a:cs typeface="Open Sans"/>
            </a:endParaRPr>
          </a:p>
        </p:txBody>
      </p:sp>
      <p:pic>
        <p:nvPicPr>
          <p:cNvPr id="5" name="Picture 4">
            <a:extLst>
              <a:ext uri="{FF2B5EF4-FFF2-40B4-BE49-F238E27FC236}">
                <a16:creationId xmlns:a16="http://schemas.microsoft.com/office/drawing/2014/main" id="{462998B3-1E23-2AAE-EFBA-BAB71874DF37}"/>
              </a:ext>
            </a:extLst>
          </p:cNvPr>
          <p:cNvPicPr>
            <a:picLocks noChangeAspect="1"/>
          </p:cNvPicPr>
          <p:nvPr/>
        </p:nvPicPr>
        <p:blipFill>
          <a:blip r:embed="rId3"/>
          <a:srcRect l="11538" r="1178"/>
          <a:stretch>
            <a:fillRect/>
          </a:stretch>
        </p:blipFill>
        <p:spPr>
          <a:xfrm>
            <a:off x="6172200" y="1825625"/>
            <a:ext cx="5181600" cy="4351338"/>
          </a:xfrm>
          <a:prstGeom prst="rect">
            <a:avLst/>
          </a:prstGeom>
          <a:noFill/>
        </p:spPr>
      </p:pic>
    </p:spTree>
    <p:extLst>
      <p:ext uri="{BB962C8B-B14F-4D97-AF65-F5344CB8AC3E}">
        <p14:creationId xmlns:p14="http://schemas.microsoft.com/office/powerpoint/2010/main" val="194088990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D87963-94D3-E772-371C-FD34810DC1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299AF6-EFC3-D09A-5408-4A4777DF2E6D}"/>
              </a:ext>
            </a:extLst>
          </p:cNvPr>
          <p:cNvSpPr>
            <a:spLocks noGrp="1"/>
          </p:cNvSpPr>
          <p:nvPr>
            <p:ph type="title"/>
          </p:nvPr>
        </p:nvSpPr>
        <p:spPr>
          <a:xfrm>
            <a:off x="838200" y="365125"/>
            <a:ext cx="10515600" cy="1325563"/>
          </a:xfrm>
        </p:spPr>
        <p:txBody>
          <a:bodyPr anchor="ctr">
            <a:normAutofit/>
          </a:bodyPr>
          <a:lstStyle/>
          <a:p>
            <a:r>
              <a:rPr lang="es-ES" sz="3600">
                <a:latin typeface="Open Sans"/>
                <a:ea typeface="Open Sans"/>
                <a:cs typeface="Open Sans"/>
              </a:rPr>
              <a:t>Protección de los trabajadores – Animales enfermos</a:t>
            </a:r>
            <a:endParaRPr lang="en-US" sz="3600">
              <a:latin typeface="Open Sans"/>
              <a:ea typeface="Open Sans"/>
              <a:cs typeface="Open Sans"/>
            </a:endParaRPr>
          </a:p>
        </p:txBody>
      </p:sp>
      <p:sp>
        <p:nvSpPr>
          <p:cNvPr id="3" name="Content Placeholder 2">
            <a:extLst>
              <a:ext uri="{FF2B5EF4-FFF2-40B4-BE49-F238E27FC236}">
                <a16:creationId xmlns:a16="http://schemas.microsoft.com/office/drawing/2014/main" id="{D3B995D5-03AD-2E5E-7EE0-4D47BF84F093}"/>
              </a:ext>
            </a:extLst>
          </p:cNvPr>
          <p:cNvSpPr>
            <a:spLocks noGrp="1"/>
          </p:cNvSpPr>
          <p:nvPr>
            <p:ph sz="half" idx="1"/>
          </p:nvPr>
        </p:nvSpPr>
        <p:spPr>
          <a:xfrm>
            <a:off x="838200" y="1825625"/>
            <a:ext cx="5181600" cy="4351338"/>
          </a:xfrm>
        </p:spPr>
        <p:txBody>
          <a:bodyPr vert="horz" lIns="91440" tIns="45720" rIns="91440" bIns="45720" rtlCol="0" anchor="t">
            <a:normAutofit/>
          </a:bodyPr>
          <a:lstStyle/>
          <a:p>
            <a:pPr marL="457200" lvl="1" indent="0">
              <a:buNone/>
            </a:pPr>
            <a:endParaRPr lang="es-ES">
              <a:latin typeface="Open Sans"/>
              <a:ea typeface="Open Sans"/>
              <a:cs typeface="Open Sans"/>
            </a:endParaRPr>
          </a:p>
          <a:p>
            <a:pPr marL="457200" lvl="1" indent="0">
              <a:buNone/>
            </a:pPr>
            <a:endParaRPr lang="es-ES">
              <a:latin typeface="Open Sans"/>
              <a:ea typeface="Open Sans"/>
              <a:cs typeface="Open Sans"/>
            </a:endParaRPr>
          </a:p>
          <a:p>
            <a:pPr marL="457200" lvl="1" indent="0">
              <a:buNone/>
            </a:pPr>
            <a:endParaRPr lang="es-ES">
              <a:latin typeface="Open Sans"/>
              <a:ea typeface="Open Sans"/>
              <a:cs typeface="Open Sans"/>
            </a:endParaRPr>
          </a:p>
          <a:p>
            <a:pPr marL="457200" lvl="1" indent="0">
              <a:buNone/>
            </a:pPr>
            <a:endParaRPr lang="es-ES">
              <a:latin typeface="Open Sans"/>
              <a:ea typeface="Open Sans"/>
              <a:cs typeface="Open Sans"/>
            </a:endParaRPr>
          </a:p>
          <a:p>
            <a:pPr marL="457200" lvl="1" indent="0">
              <a:buNone/>
            </a:pPr>
            <a:r>
              <a:rPr lang="es-ES">
                <a:latin typeface="Open Sans"/>
                <a:ea typeface="Open Sans"/>
                <a:cs typeface="Open Sans"/>
              </a:rPr>
              <a:t>Comunicación entre el encargado de la salud de los animales y el encargado de salud y seguridad humana.</a:t>
            </a:r>
            <a:endParaRPr lang="en-US">
              <a:latin typeface="Open Sans"/>
              <a:ea typeface="Open Sans"/>
              <a:cs typeface="Open Sans"/>
            </a:endParaRPr>
          </a:p>
        </p:txBody>
      </p:sp>
      <p:pic>
        <p:nvPicPr>
          <p:cNvPr id="5" name="Picture 4">
            <a:extLst>
              <a:ext uri="{FF2B5EF4-FFF2-40B4-BE49-F238E27FC236}">
                <a16:creationId xmlns:a16="http://schemas.microsoft.com/office/drawing/2014/main" id="{5C244382-E0C0-F707-886C-DA25303E15E2}"/>
              </a:ext>
            </a:extLst>
          </p:cNvPr>
          <p:cNvPicPr>
            <a:picLocks noChangeAspect="1"/>
          </p:cNvPicPr>
          <p:nvPr/>
        </p:nvPicPr>
        <p:blipFill>
          <a:blip r:embed="rId3">
            <a:alphaModFix amt="50000"/>
          </a:blip>
          <a:srcRect l="11538" r="1178"/>
          <a:stretch>
            <a:fillRect/>
          </a:stretch>
        </p:blipFill>
        <p:spPr>
          <a:xfrm>
            <a:off x="6172200" y="1825625"/>
            <a:ext cx="5181600" cy="4351338"/>
          </a:xfrm>
          <a:prstGeom prst="rect">
            <a:avLst/>
          </a:prstGeom>
          <a:noFill/>
        </p:spPr>
      </p:pic>
      <p:graphicFrame>
        <p:nvGraphicFramePr>
          <p:cNvPr id="4" name="Table 3">
            <a:extLst>
              <a:ext uri="{FF2B5EF4-FFF2-40B4-BE49-F238E27FC236}">
                <a16:creationId xmlns:a16="http://schemas.microsoft.com/office/drawing/2014/main" id="{A6AD94EE-459C-11D6-EAAB-5EBD571443EA}"/>
              </a:ext>
            </a:extLst>
          </p:cNvPr>
          <p:cNvGraphicFramePr>
            <a:graphicFrameLocks noGrp="1"/>
          </p:cNvGraphicFramePr>
          <p:nvPr>
            <p:extLst>
              <p:ext uri="{D42A27DB-BD31-4B8C-83A1-F6EECF244321}">
                <p14:modId xmlns:p14="http://schemas.microsoft.com/office/powerpoint/2010/main" val="2517783781"/>
              </p:ext>
            </p:extLst>
          </p:nvPr>
        </p:nvGraphicFramePr>
        <p:xfrm>
          <a:off x="538843" y="2710543"/>
          <a:ext cx="10857819" cy="1049927"/>
        </p:xfrm>
        <a:graphic>
          <a:graphicData uri="http://schemas.openxmlformats.org/drawingml/2006/table">
            <a:tbl>
              <a:tblPr firstRow="1" bandRow="1">
                <a:tableStyleId>{5C22544A-7EE6-4342-B048-85BDC9FD1C3A}</a:tableStyleId>
              </a:tblPr>
              <a:tblGrid>
                <a:gridCol w="10857819">
                  <a:extLst>
                    <a:ext uri="{9D8B030D-6E8A-4147-A177-3AD203B41FA5}">
                      <a16:colId xmlns:a16="http://schemas.microsoft.com/office/drawing/2014/main" val="3481206804"/>
                    </a:ext>
                  </a:extLst>
                </a:gridCol>
              </a:tblGrid>
              <a:tr h="1049927">
                <a:tc>
                  <a:txBody>
                    <a:bodyPr/>
                    <a:lstStyle/>
                    <a:p>
                      <a:pPr algn="ctr" fontAlgn="base">
                        <a:lnSpc>
                          <a:spcPct val="100000"/>
                        </a:lnSpc>
                        <a:buNone/>
                      </a:pPr>
                      <a:r>
                        <a:rPr lang="es-ES" sz="2400" b="1">
                          <a:solidFill>
                            <a:srgbClr val="FFFFFF"/>
                          </a:solidFill>
                          <a:effectLst/>
                          <a:latin typeface="Calibri"/>
                        </a:rPr>
                        <a:t>En la página 7 de la plantilla del Plan de PCI, complete la casilla "</a:t>
                      </a:r>
                      <a:r>
                        <a:rPr lang="es-ES" sz="2400" b="1">
                          <a:solidFill>
                            <a:srgbClr val="FFFFFF"/>
                          </a:solidFill>
                          <a:effectLst/>
                          <a:latin typeface="+mn-lt"/>
                        </a:rPr>
                        <a:t>Protección de los trabajadores y enfermedades del hato lechero.</a:t>
                      </a:r>
                      <a:r>
                        <a:rPr lang="es-ES" sz="2400" b="1">
                          <a:solidFill>
                            <a:srgbClr val="FFFFFF"/>
                          </a:solidFill>
                          <a:effectLst/>
                          <a:latin typeface="Calibri"/>
                        </a:rPr>
                        <a:t>"</a:t>
                      </a:r>
                    </a:p>
                  </a:txBody>
                  <a:tcPr marL="68580" marR="6858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5718"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201553741"/>
                  </a:ext>
                </a:extLst>
              </a:tr>
            </a:tbl>
          </a:graphicData>
        </a:graphic>
      </p:graphicFrame>
    </p:spTree>
    <p:extLst>
      <p:ext uri="{BB962C8B-B14F-4D97-AF65-F5344CB8AC3E}">
        <p14:creationId xmlns:p14="http://schemas.microsoft.com/office/powerpoint/2010/main" val="118528673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F3E16-9E19-9B5E-A5DA-D05DC6A228E2}"/>
              </a:ext>
            </a:extLst>
          </p:cNvPr>
          <p:cNvSpPr>
            <a:spLocks noGrp="1"/>
          </p:cNvSpPr>
          <p:nvPr>
            <p:ph type="title"/>
          </p:nvPr>
        </p:nvSpPr>
        <p:spPr>
          <a:xfrm>
            <a:off x="838200" y="365125"/>
            <a:ext cx="11044766" cy="1346729"/>
          </a:xfrm>
        </p:spPr>
        <p:txBody>
          <a:bodyPr>
            <a:normAutofit/>
          </a:bodyPr>
          <a:lstStyle/>
          <a:p>
            <a:r>
              <a:rPr lang="es-ES" sz="3600">
                <a:latin typeface="Open Sans"/>
                <a:ea typeface="Open Sans"/>
                <a:cs typeface="Open Sans"/>
              </a:rPr>
              <a:t>Días por enfermedad y días libres remunerados</a:t>
            </a:r>
          </a:p>
        </p:txBody>
      </p:sp>
      <p:pic>
        <p:nvPicPr>
          <p:cNvPr id="9" name="Graphic 8" descr="Monthly calendar with solid fill">
            <a:extLst>
              <a:ext uri="{FF2B5EF4-FFF2-40B4-BE49-F238E27FC236}">
                <a16:creationId xmlns:a16="http://schemas.microsoft.com/office/drawing/2014/main" id="{168A962D-E35D-36EE-1709-BEEC67F47D0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90987" y="1479137"/>
            <a:ext cx="2501525" cy="2501525"/>
          </a:xfrm>
          <a:prstGeom prst="rect">
            <a:avLst/>
          </a:prstGeom>
        </p:spPr>
      </p:pic>
      <p:sp>
        <p:nvSpPr>
          <p:cNvPr id="11" name="Content Placeholder 10">
            <a:extLst>
              <a:ext uri="{FF2B5EF4-FFF2-40B4-BE49-F238E27FC236}">
                <a16:creationId xmlns:a16="http://schemas.microsoft.com/office/drawing/2014/main" id="{8664DBA1-19CA-4350-8C6B-AB02ACC15D97}"/>
              </a:ext>
            </a:extLst>
          </p:cNvPr>
          <p:cNvSpPr>
            <a:spLocks noGrp="1"/>
          </p:cNvSpPr>
          <p:nvPr>
            <p:ph idx="1"/>
          </p:nvPr>
        </p:nvSpPr>
        <p:spPr>
          <a:xfrm>
            <a:off x="838200" y="1813264"/>
            <a:ext cx="6050280" cy="4616387"/>
          </a:xfrm>
        </p:spPr>
        <p:txBody>
          <a:bodyPr vert="horz" lIns="91440" tIns="45720" rIns="91440" bIns="45720" rtlCol="0" anchor="t">
            <a:normAutofit/>
          </a:bodyPr>
          <a:lstStyle/>
          <a:p>
            <a:pPr fontAlgn="base"/>
            <a:r>
              <a:rPr lang="es-ES" sz="2100">
                <a:latin typeface="Open Sans"/>
                <a:ea typeface="Open Sans"/>
                <a:cs typeface="Open Sans"/>
              </a:rPr>
              <a:t>Días pagados por enfermedad y días libres pagados</a:t>
            </a:r>
            <a:endParaRPr lang="en-US" sz="2100">
              <a:latin typeface="Open Sans"/>
              <a:ea typeface="Open Sans"/>
              <a:cs typeface="Open Sans"/>
            </a:endParaRPr>
          </a:p>
          <a:p>
            <a:pPr lvl="1">
              <a:buFont typeface="Courier New"/>
              <a:buChar char="o"/>
            </a:pPr>
            <a:r>
              <a:rPr lang="es-ES" sz="1700">
                <a:latin typeface="Open Sans"/>
                <a:ea typeface="Open Sans"/>
                <a:cs typeface="Open Sans"/>
              </a:rPr>
              <a:t>Cumplimiento de las leyes del Departamento de Labor e Industrias del Estado de Washington respecto a días pagados por enfermedad.</a:t>
            </a:r>
            <a:endParaRPr lang="en-US" sz="1700">
              <a:latin typeface="Open Sans"/>
              <a:ea typeface="Open Sans"/>
              <a:cs typeface="Open Sans"/>
            </a:endParaRPr>
          </a:p>
          <a:p>
            <a:r>
              <a:rPr lang="es-ES" sz="2100">
                <a:latin typeface="Open Sans"/>
                <a:ea typeface="Open Sans"/>
                <a:cs typeface="Open Sans"/>
              </a:rPr>
              <a:t>Ayuda a proteger a los empleados y a los animales:</a:t>
            </a:r>
            <a:endParaRPr lang="en-US" sz="2100">
              <a:latin typeface="Open Sans"/>
              <a:ea typeface="Open Sans"/>
              <a:cs typeface="Open Sans"/>
            </a:endParaRPr>
          </a:p>
          <a:p>
            <a:pPr lvl="1">
              <a:buFont typeface="Courier New"/>
              <a:buChar char="o"/>
            </a:pPr>
            <a:r>
              <a:rPr lang="es-ES" sz="1700">
                <a:latin typeface="Open Sans"/>
                <a:ea typeface="Open Sans"/>
                <a:cs typeface="Open Sans"/>
              </a:rPr>
              <a:t>Animando a los trabajadores enfermos a quedarse en casa.</a:t>
            </a:r>
            <a:endParaRPr lang="en-US" sz="1700">
              <a:latin typeface="Open Sans"/>
              <a:ea typeface="Open Sans"/>
              <a:cs typeface="Open Sans"/>
            </a:endParaRPr>
          </a:p>
          <a:p>
            <a:pPr lvl="1">
              <a:buFont typeface="Courier New"/>
              <a:buChar char="o"/>
            </a:pPr>
            <a:r>
              <a:rPr lang="es-ES" sz="1700">
                <a:latin typeface="Open Sans"/>
                <a:ea typeface="Open Sans"/>
                <a:cs typeface="Open Sans"/>
              </a:rPr>
              <a:t>Disminuyendo la exposición del lugar de trabajo y de los animales a enfermedades infecciosas.</a:t>
            </a:r>
            <a:endParaRPr lang="en-US" sz="1700">
              <a:latin typeface="Open Sans"/>
              <a:ea typeface="Open Sans"/>
              <a:cs typeface="Open Sans"/>
            </a:endParaRPr>
          </a:p>
          <a:p>
            <a:pPr lvl="1">
              <a:buFont typeface="Courier New"/>
              <a:buChar char="o"/>
            </a:pPr>
            <a:r>
              <a:rPr lang="es-ES" sz="1700">
                <a:latin typeface="Open Sans"/>
                <a:ea typeface="Open Sans"/>
                <a:cs typeface="Open Sans"/>
              </a:rPr>
              <a:t>Apoyando la productividad y resiliencia de la granja, en general.</a:t>
            </a:r>
            <a:endParaRPr lang="en-US" sz="1700">
              <a:latin typeface="Open Sans"/>
              <a:ea typeface="Open Sans"/>
              <a:cs typeface="Open Sans"/>
            </a:endParaRPr>
          </a:p>
        </p:txBody>
      </p:sp>
      <p:pic>
        <p:nvPicPr>
          <p:cNvPr id="13" name="Graphic 12" descr="Scroll with solid fill">
            <a:extLst>
              <a:ext uri="{FF2B5EF4-FFF2-40B4-BE49-F238E27FC236}">
                <a16:creationId xmlns:a16="http://schemas.microsoft.com/office/drawing/2014/main" id="{FBB588DF-9DEE-3E9E-ABC2-372404FF47E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14177" y="3980662"/>
            <a:ext cx="1772653" cy="1772653"/>
          </a:xfrm>
          <a:prstGeom prst="rect">
            <a:avLst/>
          </a:prstGeom>
        </p:spPr>
      </p:pic>
    </p:spTree>
    <p:extLst>
      <p:ext uri="{BB962C8B-B14F-4D97-AF65-F5344CB8AC3E}">
        <p14:creationId xmlns:p14="http://schemas.microsoft.com/office/powerpoint/2010/main" val="365806241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47A44-C714-66B7-374F-4ED5596314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60BCF5-E5F8-9C7E-08FA-60F096E6E17A}"/>
              </a:ext>
            </a:extLst>
          </p:cNvPr>
          <p:cNvSpPr>
            <a:spLocks noGrp="1"/>
          </p:cNvSpPr>
          <p:nvPr>
            <p:ph type="title"/>
          </p:nvPr>
        </p:nvSpPr>
        <p:spPr>
          <a:xfrm>
            <a:off x="838200" y="365125"/>
            <a:ext cx="11157655" cy="1353785"/>
          </a:xfrm>
        </p:spPr>
        <p:txBody>
          <a:bodyPr>
            <a:normAutofit/>
          </a:bodyPr>
          <a:lstStyle/>
          <a:p>
            <a:r>
              <a:rPr lang="es-ES" sz="3600">
                <a:latin typeface="Open Sans"/>
                <a:ea typeface="Open Sans"/>
                <a:cs typeface="Open Sans"/>
              </a:rPr>
              <a:t>Días por enfermedad y días libres remunerados</a:t>
            </a:r>
            <a:endParaRPr lang="en-US" sz="3600"/>
          </a:p>
        </p:txBody>
      </p:sp>
      <p:pic>
        <p:nvPicPr>
          <p:cNvPr id="9" name="Graphic 8" descr="Monthly calendar with solid fill">
            <a:extLst>
              <a:ext uri="{FF2B5EF4-FFF2-40B4-BE49-F238E27FC236}">
                <a16:creationId xmlns:a16="http://schemas.microsoft.com/office/drawing/2014/main" id="{35BEEFF5-DB22-336A-E840-CC20C053034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90987" y="1479137"/>
            <a:ext cx="2501525" cy="2501525"/>
          </a:xfrm>
          <a:prstGeom prst="rect">
            <a:avLst/>
          </a:prstGeom>
        </p:spPr>
      </p:pic>
      <p:pic>
        <p:nvPicPr>
          <p:cNvPr id="13" name="Graphic 12" descr="Scroll with solid fill">
            <a:extLst>
              <a:ext uri="{FF2B5EF4-FFF2-40B4-BE49-F238E27FC236}">
                <a16:creationId xmlns:a16="http://schemas.microsoft.com/office/drawing/2014/main" id="{4CE396A5-86E1-EC1C-602F-2F75C7774CE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14177" y="3980662"/>
            <a:ext cx="1772653" cy="1772653"/>
          </a:xfrm>
          <a:prstGeom prst="rect">
            <a:avLst/>
          </a:prstGeom>
        </p:spPr>
      </p:pic>
      <p:sp>
        <p:nvSpPr>
          <p:cNvPr id="4" name="Rectangle 1">
            <a:extLst>
              <a:ext uri="{FF2B5EF4-FFF2-40B4-BE49-F238E27FC236}">
                <a16:creationId xmlns:a16="http://schemas.microsoft.com/office/drawing/2014/main" id="{F0F224B5-92FD-F272-9E04-B90AA315DEE8}"/>
              </a:ext>
            </a:extLst>
          </p:cNvPr>
          <p:cNvSpPr>
            <a:spLocks noChangeArrowheads="1"/>
          </p:cNvSpPr>
          <p:nvPr/>
        </p:nvSpPr>
        <p:spPr bwMode="auto">
          <a:xfrm>
            <a:off x="295274" y="3063335"/>
            <a:ext cx="14936834"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Content Placeholder 10">
            <a:extLst>
              <a:ext uri="{FF2B5EF4-FFF2-40B4-BE49-F238E27FC236}">
                <a16:creationId xmlns:a16="http://schemas.microsoft.com/office/drawing/2014/main" id="{D7C91EAE-E694-986D-FBA9-6BC0AD50B085}"/>
              </a:ext>
            </a:extLst>
          </p:cNvPr>
          <p:cNvSpPr>
            <a:spLocks noGrp="1"/>
          </p:cNvSpPr>
          <p:nvPr>
            <p:ph idx="1"/>
          </p:nvPr>
        </p:nvSpPr>
        <p:spPr>
          <a:xfrm>
            <a:off x="838200" y="1813264"/>
            <a:ext cx="6050280" cy="4616387"/>
          </a:xfrm>
        </p:spPr>
        <p:txBody>
          <a:bodyPr vert="horz" lIns="91440" tIns="45720" rIns="91440" bIns="45720" rtlCol="0" anchor="t">
            <a:normAutofit/>
          </a:bodyPr>
          <a:lstStyle/>
          <a:p>
            <a:pPr fontAlgn="base"/>
            <a:r>
              <a:rPr lang="es-ES" sz="2100">
                <a:latin typeface="Open Sans"/>
                <a:ea typeface="Open Sans"/>
                <a:cs typeface="Open Sans"/>
              </a:rPr>
              <a:t>Días pagados por enfermedad y días libres pagados</a:t>
            </a:r>
            <a:endParaRPr lang="en-US" sz="2100">
              <a:latin typeface="Open Sans"/>
              <a:ea typeface="Open Sans"/>
              <a:cs typeface="Open Sans"/>
            </a:endParaRPr>
          </a:p>
          <a:p>
            <a:pPr lvl="1">
              <a:buFont typeface="Courier New"/>
              <a:buChar char="o"/>
            </a:pPr>
            <a:r>
              <a:rPr lang="es-ES" sz="1700">
                <a:latin typeface="Open Sans"/>
                <a:ea typeface="Open Sans"/>
                <a:cs typeface="Open Sans"/>
              </a:rPr>
              <a:t>Cumplimiento de las leyes del Departamento de Labor e Industrias del Estado de Washington respecto a días pagados por enfermedad.</a:t>
            </a:r>
            <a:endParaRPr lang="en-US" sz="1700">
              <a:latin typeface="Open Sans"/>
              <a:ea typeface="Open Sans"/>
              <a:cs typeface="Open Sans"/>
            </a:endParaRPr>
          </a:p>
          <a:p>
            <a:r>
              <a:rPr lang="es-ES" sz="2100">
                <a:latin typeface="Open Sans"/>
                <a:ea typeface="Open Sans"/>
                <a:cs typeface="Open Sans"/>
              </a:rPr>
              <a:t>Ayuda a proteger a los empleados y a los animales:</a:t>
            </a:r>
            <a:endParaRPr lang="en-US" sz="2100">
              <a:latin typeface="Open Sans"/>
              <a:ea typeface="Open Sans"/>
              <a:cs typeface="Open Sans"/>
            </a:endParaRPr>
          </a:p>
          <a:p>
            <a:pPr lvl="1">
              <a:buFont typeface="Courier New"/>
              <a:buChar char="o"/>
            </a:pPr>
            <a:r>
              <a:rPr lang="es-ES" sz="1700">
                <a:latin typeface="Open Sans"/>
                <a:ea typeface="Open Sans"/>
                <a:cs typeface="Open Sans"/>
              </a:rPr>
              <a:t>Animando a los trabajadores enfermos a quedarse en casa.</a:t>
            </a:r>
            <a:endParaRPr lang="en-US" sz="1700">
              <a:latin typeface="Open Sans"/>
              <a:ea typeface="Open Sans"/>
              <a:cs typeface="Open Sans"/>
            </a:endParaRPr>
          </a:p>
          <a:p>
            <a:pPr lvl="1">
              <a:buFont typeface="Courier New"/>
              <a:buChar char="o"/>
            </a:pPr>
            <a:r>
              <a:rPr lang="es-ES" sz="1700">
                <a:latin typeface="Open Sans"/>
                <a:ea typeface="Open Sans"/>
                <a:cs typeface="Open Sans"/>
              </a:rPr>
              <a:t>Disminuyendo la exposición del lugar de trabajo y de los animales a enfermedades infecciosas.</a:t>
            </a:r>
            <a:endParaRPr lang="en-US" sz="1700">
              <a:latin typeface="Open Sans"/>
              <a:ea typeface="Open Sans"/>
              <a:cs typeface="Open Sans"/>
            </a:endParaRPr>
          </a:p>
          <a:p>
            <a:pPr lvl="1">
              <a:buFont typeface="Courier New"/>
              <a:buChar char="o"/>
            </a:pPr>
            <a:r>
              <a:rPr lang="es-ES" sz="1700">
                <a:latin typeface="Open Sans"/>
                <a:ea typeface="Open Sans"/>
                <a:cs typeface="Open Sans"/>
              </a:rPr>
              <a:t>Apoyando la productividad y resiliencia de la granja, en general.</a:t>
            </a:r>
            <a:endParaRPr lang="en-US" sz="1700">
              <a:latin typeface="Open Sans"/>
              <a:ea typeface="Open Sans"/>
              <a:cs typeface="Open Sans"/>
            </a:endParaRPr>
          </a:p>
        </p:txBody>
      </p:sp>
      <p:graphicFrame>
        <p:nvGraphicFramePr>
          <p:cNvPr id="12" name="Table 11">
            <a:extLst>
              <a:ext uri="{FF2B5EF4-FFF2-40B4-BE49-F238E27FC236}">
                <a16:creationId xmlns:a16="http://schemas.microsoft.com/office/drawing/2014/main" id="{E9E99792-1413-EAE7-409D-33C114F536D8}"/>
              </a:ext>
            </a:extLst>
          </p:cNvPr>
          <p:cNvGraphicFramePr>
            <a:graphicFrameLocks noGrp="1"/>
          </p:cNvGraphicFramePr>
          <p:nvPr>
            <p:extLst>
              <p:ext uri="{D42A27DB-BD31-4B8C-83A1-F6EECF244321}">
                <p14:modId xmlns:p14="http://schemas.microsoft.com/office/powerpoint/2010/main" val="3960948754"/>
              </p:ext>
            </p:extLst>
          </p:nvPr>
        </p:nvGraphicFramePr>
        <p:xfrm>
          <a:off x="1038225" y="3097530"/>
          <a:ext cx="10115550" cy="975170"/>
        </p:xfrm>
        <a:graphic>
          <a:graphicData uri="http://schemas.openxmlformats.org/drawingml/2006/table">
            <a:tbl>
              <a:tblPr firstRow="1" bandRow="1">
                <a:tableStyleId>{5C22544A-7EE6-4342-B048-85BDC9FD1C3A}</a:tableStyleId>
              </a:tblPr>
              <a:tblGrid>
                <a:gridCol w="10115550">
                  <a:extLst>
                    <a:ext uri="{9D8B030D-6E8A-4147-A177-3AD203B41FA5}">
                      <a16:colId xmlns:a16="http://schemas.microsoft.com/office/drawing/2014/main" val="1292231381"/>
                    </a:ext>
                  </a:extLst>
                </a:gridCol>
              </a:tblGrid>
              <a:tr h="390525">
                <a:tc>
                  <a:txBody>
                    <a:bodyPr/>
                    <a:lstStyle/>
                    <a:p>
                      <a:pPr algn="ctr" fontAlgn="base">
                        <a:lnSpc>
                          <a:spcPts val="2325"/>
                        </a:lnSpc>
                        <a:buNone/>
                      </a:pPr>
                      <a:r>
                        <a:rPr lang="es-ES" sz="2400" b="1">
                          <a:solidFill>
                            <a:srgbClr val="FFFFFF"/>
                          </a:solidFill>
                          <a:effectLst/>
                          <a:latin typeface="+mn-lt"/>
                        </a:rPr>
                        <a:t>En la página 8 de la plantilla del Plan de PCI, complete la casilla "Permisos por enfermedad pagados y días libre de trabajo remunerados para los empleados.”</a:t>
                      </a:r>
                    </a:p>
                    <a:p>
                      <a:pPr algn="ctr" fontAlgn="base">
                        <a:lnSpc>
                          <a:spcPts val="2325"/>
                        </a:lnSpc>
                        <a:buNone/>
                      </a:pPr>
                      <a:r>
                        <a:rPr lang="es-ES" sz="2400" b="1">
                          <a:solidFill>
                            <a:srgbClr val="FFFFFF"/>
                          </a:solidFill>
                          <a:effectLst/>
                          <a:latin typeface="Calibri"/>
                        </a:rPr>
                        <a:t>".</a:t>
                      </a:r>
                    </a:p>
                  </a:txBody>
                  <a:tcPr marL="68580" marR="6858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5718"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759463413"/>
                  </a:ext>
                </a:extLst>
              </a:tr>
            </a:tbl>
          </a:graphicData>
        </a:graphic>
      </p:graphicFrame>
    </p:spTree>
    <p:extLst>
      <p:ext uri="{BB962C8B-B14F-4D97-AF65-F5344CB8AC3E}">
        <p14:creationId xmlns:p14="http://schemas.microsoft.com/office/powerpoint/2010/main" val="236638215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96D3B-5B7C-CCA3-D7DC-8A91335C8A3B}"/>
              </a:ext>
            </a:extLst>
          </p:cNvPr>
          <p:cNvSpPr>
            <a:spLocks noGrp="1"/>
          </p:cNvSpPr>
          <p:nvPr>
            <p:ph type="title"/>
          </p:nvPr>
        </p:nvSpPr>
        <p:spPr>
          <a:xfrm>
            <a:off x="626364" y="255397"/>
            <a:ext cx="10939272" cy="1325563"/>
          </a:xfrm>
        </p:spPr>
        <p:txBody>
          <a:bodyPr>
            <a:normAutofit/>
          </a:bodyPr>
          <a:lstStyle/>
          <a:p>
            <a:r>
              <a:rPr lang="es-ES" sz="3600">
                <a:latin typeface="Open Sans"/>
                <a:ea typeface="Open Sans"/>
                <a:cs typeface="Open Sans"/>
              </a:rPr>
              <a:t>Pólizas y procedimientos de regreso al trabajo</a:t>
            </a:r>
            <a:endParaRPr lang="en-US" sz="3600">
              <a:latin typeface="Open Sans"/>
              <a:ea typeface="Open Sans"/>
              <a:cs typeface="Open Sans"/>
            </a:endParaRPr>
          </a:p>
        </p:txBody>
      </p:sp>
      <p:sp>
        <p:nvSpPr>
          <p:cNvPr id="3" name="Content Placeholder 2">
            <a:extLst>
              <a:ext uri="{FF2B5EF4-FFF2-40B4-BE49-F238E27FC236}">
                <a16:creationId xmlns:a16="http://schemas.microsoft.com/office/drawing/2014/main" id="{79EDAC74-7017-4D91-242A-C6241171E90A}"/>
              </a:ext>
            </a:extLst>
          </p:cNvPr>
          <p:cNvSpPr>
            <a:spLocks noGrp="1"/>
          </p:cNvSpPr>
          <p:nvPr>
            <p:ph idx="1"/>
          </p:nvPr>
        </p:nvSpPr>
        <p:spPr>
          <a:xfrm>
            <a:off x="626364" y="1580960"/>
            <a:ext cx="7200900" cy="4645151"/>
          </a:xfrm>
        </p:spPr>
        <p:txBody>
          <a:bodyPr vert="horz" lIns="91440" tIns="45720" rIns="91440" bIns="45720" rtlCol="0" anchor="t">
            <a:normAutofit/>
          </a:bodyPr>
          <a:lstStyle/>
          <a:p>
            <a:pPr fontAlgn="base"/>
            <a:r>
              <a:rPr lang="es-ES" sz="2200">
                <a:latin typeface="Open Sans"/>
                <a:ea typeface="Open Sans"/>
                <a:cs typeface="Open Sans"/>
              </a:rPr>
              <a:t>El proceso de reincorporación al trabajo debe incluir:</a:t>
            </a:r>
            <a:endParaRPr lang="en-US" sz="2200">
              <a:latin typeface="Open Sans"/>
              <a:ea typeface="Open Sans"/>
              <a:cs typeface="Open Sans"/>
            </a:endParaRPr>
          </a:p>
          <a:p>
            <a:pPr lvl="1">
              <a:buFont typeface="Courier New"/>
              <a:buChar char="o"/>
            </a:pPr>
            <a:r>
              <a:rPr lang="es-ES" sz="1800">
                <a:latin typeface="Open Sans"/>
                <a:ea typeface="Open Sans"/>
                <a:cs typeface="Open Sans"/>
              </a:rPr>
              <a:t>Pasos claros para reanudar sus deberes en el trabajo después de enfermedad o lesión.</a:t>
            </a:r>
            <a:endParaRPr lang="en-US" sz="1800">
              <a:latin typeface="Open Sans"/>
              <a:ea typeface="Open Sans"/>
              <a:cs typeface="Open Sans"/>
            </a:endParaRPr>
          </a:p>
          <a:p>
            <a:pPr lvl="1">
              <a:buFont typeface="Courier New"/>
              <a:buChar char="o"/>
            </a:pPr>
            <a:r>
              <a:rPr lang="es-ES" sz="1800">
                <a:latin typeface="Open Sans"/>
                <a:ea typeface="Open Sans"/>
                <a:cs typeface="Open Sans"/>
              </a:rPr>
              <a:t>Adaptación razonable al trabajo en base a las recomendaciones del proveedor médico del empleado.</a:t>
            </a:r>
            <a:endParaRPr lang="en-US" sz="1800">
              <a:latin typeface="Open Sans"/>
              <a:ea typeface="Open Sans"/>
              <a:cs typeface="Open Sans"/>
            </a:endParaRPr>
          </a:p>
          <a:p>
            <a:r>
              <a:rPr lang="es-ES" sz="2200">
                <a:latin typeface="Open Sans"/>
                <a:ea typeface="Open Sans"/>
                <a:cs typeface="Open Sans"/>
              </a:rPr>
              <a:t>Si un empleado ha sido diagnosticado con una enfermedad infecciosa por un proveedor médico, su fecha de reincorporación al trabajo y las restricciones de trabajo necesarias serán determinadas por su proveedor médico.</a:t>
            </a:r>
            <a:endParaRPr lang="en-US" sz="2200">
              <a:latin typeface="Open Sans"/>
              <a:ea typeface="Open Sans"/>
              <a:cs typeface="Open Sans"/>
            </a:endParaRPr>
          </a:p>
        </p:txBody>
      </p:sp>
      <p:pic>
        <p:nvPicPr>
          <p:cNvPr id="5" name="Picture 4">
            <a:extLst>
              <a:ext uri="{FF2B5EF4-FFF2-40B4-BE49-F238E27FC236}">
                <a16:creationId xmlns:a16="http://schemas.microsoft.com/office/drawing/2014/main" id="{F682CA73-D127-B422-907A-95BB17B9C28A}"/>
              </a:ext>
            </a:extLst>
          </p:cNvPr>
          <p:cNvPicPr>
            <a:picLocks noChangeAspect="1"/>
          </p:cNvPicPr>
          <p:nvPr/>
        </p:nvPicPr>
        <p:blipFill>
          <a:blip r:embed="rId3"/>
          <a:stretch>
            <a:fillRect/>
          </a:stretch>
        </p:blipFill>
        <p:spPr>
          <a:xfrm>
            <a:off x="7773290" y="1769204"/>
            <a:ext cx="3792346" cy="3625756"/>
          </a:xfrm>
          <a:prstGeom prst="rect">
            <a:avLst/>
          </a:prstGeom>
        </p:spPr>
      </p:pic>
    </p:spTree>
    <p:extLst>
      <p:ext uri="{BB962C8B-B14F-4D97-AF65-F5344CB8AC3E}">
        <p14:creationId xmlns:p14="http://schemas.microsoft.com/office/powerpoint/2010/main" val="82211579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55BB1-7B37-7AFB-0387-E9788379CE5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4512AD4-9102-8549-51A0-4F077C6B8C1F}"/>
              </a:ext>
            </a:extLst>
          </p:cNvPr>
          <p:cNvPicPr>
            <a:picLocks noChangeAspect="1"/>
          </p:cNvPicPr>
          <p:nvPr/>
        </p:nvPicPr>
        <p:blipFill>
          <a:blip r:embed="rId3"/>
          <a:stretch>
            <a:fillRect/>
          </a:stretch>
        </p:blipFill>
        <p:spPr>
          <a:xfrm>
            <a:off x="7773290" y="1769204"/>
            <a:ext cx="3792346" cy="3625756"/>
          </a:xfrm>
          <a:prstGeom prst="rect">
            <a:avLst/>
          </a:prstGeom>
        </p:spPr>
      </p:pic>
      <p:sp>
        <p:nvSpPr>
          <p:cNvPr id="6" name="Rectangle 1">
            <a:extLst>
              <a:ext uri="{FF2B5EF4-FFF2-40B4-BE49-F238E27FC236}">
                <a16:creationId xmlns:a16="http://schemas.microsoft.com/office/drawing/2014/main" id="{6DA50EB7-9A67-9042-DC5B-7BA860C6610F}"/>
              </a:ext>
            </a:extLst>
          </p:cNvPr>
          <p:cNvSpPr>
            <a:spLocks noChangeArrowheads="1"/>
          </p:cNvSpPr>
          <p:nvPr/>
        </p:nvSpPr>
        <p:spPr bwMode="auto">
          <a:xfrm>
            <a:off x="-947490" y="3447230"/>
            <a:ext cx="21671767"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TextBox 8">
            <a:extLst>
              <a:ext uri="{FF2B5EF4-FFF2-40B4-BE49-F238E27FC236}">
                <a16:creationId xmlns:a16="http://schemas.microsoft.com/office/drawing/2014/main" id="{5581262C-D209-310A-BECB-6F6A7C80853F}"/>
              </a:ext>
            </a:extLst>
          </p:cNvPr>
          <p:cNvSpPr txBox="1"/>
          <p:nvPr/>
        </p:nvSpPr>
        <p:spPr>
          <a:xfrm>
            <a:off x="381000" y="578556"/>
            <a:ext cx="1119011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3600" b="1" baseline="0">
                <a:solidFill>
                  <a:srgbClr val="4B2E83"/>
                </a:solidFill>
                <a:latin typeface="Open Sans"/>
              </a:rPr>
              <a:t>Pólizas y procedimientos de regreso al trabajo</a:t>
            </a:r>
            <a:r>
              <a:rPr sz="3600">
                <a:latin typeface="Open Sans"/>
                <a:ea typeface="Open Sans"/>
                <a:cs typeface="Open Sans"/>
              </a:rPr>
              <a:t>​</a:t>
            </a:r>
            <a:endParaRPr lang="en-US"/>
          </a:p>
          <a:p>
            <a:pPr algn="ctr"/>
            <a:endParaRPr lang="en-US"/>
          </a:p>
        </p:txBody>
      </p:sp>
      <p:sp>
        <p:nvSpPr>
          <p:cNvPr id="13" name="Content Placeholder 2">
            <a:extLst>
              <a:ext uri="{FF2B5EF4-FFF2-40B4-BE49-F238E27FC236}">
                <a16:creationId xmlns:a16="http://schemas.microsoft.com/office/drawing/2014/main" id="{0AA48C89-DC75-CF04-0E33-6C8E1958EBDC}"/>
              </a:ext>
            </a:extLst>
          </p:cNvPr>
          <p:cNvSpPr>
            <a:spLocks noGrp="1"/>
          </p:cNvSpPr>
          <p:nvPr>
            <p:ph idx="1"/>
          </p:nvPr>
        </p:nvSpPr>
        <p:spPr>
          <a:xfrm>
            <a:off x="626364" y="1580960"/>
            <a:ext cx="7200900" cy="4645151"/>
          </a:xfrm>
        </p:spPr>
        <p:txBody>
          <a:bodyPr vert="horz" lIns="91440" tIns="45720" rIns="91440" bIns="45720" rtlCol="0" anchor="t">
            <a:normAutofit/>
          </a:bodyPr>
          <a:lstStyle/>
          <a:p>
            <a:pPr fontAlgn="base"/>
            <a:r>
              <a:rPr lang="es-ES" sz="2200">
                <a:latin typeface="Open Sans"/>
                <a:ea typeface="Open Sans"/>
                <a:cs typeface="Open Sans"/>
              </a:rPr>
              <a:t>El proceso de reincorporación al trabajo debe incluir:</a:t>
            </a:r>
            <a:endParaRPr lang="en-US" sz="2200">
              <a:latin typeface="Open Sans"/>
              <a:ea typeface="Open Sans"/>
              <a:cs typeface="Open Sans"/>
            </a:endParaRPr>
          </a:p>
          <a:p>
            <a:pPr lvl="1">
              <a:buFont typeface="Courier New"/>
              <a:buChar char="o"/>
            </a:pPr>
            <a:r>
              <a:rPr lang="es-ES" sz="1800">
                <a:latin typeface="Open Sans"/>
                <a:ea typeface="Open Sans"/>
                <a:cs typeface="Open Sans"/>
              </a:rPr>
              <a:t>Pasos claros para reanudar sus deberes en el trabajo después de enfermedad o lesión.</a:t>
            </a:r>
            <a:endParaRPr lang="en-US" sz="1800">
              <a:latin typeface="Open Sans"/>
              <a:ea typeface="Open Sans"/>
              <a:cs typeface="Open Sans"/>
            </a:endParaRPr>
          </a:p>
          <a:p>
            <a:pPr lvl="1">
              <a:buFont typeface="Courier New"/>
              <a:buChar char="o"/>
            </a:pPr>
            <a:r>
              <a:rPr lang="es-ES" sz="1800">
                <a:latin typeface="Open Sans"/>
                <a:ea typeface="Open Sans"/>
                <a:cs typeface="Open Sans"/>
              </a:rPr>
              <a:t>Adaptación razonable al trabajo en base a las recomendaciones del proveedor médico del empleado.</a:t>
            </a:r>
            <a:endParaRPr lang="en-US" sz="1800">
              <a:latin typeface="Open Sans"/>
              <a:ea typeface="Open Sans"/>
              <a:cs typeface="Open Sans"/>
            </a:endParaRPr>
          </a:p>
          <a:p>
            <a:r>
              <a:rPr lang="es-ES" sz="2200">
                <a:latin typeface="Open Sans"/>
                <a:ea typeface="Open Sans"/>
                <a:cs typeface="Open Sans"/>
              </a:rPr>
              <a:t>Si un empleado ha sido diagnosticado con una enfermedad infecciosa por un proveedor médico, su fecha de reincorporación al trabajo y las restricciones de trabajo necesarias serán determinadas por su proveedor médico.</a:t>
            </a:r>
            <a:endParaRPr lang="en-US" sz="2200">
              <a:latin typeface="Open Sans"/>
              <a:ea typeface="Open Sans"/>
              <a:cs typeface="Open Sans"/>
            </a:endParaRPr>
          </a:p>
        </p:txBody>
      </p:sp>
      <p:graphicFrame>
        <p:nvGraphicFramePr>
          <p:cNvPr id="15" name="Table 14">
            <a:extLst>
              <a:ext uri="{FF2B5EF4-FFF2-40B4-BE49-F238E27FC236}">
                <a16:creationId xmlns:a16="http://schemas.microsoft.com/office/drawing/2014/main" id="{40C3424B-DBD3-7176-E9C1-110B9EA8F1BF}"/>
              </a:ext>
            </a:extLst>
          </p:cNvPr>
          <p:cNvGraphicFramePr>
            <a:graphicFrameLocks noGrp="1"/>
          </p:cNvGraphicFramePr>
          <p:nvPr>
            <p:extLst>
              <p:ext uri="{D42A27DB-BD31-4B8C-83A1-F6EECF244321}">
                <p14:modId xmlns:p14="http://schemas.microsoft.com/office/powerpoint/2010/main" val="1728501797"/>
              </p:ext>
            </p:extLst>
          </p:nvPr>
        </p:nvGraphicFramePr>
        <p:xfrm>
          <a:off x="823912" y="2981325"/>
          <a:ext cx="10544175" cy="895350"/>
        </p:xfrm>
        <a:graphic>
          <a:graphicData uri="http://schemas.openxmlformats.org/drawingml/2006/table">
            <a:tbl>
              <a:tblPr firstRow="1" bandRow="1">
                <a:tableStyleId>{5C22544A-7EE6-4342-B048-85BDC9FD1C3A}</a:tableStyleId>
              </a:tblPr>
              <a:tblGrid>
                <a:gridCol w="10544175">
                  <a:extLst>
                    <a:ext uri="{9D8B030D-6E8A-4147-A177-3AD203B41FA5}">
                      <a16:colId xmlns:a16="http://schemas.microsoft.com/office/drawing/2014/main" val="4175256716"/>
                    </a:ext>
                  </a:extLst>
                </a:gridCol>
              </a:tblGrid>
              <a:tr h="895350">
                <a:tc>
                  <a:txBody>
                    <a:bodyPr/>
                    <a:lstStyle/>
                    <a:p>
                      <a:pPr algn="ctr" fontAlgn="base">
                        <a:lnSpc>
                          <a:spcPts val="2325"/>
                        </a:lnSpc>
                        <a:buNone/>
                      </a:pPr>
                      <a:r>
                        <a:rPr lang="es-ES" sz="2400" b="1">
                          <a:solidFill>
                            <a:srgbClr val="FFFFFF"/>
                          </a:solidFill>
                          <a:effectLst/>
                          <a:latin typeface="Calibri"/>
                        </a:rPr>
                        <a:t>En la página 8 de la plantilla del Plan de PCI, complete la casilla de verificación "Pólizas y procedimientos de regreso de los </a:t>
                      </a:r>
                      <a:r>
                        <a:rPr lang="es-ES" sz="2400" b="1" err="1">
                          <a:solidFill>
                            <a:srgbClr val="FFFFFF"/>
                          </a:solidFill>
                          <a:effectLst/>
                          <a:latin typeface="Calibri"/>
                        </a:rPr>
                        <a:t>empleados</a:t>
                      </a:r>
                      <a:r>
                        <a:rPr lang="es-ES" sz="2400" b="1" err="1">
                          <a:solidFill>
                            <a:srgbClr val="FFFFFF"/>
                          </a:solidFill>
                          <a:effectLst/>
                          <a:latin typeface="+mn-lt"/>
                        </a:rPr>
                        <a:t>al</a:t>
                      </a:r>
                      <a:r>
                        <a:rPr lang="es-ES" sz="2400" b="1">
                          <a:solidFill>
                            <a:srgbClr val="FFFFFF"/>
                          </a:solidFill>
                          <a:effectLst/>
                          <a:latin typeface="+mn-lt"/>
                        </a:rPr>
                        <a:t> trabajo .</a:t>
                      </a:r>
                      <a:r>
                        <a:rPr lang="es-ES" sz="2400" b="1">
                          <a:solidFill>
                            <a:srgbClr val="FFFFFF"/>
                          </a:solidFill>
                          <a:effectLst/>
                          <a:latin typeface="Calibri"/>
                        </a:rPr>
                        <a:t>"</a:t>
                      </a:r>
                    </a:p>
                  </a:txBody>
                  <a:tcPr marL="68580" marR="6858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5718"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275969291"/>
                  </a:ext>
                </a:extLst>
              </a:tr>
            </a:tbl>
          </a:graphicData>
        </a:graphic>
      </p:graphicFrame>
    </p:spTree>
    <p:extLst>
      <p:ext uri="{BB962C8B-B14F-4D97-AF65-F5344CB8AC3E}">
        <p14:creationId xmlns:p14="http://schemas.microsoft.com/office/powerpoint/2010/main" val="143016650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C039C-DE33-D665-C2BF-5753800FD99D}"/>
              </a:ext>
            </a:extLst>
          </p:cNvPr>
          <p:cNvSpPr>
            <a:spLocks noGrp="1"/>
          </p:cNvSpPr>
          <p:nvPr>
            <p:ph type="title"/>
          </p:nvPr>
        </p:nvSpPr>
        <p:spPr>
          <a:xfrm>
            <a:off x="438912" y="365125"/>
            <a:ext cx="11216640" cy="1325563"/>
          </a:xfrm>
        </p:spPr>
        <p:txBody>
          <a:bodyPr>
            <a:normAutofit/>
          </a:bodyPr>
          <a:lstStyle/>
          <a:p>
            <a:r>
              <a:rPr lang="es-ES" sz="4000">
                <a:latin typeface="Open Sans"/>
                <a:ea typeface="Open Sans"/>
                <a:cs typeface="Open Sans"/>
              </a:rPr>
              <a:t>Estrategias y recursos para el bienestar de los trabajadores</a:t>
            </a:r>
            <a:endParaRPr lang="en-US" sz="4000">
              <a:latin typeface="Open Sans"/>
              <a:ea typeface="Open Sans"/>
              <a:cs typeface="Open Sans"/>
            </a:endParaRPr>
          </a:p>
        </p:txBody>
      </p:sp>
      <p:sp>
        <p:nvSpPr>
          <p:cNvPr id="3" name="Content Placeholder 2">
            <a:extLst>
              <a:ext uri="{FF2B5EF4-FFF2-40B4-BE49-F238E27FC236}">
                <a16:creationId xmlns:a16="http://schemas.microsoft.com/office/drawing/2014/main" id="{4AB0C06B-828D-28CB-0092-6922CE0B478F}"/>
              </a:ext>
            </a:extLst>
          </p:cNvPr>
          <p:cNvSpPr>
            <a:spLocks noGrp="1"/>
          </p:cNvSpPr>
          <p:nvPr>
            <p:ph idx="1"/>
          </p:nvPr>
        </p:nvSpPr>
        <p:spPr>
          <a:xfrm>
            <a:off x="438912" y="1849184"/>
            <a:ext cx="6814904" cy="4490656"/>
          </a:xfrm>
        </p:spPr>
        <p:txBody>
          <a:bodyPr vert="horz" lIns="91440" tIns="45720" rIns="91440" bIns="45720" rtlCol="0" anchor="t">
            <a:normAutofit fontScale="92500" lnSpcReduction="10000"/>
          </a:bodyPr>
          <a:lstStyle/>
          <a:p>
            <a:r>
              <a:rPr lang="es-ES">
                <a:latin typeface="Open Sans"/>
                <a:ea typeface="Open Sans"/>
                <a:cs typeface="Open Sans"/>
              </a:rPr>
              <a:t>En la página 23 del Plan de PCI se proporcionan recursos sobre el bienestar de los trabajadores.</a:t>
            </a:r>
            <a:endParaRPr lang="en-US">
              <a:latin typeface="Open Sans"/>
              <a:ea typeface="Open Sans"/>
              <a:cs typeface="Open Sans"/>
            </a:endParaRPr>
          </a:p>
          <a:p>
            <a:r>
              <a:rPr lang="es-ES">
                <a:latin typeface="Open Sans"/>
                <a:ea typeface="Open Sans"/>
                <a:cs typeface="Open Sans"/>
              </a:rPr>
              <a:t>El bienestar ayuda a mantener a los trabajadores sanos dentro y fuera de la granja.</a:t>
            </a:r>
            <a:endParaRPr lang="en-US">
              <a:latin typeface="Open Sans"/>
              <a:ea typeface="Open Sans"/>
              <a:cs typeface="Open Sans"/>
            </a:endParaRPr>
          </a:p>
          <a:p>
            <a:r>
              <a:rPr lang="es-ES">
                <a:latin typeface="Open Sans"/>
                <a:ea typeface="Open Sans"/>
                <a:cs typeface="Open Sans"/>
              </a:rPr>
              <a:t>Los empleados tienen los conocimientos, el equipo, las habilidades y la capacitación necesarios para realizar su trabajo de forma segura.</a:t>
            </a:r>
            <a:endParaRPr lang="en-US">
              <a:latin typeface="Open Sans"/>
              <a:ea typeface="Open Sans"/>
              <a:cs typeface="Open Sans"/>
            </a:endParaRPr>
          </a:p>
          <a:p>
            <a:r>
              <a:rPr lang="es-ES">
                <a:latin typeface="Open Sans"/>
                <a:ea typeface="Open Sans"/>
                <a:cs typeface="Open Sans"/>
              </a:rPr>
              <a:t>Acuerdos de trabajo flexibles.</a:t>
            </a:r>
            <a:endParaRPr lang="en-US">
              <a:latin typeface="Open Sans"/>
              <a:ea typeface="Open Sans"/>
              <a:cs typeface="Open Sans"/>
            </a:endParaRPr>
          </a:p>
          <a:p>
            <a:r>
              <a:rPr lang="es-ES">
                <a:latin typeface="Open Sans"/>
                <a:ea typeface="Open Sans"/>
                <a:cs typeface="Open Sans"/>
              </a:rPr>
              <a:t>Horarios flexibles</a:t>
            </a:r>
            <a:endParaRPr lang="en-US">
              <a:latin typeface="Open Sans"/>
              <a:ea typeface="Open Sans"/>
              <a:cs typeface="Open Sans"/>
            </a:endParaRPr>
          </a:p>
          <a:p>
            <a:r>
              <a:rPr lang="es-ES">
                <a:latin typeface="Open Sans"/>
                <a:ea typeface="Open Sans"/>
                <a:cs typeface="Open Sans"/>
              </a:rPr>
              <a:t>monitoreo regular de las inquietudes de los trabajadores</a:t>
            </a:r>
            <a:endParaRPr lang="en-US">
              <a:latin typeface="Open Sans"/>
              <a:ea typeface="Open Sans"/>
              <a:cs typeface="Open Sans"/>
            </a:endParaRPr>
          </a:p>
          <a:p>
            <a:r>
              <a:rPr lang="es-ES">
                <a:latin typeface="Open Sans"/>
                <a:ea typeface="Open Sans"/>
                <a:cs typeface="Open Sans"/>
              </a:rPr>
              <a:t>Programas de vacunación</a:t>
            </a:r>
            <a:endParaRPr lang="en-US">
              <a:latin typeface="Open Sans"/>
              <a:ea typeface="Open Sans"/>
              <a:cs typeface="Open Sans"/>
            </a:endParaRPr>
          </a:p>
        </p:txBody>
      </p:sp>
      <p:pic>
        <p:nvPicPr>
          <p:cNvPr id="5" name="Picture 4">
            <a:extLst>
              <a:ext uri="{FF2B5EF4-FFF2-40B4-BE49-F238E27FC236}">
                <a16:creationId xmlns:a16="http://schemas.microsoft.com/office/drawing/2014/main" id="{740932BA-6545-5D4A-8599-2964113A9BA2}"/>
              </a:ext>
            </a:extLst>
          </p:cNvPr>
          <p:cNvPicPr>
            <a:picLocks noChangeAspect="1"/>
          </p:cNvPicPr>
          <p:nvPr/>
        </p:nvPicPr>
        <p:blipFill>
          <a:blip r:embed="rId3"/>
          <a:stretch>
            <a:fillRect/>
          </a:stretch>
        </p:blipFill>
        <p:spPr>
          <a:xfrm>
            <a:off x="7409312" y="1690688"/>
            <a:ext cx="4343776" cy="4359018"/>
          </a:xfrm>
          <a:prstGeom prst="rect">
            <a:avLst/>
          </a:prstGeom>
        </p:spPr>
      </p:pic>
    </p:spTree>
    <p:extLst>
      <p:ext uri="{BB962C8B-B14F-4D97-AF65-F5344CB8AC3E}">
        <p14:creationId xmlns:p14="http://schemas.microsoft.com/office/powerpoint/2010/main" val="119529985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p23"/>
          <p:cNvSpPr txBox="1">
            <a:spLocks noGrp="1"/>
          </p:cNvSpPr>
          <p:nvPr>
            <p:ph type="title"/>
          </p:nvPr>
        </p:nvSpPr>
        <p:spPr>
          <a:xfrm>
            <a:off x="337781" y="325615"/>
            <a:ext cx="11591654" cy="1120032"/>
          </a:xfrm>
          <a:prstGeom prst="rect">
            <a:avLst/>
          </a:prstGeom>
          <a:noFill/>
          <a:ln>
            <a:noFill/>
          </a:ln>
        </p:spPr>
        <p:txBody>
          <a:bodyPr spcFirstLastPara="1" wrap="square" lIns="91425" tIns="45700" rIns="91425" bIns="45700" anchor="ctr" anchorCtr="0">
            <a:normAutofit/>
          </a:bodyPr>
          <a:lstStyle/>
          <a:p>
            <a:pPr lvl="0">
              <a:spcBef>
                <a:spcPts val="0"/>
              </a:spcBef>
              <a:buClr>
                <a:srgbClr val="4B2E83"/>
              </a:buClr>
              <a:buSzPts val="4400"/>
            </a:pPr>
            <a:r>
              <a:rPr lang="es-ES" sz="3600">
                <a:latin typeface="Open Sans"/>
                <a:ea typeface="Open Sans"/>
                <a:cs typeface="Open Sans"/>
              </a:rPr>
              <a:t>Bienestar de los trabajadores más allá de la granja</a:t>
            </a:r>
            <a:endParaRPr lang="en-US" sz="3600">
              <a:latin typeface="Open Sans"/>
              <a:ea typeface="Open Sans"/>
              <a:cs typeface="Open Sans"/>
            </a:endParaRPr>
          </a:p>
        </p:txBody>
      </p:sp>
      <p:pic>
        <p:nvPicPr>
          <p:cNvPr id="458" name="Google Shape;458;p23"/>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47950" y="1613055"/>
            <a:ext cx="3638550" cy="184804"/>
          </a:xfrm>
          <a:prstGeom prst="rect">
            <a:avLst/>
          </a:prstGeom>
          <a:noFill/>
          <a:ln>
            <a:noFill/>
          </a:ln>
        </p:spPr>
      </p:pic>
      <p:sp>
        <p:nvSpPr>
          <p:cNvPr id="459" name="Google Shape;459;p23"/>
          <p:cNvSpPr/>
          <p:nvPr/>
        </p:nvSpPr>
        <p:spPr>
          <a:xfrm>
            <a:off x="5046383" y="6457953"/>
            <a:ext cx="1449658" cy="4571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60" name="Google Shape;460;p23"/>
          <p:cNvSpPr/>
          <p:nvPr/>
        </p:nvSpPr>
        <p:spPr>
          <a:xfrm>
            <a:off x="5977217" y="3244334"/>
            <a:ext cx="23756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461" name="Google Shape;461;p23"/>
          <p:cNvSpPr txBox="1"/>
          <p:nvPr/>
        </p:nvSpPr>
        <p:spPr>
          <a:xfrm>
            <a:off x="337781" y="1884109"/>
            <a:ext cx="10141800" cy="3862555"/>
          </a:xfrm>
          <a:prstGeom prst="rect">
            <a:avLst/>
          </a:prstGeom>
          <a:noFill/>
          <a:ln>
            <a:noFill/>
          </a:ln>
        </p:spPr>
        <p:txBody>
          <a:bodyPr spcFirstLastPara="1" wrap="square" lIns="91425" tIns="45700" rIns="91425" bIns="45700" anchor="t" anchorCtr="0">
            <a:spAutoFit/>
          </a:bodyPr>
          <a:lstStyle/>
          <a:p>
            <a:r>
              <a:rPr lang="es-ES" sz="2800" b="1">
                <a:solidFill>
                  <a:srgbClr val="85754D"/>
                </a:solidFill>
                <a:latin typeface="Arial"/>
                <a:ea typeface="Arial"/>
                <a:cs typeface="Arial"/>
                <a:sym typeface="Arial"/>
              </a:rPr>
              <a:t>Además de la exposición a enfermedades infecciosas, responder a enfermedades infecciosas de los animales en la granja puede tener impactos psicológicos.</a:t>
            </a:r>
            <a:endParaRPr lang="en-US" sz="800">
              <a:solidFill>
                <a:srgbClr val="000000"/>
              </a:solidFill>
              <a:latin typeface="Open Sans"/>
              <a:ea typeface="Open Sans"/>
              <a:cs typeface="Open Sans"/>
              <a:sym typeface="Arial"/>
            </a:endParaRPr>
          </a:p>
          <a:p>
            <a:endParaRPr lang="es-ES" sz="2800" b="1">
              <a:solidFill>
                <a:srgbClr val="85754D"/>
              </a:solidFill>
              <a:latin typeface="Arial"/>
              <a:ea typeface="Arial"/>
              <a:cs typeface="Arial"/>
              <a:sym typeface="Arial"/>
            </a:endParaRPr>
          </a:p>
          <a:p>
            <a:pPr marL="457200" indent="-457200">
              <a:buFont typeface="Arial,Sans-Serif"/>
              <a:buChar char="•"/>
            </a:pPr>
            <a:r>
              <a:rPr lang="es-ES" sz="2000">
                <a:latin typeface="Open Sans"/>
                <a:ea typeface="+mn-lt"/>
                <a:cs typeface="+mn-lt"/>
                <a:sym typeface="Arial"/>
              </a:rPr>
              <a:t>Estrés por los impactos en la salud humana en la comunidad.</a:t>
            </a:r>
            <a:endParaRPr lang="es-ES" sz="2000">
              <a:latin typeface="Open Sans"/>
              <a:ea typeface="+mn-lt"/>
              <a:cs typeface="+mn-lt"/>
            </a:endParaRPr>
          </a:p>
          <a:p>
            <a:pPr marL="457200" indent="-457200">
              <a:spcBef>
                <a:spcPts val="1000"/>
              </a:spcBef>
              <a:buFont typeface="Arial,Sans-Serif"/>
              <a:buChar char="•"/>
            </a:pPr>
            <a:r>
              <a:rPr lang="en-US" sz="2000" err="1">
                <a:latin typeface="Open Sans"/>
                <a:ea typeface="+mn-lt"/>
                <a:cs typeface="+mn-lt"/>
                <a:sym typeface="Arial"/>
              </a:rPr>
              <a:t>Estrés</a:t>
            </a:r>
            <a:r>
              <a:rPr lang="en-US" sz="2000">
                <a:latin typeface="Open Sans"/>
                <a:ea typeface="+mn-lt"/>
                <a:cs typeface="+mn-lt"/>
                <a:sym typeface="Arial"/>
              </a:rPr>
              <a:t> </a:t>
            </a:r>
            <a:r>
              <a:rPr lang="en-US" sz="2000" err="1">
                <a:latin typeface="Open Sans"/>
                <a:ea typeface="+mn-lt"/>
                <a:cs typeface="+mn-lt"/>
                <a:sym typeface="Arial"/>
              </a:rPr>
              <a:t>causado</a:t>
            </a:r>
            <a:r>
              <a:rPr lang="en-US" sz="2000">
                <a:latin typeface="Open Sans"/>
                <a:ea typeface="+mn-lt"/>
                <a:cs typeface="+mn-lt"/>
                <a:sym typeface="Arial"/>
              </a:rPr>
              <a:t> </a:t>
            </a:r>
            <a:r>
              <a:rPr lang="en-US" sz="2000" err="1">
                <a:latin typeface="Open Sans"/>
                <a:ea typeface="+mn-lt"/>
                <a:cs typeface="+mn-lt"/>
                <a:sym typeface="Arial"/>
              </a:rPr>
              <a:t>por</a:t>
            </a:r>
            <a:r>
              <a:rPr lang="en-US" sz="2000">
                <a:latin typeface="Open Sans"/>
                <a:ea typeface="+mn-lt"/>
                <a:cs typeface="+mn-lt"/>
                <a:sym typeface="Arial"/>
              </a:rPr>
              <a:t> </a:t>
            </a:r>
            <a:r>
              <a:rPr lang="en-US" sz="2000" err="1">
                <a:latin typeface="Open Sans"/>
                <a:ea typeface="+mn-lt"/>
                <a:cs typeface="+mn-lt"/>
                <a:sym typeface="Arial"/>
              </a:rPr>
              <a:t>el</a:t>
            </a:r>
            <a:r>
              <a:rPr lang="en-US" sz="2000">
                <a:latin typeface="Open Sans"/>
                <a:ea typeface="+mn-lt"/>
                <a:cs typeface="+mn-lt"/>
                <a:sym typeface="Arial"/>
              </a:rPr>
              <a:t> </a:t>
            </a:r>
            <a:r>
              <a:rPr lang="en-US" sz="2000" err="1">
                <a:latin typeface="Open Sans"/>
                <a:ea typeface="+mn-lt"/>
                <a:cs typeface="+mn-lt"/>
                <a:sym typeface="Arial"/>
              </a:rPr>
              <a:t>miedo</a:t>
            </a:r>
            <a:r>
              <a:rPr lang="en-US" sz="2000">
                <a:latin typeface="Open Sans"/>
                <a:ea typeface="+mn-lt"/>
                <a:cs typeface="+mn-lt"/>
                <a:sym typeface="Arial"/>
              </a:rPr>
              <a:t> a </a:t>
            </a:r>
            <a:r>
              <a:rPr lang="en-US" sz="2000" err="1">
                <a:latin typeface="Open Sans"/>
                <a:ea typeface="+mn-lt"/>
                <a:cs typeface="+mn-lt"/>
                <a:sym typeface="Arial"/>
              </a:rPr>
              <a:t>posibles</a:t>
            </a:r>
            <a:r>
              <a:rPr lang="en-US" sz="2000">
                <a:latin typeface="Open Sans"/>
                <a:ea typeface="+mn-lt"/>
                <a:cs typeface="+mn-lt"/>
                <a:sym typeface="Arial"/>
              </a:rPr>
              <a:t> </a:t>
            </a:r>
            <a:r>
              <a:rPr lang="en-US" sz="2000" err="1">
                <a:latin typeface="Open Sans"/>
                <a:ea typeface="+mn-lt"/>
                <a:cs typeface="+mn-lt"/>
                <a:sym typeface="Arial"/>
              </a:rPr>
              <a:t>impactos</a:t>
            </a:r>
            <a:r>
              <a:rPr lang="en-US" sz="2000">
                <a:latin typeface="Open Sans"/>
                <a:ea typeface="+mn-lt"/>
                <a:cs typeface="+mn-lt"/>
                <a:sym typeface="Arial"/>
              </a:rPr>
              <a:t> </a:t>
            </a:r>
            <a:r>
              <a:rPr lang="en-US" sz="2000" err="1">
                <a:latin typeface="Open Sans"/>
                <a:ea typeface="+mn-lt"/>
                <a:cs typeface="+mn-lt"/>
                <a:sym typeface="Arial"/>
              </a:rPr>
              <a:t>en</a:t>
            </a:r>
            <a:r>
              <a:rPr lang="en-US" sz="2000">
                <a:latin typeface="Open Sans"/>
                <a:ea typeface="+mn-lt"/>
                <a:cs typeface="+mn-lt"/>
                <a:sym typeface="Arial"/>
              </a:rPr>
              <a:t> la </a:t>
            </a:r>
            <a:r>
              <a:rPr lang="en-US" sz="2000" err="1">
                <a:latin typeface="Open Sans"/>
                <a:ea typeface="+mn-lt"/>
                <a:cs typeface="+mn-lt"/>
                <a:sym typeface="Arial"/>
              </a:rPr>
              <a:t>salud</a:t>
            </a:r>
            <a:r>
              <a:rPr lang="en-US" sz="2000">
                <a:latin typeface="Open Sans"/>
                <a:ea typeface="+mn-lt"/>
                <a:cs typeface="+mn-lt"/>
                <a:sym typeface="Arial"/>
              </a:rPr>
              <a:t>.</a:t>
            </a:r>
            <a:endParaRPr lang="en-US" sz="2000">
              <a:latin typeface="Open Sans"/>
              <a:ea typeface="+mn-lt"/>
              <a:cs typeface="+mn-lt"/>
            </a:endParaRPr>
          </a:p>
          <a:p>
            <a:pPr marL="457200" indent="-457200">
              <a:spcBef>
                <a:spcPts val="1000"/>
              </a:spcBef>
              <a:buFont typeface="Arial,Sans-Serif"/>
              <a:buChar char="•"/>
            </a:pPr>
            <a:r>
              <a:rPr lang="en-US" sz="2000" err="1">
                <a:latin typeface="Open Sans"/>
                <a:ea typeface="+mn-lt"/>
                <a:cs typeface="+mn-lt"/>
                <a:sym typeface="Arial"/>
              </a:rPr>
              <a:t>Estrés</a:t>
            </a:r>
            <a:r>
              <a:rPr lang="en-US" sz="2000">
                <a:latin typeface="Open Sans"/>
                <a:ea typeface="+mn-lt"/>
                <a:cs typeface="+mn-lt"/>
                <a:sym typeface="Arial"/>
              </a:rPr>
              <a:t> </a:t>
            </a:r>
            <a:r>
              <a:rPr lang="en-US" sz="2000" err="1">
                <a:latin typeface="Open Sans"/>
                <a:ea typeface="+mn-lt"/>
                <a:cs typeface="+mn-lt"/>
                <a:sym typeface="Arial"/>
              </a:rPr>
              <a:t>por</a:t>
            </a:r>
            <a:r>
              <a:rPr lang="en-US" sz="2000">
                <a:latin typeface="Open Sans"/>
                <a:ea typeface="+mn-lt"/>
                <a:cs typeface="+mn-lt"/>
                <a:sym typeface="Arial"/>
              </a:rPr>
              <a:t> la </a:t>
            </a:r>
            <a:r>
              <a:rPr lang="en-US" sz="2000" err="1">
                <a:latin typeface="Open Sans"/>
                <a:ea typeface="+mn-lt"/>
                <a:cs typeface="+mn-lt"/>
                <a:sym typeface="Arial"/>
              </a:rPr>
              <a:t>muerte</a:t>
            </a:r>
            <a:r>
              <a:rPr lang="en-US" sz="2000">
                <a:latin typeface="Open Sans"/>
                <a:ea typeface="+mn-lt"/>
                <a:cs typeface="+mn-lt"/>
                <a:sym typeface="Arial"/>
              </a:rPr>
              <a:t> de </a:t>
            </a:r>
            <a:r>
              <a:rPr lang="en-US" sz="2000" err="1">
                <a:latin typeface="Open Sans"/>
                <a:ea typeface="+mn-lt"/>
                <a:cs typeface="+mn-lt"/>
                <a:sym typeface="Arial"/>
              </a:rPr>
              <a:t>animales</a:t>
            </a:r>
            <a:r>
              <a:rPr lang="en-US" sz="2000">
                <a:latin typeface="Open Sans"/>
                <a:ea typeface="+mn-lt"/>
                <a:cs typeface="+mn-lt"/>
                <a:sym typeface="Arial"/>
              </a:rPr>
              <a:t> y </a:t>
            </a:r>
            <a:r>
              <a:rPr lang="en-US" sz="2000" err="1">
                <a:latin typeface="Open Sans"/>
                <a:ea typeface="+mn-lt"/>
                <a:cs typeface="+mn-lt"/>
                <a:sym typeface="Arial"/>
              </a:rPr>
              <a:t>por</a:t>
            </a:r>
            <a:r>
              <a:rPr lang="en-US" sz="2000">
                <a:latin typeface="Open Sans"/>
                <a:ea typeface="+mn-lt"/>
                <a:cs typeface="+mn-lt"/>
                <a:sym typeface="Arial"/>
              </a:rPr>
              <a:t> </a:t>
            </a:r>
            <a:r>
              <a:rPr lang="en-US" sz="2000" err="1">
                <a:latin typeface="Open Sans"/>
                <a:ea typeface="+mn-lt"/>
                <a:cs typeface="+mn-lt"/>
                <a:sym typeface="Arial"/>
              </a:rPr>
              <a:t>el</a:t>
            </a:r>
            <a:r>
              <a:rPr lang="en-US" sz="2000">
                <a:latin typeface="Open Sans"/>
                <a:ea typeface="+mn-lt"/>
                <a:cs typeface="+mn-lt"/>
                <a:sym typeface="Arial"/>
              </a:rPr>
              <a:t> </a:t>
            </a:r>
            <a:r>
              <a:rPr lang="en-US" sz="2000" err="1">
                <a:latin typeface="Open Sans"/>
                <a:ea typeface="+mn-lt"/>
                <a:cs typeface="+mn-lt"/>
                <a:sym typeface="Arial"/>
              </a:rPr>
              <a:t>cuidado</a:t>
            </a:r>
            <a:r>
              <a:rPr lang="en-US" sz="2000">
                <a:latin typeface="Open Sans"/>
                <a:ea typeface="+mn-lt"/>
                <a:cs typeface="+mn-lt"/>
                <a:sym typeface="Arial"/>
              </a:rPr>
              <a:t> de </a:t>
            </a:r>
            <a:r>
              <a:rPr lang="en-US" sz="2000" err="1">
                <a:latin typeface="Open Sans"/>
                <a:ea typeface="+mn-lt"/>
                <a:cs typeface="+mn-lt"/>
                <a:sym typeface="Arial"/>
              </a:rPr>
              <a:t>animales</a:t>
            </a:r>
            <a:r>
              <a:rPr lang="en-US" sz="2000">
                <a:latin typeface="Open Sans"/>
                <a:ea typeface="+mn-lt"/>
                <a:cs typeface="+mn-lt"/>
                <a:sym typeface="Arial"/>
              </a:rPr>
              <a:t> </a:t>
            </a:r>
            <a:r>
              <a:rPr lang="en-US" sz="2000" err="1">
                <a:latin typeface="Open Sans"/>
                <a:ea typeface="+mn-lt"/>
                <a:cs typeface="+mn-lt"/>
                <a:sym typeface="Arial"/>
              </a:rPr>
              <a:t>enfermos</a:t>
            </a:r>
            <a:r>
              <a:rPr lang="en-US" sz="2000">
                <a:latin typeface="Open Sans"/>
                <a:ea typeface="+mn-lt"/>
                <a:cs typeface="+mn-lt"/>
                <a:sym typeface="Arial"/>
              </a:rPr>
              <a:t>.</a:t>
            </a:r>
            <a:endParaRPr lang="en-US" sz="2000">
              <a:latin typeface="Open Sans"/>
              <a:ea typeface="Open Sans"/>
              <a:cs typeface="Open Sans"/>
            </a:endParaRPr>
          </a:p>
          <a:p>
            <a:pPr marL="457200" indent="-457200">
              <a:spcBef>
                <a:spcPts val="1000"/>
              </a:spcBef>
              <a:buFont typeface="Open Sans,Sans-Serif"/>
              <a:buChar char="•"/>
            </a:pPr>
            <a:r>
              <a:rPr lang="en-US" sz="2000" err="1">
                <a:latin typeface="Open Sans"/>
                <a:ea typeface="+mn-lt"/>
                <a:cs typeface="+mn-lt"/>
              </a:rPr>
              <a:t>Estrés</a:t>
            </a:r>
            <a:r>
              <a:rPr lang="en-US" sz="2000">
                <a:latin typeface="Open Sans"/>
                <a:ea typeface="+mn-lt"/>
                <a:cs typeface="+mn-lt"/>
              </a:rPr>
              <a:t> </a:t>
            </a:r>
            <a:r>
              <a:rPr lang="en-US" sz="2000" err="1">
                <a:latin typeface="Open Sans"/>
                <a:ea typeface="+mn-lt"/>
                <a:cs typeface="+mn-lt"/>
              </a:rPr>
              <a:t>por</a:t>
            </a:r>
            <a:r>
              <a:rPr lang="en-US" sz="2000">
                <a:latin typeface="Open Sans"/>
                <a:ea typeface="+mn-lt"/>
                <a:cs typeface="+mn-lt"/>
              </a:rPr>
              <a:t> la </a:t>
            </a:r>
            <a:r>
              <a:rPr lang="en-US" sz="2000" err="1">
                <a:latin typeface="Open Sans"/>
                <a:ea typeface="+mn-lt"/>
                <a:cs typeface="+mn-lt"/>
              </a:rPr>
              <a:t>pérdida</a:t>
            </a:r>
            <a:r>
              <a:rPr lang="en-US" sz="2000">
                <a:latin typeface="Open Sans"/>
                <a:ea typeface="+mn-lt"/>
                <a:cs typeface="+mn-lt"/>
              </a:rPr>
              <a:t> de </a:t>
            </a:r>
            <a:r>
              <a:rPr lang="en-US" sz="2000" err="1">
                <a:latin typeface="Open Sans"/>
                <a:ea typeface="+mn-lt"/>
                <a:cs typeface="+mn-lt"/>
              </a:rPr>
              <a:t>trabajo</a:t>
            </a:r>
            <a:r>
              <a:rPr lang="en-US" sz="2000">
                <a:latin typeface="Open Sans"/>
                <a:ea typeface="+mn-lt"/>
                <a:cs typeface="+mn-lt"/>
              </a:rPr>
              <a:t> y de </a:t>
            </a:r>
            <a:r>
              <a:rPr lang="en-US" sz="2000" err="1">
                <a:latin typeface="Open Sans"/>
                <a:ea typeface="+mn-lt"/>
                <a:cs typeface="+mn-lt"/>
              </a:rPr>
              <a:t>ingresos</a:t>
            </a:r>
            <a:r>
              <a:rPr lang="en-US" sz="2000">
                <a:latin typeface="Open Sans"/>
                <a:ea typeface="+mn-lt"/>
                <a:cs typeface="+mn-lt"/>
              </a:rPr>
              <a:t>.</a:t>
            </a:r>
            <a:endParaRPr lang="en-US" sz="2000">
              <a:latin typeface="Open Sans"/>
              <a:ea typeface="Open Sans"/>
              <a:cs typeface="Open Sans"/>
            </a:endParaRPr>
          </a:p>
          <a:p>
            <a:endParaRPr lang="es-ES" sz="2800" b="1" i="0" u="none" strike="noStrike" cap="none">
              <a:solidFill>
                <a:srgbClr val="85754D"/>
              </a:solidFill>
              <a:latin typeface="Arial"/>
              <a:ea typeface="Open Sans"/>
              <a:cs typeface="Arial"/>
            </a:endParaRPr>
          </a:p>
        </p:txBody>
      </p:sp>
      <p:sp>
        <p:nvSpPr>
          <p:cNvPr id="462" name="Google Shape;462;p23"/>
          <p:cNvSpPr/>
          <p:nvPr/>
        </p:nvSpPr>
        <p:spPr>
          <a:xfrm>
            <a:off x="5977217" y="3244334"/>
            <a:ext cx="23756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463" name="Google Shape;463;p23"/>
          <p:cNvSpPr/>
          <p:nvPr/>
        </p:nvSpPr>
        <p:spPr>
          <a:xfrm>
            <a:off x="5977217" y="3244334"/>
            <a:ext cx="23756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464" name="Google Shape;464;p23"/>
          <p:cNvSpPr/>
          <p:nvPr/>
        </p:nvSpPr>
        <p:spPr>
          <a:xfrm>
            <a:off x="5977217" y="3244334"/>
            <a:ext cx="23756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465" name="Google Shape;465;p23"/>
          <p:cNvSpPr/>
          <p:nvPr/>
        </p:nvSpPr>
        <p:spPr>
          <a:xfrm>
            <a:off x="5977217" y="3244334"/>
            <a:ext cx="23756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466" name="Google Shape;466;p23"/>
          <p:cNvSpPr/>
          <p:nvPr/>
        </p:nvSpPr>
        <p:spPr>
          <a:xfrm>
            <a:off x="5977217" y="3244334"/>
            <a:ext cx="23756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467" name="Google Shape;467;p23"/>
          <p:cNvSpPr/>
          <p:nvPr/>
        </p:nvSpPr>
        <p:spPr>
          <a:xfrm>
            <a:off x="5977217" y="3244334"/>
            <a:ext cx="23756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pic>
        <p:nvPicPr>
          <p:cNvPr id="3" name="Audio 2">
            <a:hlinkClick r:id="" action="ppaction://media"/>
            <a:extLst>
              <a:ext uri="{FF2B5EF4-FFF2-40B4-BE49-F238E27FC236}">
                <a16:creationId xmlns:a16="http://schemas.microsoft.com/office/drawing/2014/main" id="{31217BBF-637D-0B4A-927F-49891AE8788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pic>
        <p:nvPicPr>
          <p:cNvPr id="5" name="Graphic 4" descr="Head with gears with solid fill">
            <a:extLst>
              <a:ext uri="{FF2B5EF4-FFF2-40B4-BE49-F238E27FC236}">
                <a16:creationId xmlns:a16="http://schemas.microsoft.com/office/drawing/2014/main" id="{8816A071-595C-7F98-66E2-4569B490219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flipH="1">
            <a:off x="8903065" y="2755142"/>
            <a:ext cx="2582779" cy="2582779"/>
          </a:xfrm>
          <a:prstGeom prst="rect">
            <a:avLst/>
          </a:prstGeom>
        </p:spPr>
      </p:pic>
    </p:spTree>
    <p:extLst>
      <p:ext uri="{BB962C8B-B14F-4D97-AF65-F5344CB8AC3E}">
        <p14:creationId xmlns:p14="http://schemas.microsoft.com/office/powerpoint/2010/main" val="4057737130"/>
      </p:ext>
    </p:extLst>
  </p:cSld>
  <p:clrMapOvr>
    <a:masterClrMapping/>
  </p:clrMapOvr>
  <mc:AlternateContent xmlns:mc="http://schemas.openxmlformats.org/markup-compatibility/2006">
    <mc:Choice xmlns:p14="http://schemas.microsoft.com/office/powerpoint/2010/main" Requires="p14">
      <p:transition spd="slow" p14:dur="2000" advTm="31551"/>
    </mc:Choice>
    <mc:Fallback>
      <p:transition spd="slow" advTm="315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E180D4A7-C9FB-4DFB-919C-405C955672EB}">
      <p14:showEvtLst xmlns:p14="http://schemas.microsoft.com/office/powerpoint/2010/main">
        <p14:playEvt time="19" objId="2"/>
        <p14:stopEvt time="31548" objId="2"/>
      </p14:showEvtLst>
    </p:ext>
  </p:extLs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p23"/>
          <p:cNvSpPr txBox="1">
            <a:spLocks noGrp="1"/>
          </p:cNvSpPr>
          <p:nvPr>
            <p:ph type="title"/>
          </p:nvPr>
        </p:nvSpPr>
        <p:spPr>
          <a:xfrm>
            <a:off x="337781" y="325615"/>
            <a:ext cx="11591654" cy="1120032"/>
          </a:xfrm>
          <a:prstGeom prst="rect">
            <a:avLst/>
          </a:prstGeom>
          <a:noFill/>
          <a:ln>
            <a:noFill/>
          </a:ln>
        </p:spPr>
        <p:txBody>
          <a:bodyPr spcFirstLastPara="1" wrap="square" lIns="91425" tIns="45700" rIns="91425" bIns="45700" anchor="ctr" anchorCtr="0">
            <a:normAutofit/>
          </a:bodyPr>
          <a:lstStyle/>
          <a:p>
            <a:pPr lvl="0">
              <a:spcBef>
                <a:spcPts val="0"/>
              </a:spcBef>
              <a:buClr>
                <a:srgbClr val="4B2E83"/>
              </a:buClr>
              <a:buSzPts val="4400"/>
            </a:pPr>
            <a:r>
              <a:rPr lang="es-ES" sz="3600">
                <a:latin typeface="Open Sans"/>
                <a:ea typeface="Open Sans"/>
                <a:cs typeface="Open Sans"/>
              </a:rPr>
              <a:t>Bienestar de los trabajadores más allá de la granja</a:t>
            </a:r>
            <a:endParaRPr lang="en-US" sz="3600">
              <a:latin typeface="Open Sans"/>
              <a:ea typeface="Open Sans"/>
              <a:cs typeface="Open Sans"/>
            </a:endParaRPr>
          </a:p>
        </p:txBody>
      </p:sp>
      <p:pic>
        <p:nvPicPr>
          <p:cNvPr id="458" name="Google Shape;458;p23"/>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47950" y="1613055"/>
            <a:ext cx="3638550" cy="184804"/>
          </a:xfrm>
          <a:prstGeom prst="rect">
            <a:avLst/>
          </a:prstGeom>
          <a:noFill/>
          <a:ln>
            <a:noFill/>
          </a:ln>
        </p:spPr>
      </p:pic>
      <p:sp>
        <p:nvSpPr>
          <p:cNvPr id="459" name="Google Shape;459;p23"/>
          <p:cNvSpPr/>
          <p:nvPr/>
        </p:nvSpPr>
        <p:spPr>
          <a:xfrm>
            <a:off x="5046383" y="6457953"/>
            <a:ext cx="1449658" cy="4571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60" name="Google Shape;460;p23"/>
          <p:cNvSpPr/>
          <p:nvPr/>
        </p:nvSpPr>
        <p:spPr>
          <a:xfrm>
            <a:off x="5977217" y="3244334"/>
            <a:ext cx="23756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461" name="Google Shape;461;p23"/>
          <p:cNvSpPr txBox="1"/>
          <p:nvPr/>
        </p:nvSpPr>
        <p:spPr>
          <a:xfrm>
            <a:off x="337781" y="1884109"/>
            <a:ext cx="10141800" cy="3862555"/>
          </a:xfrm>
          <a:prstGeom prst="rect">
            <a:avLst/>
          </a:prstGeom>
          <a:noFill/>
          <a:ln>
            <a:noFill/>
          </a:ln>
        </p:spPr>
        <p:txBody>
          <a:bodyPr spcFirstLastPara="1" wrap="square" lIns="91425" tIns="45700" rIns="91425" bIns="45700" anchor="t" anchorCtr="0">
            <a:spAutoFit/>
          </a:bodyPr>
          <a:lstStyle/>
          <a:p>
            <a:r>
              <a:rPr lang="es-ES" sz="2800" b="1">
                <a:solidFill>
                  <a:srgbClr val="85754D"/>
                </a:solidFill>
                <a:latin typeface="Arial"/>
                <a:ea typeface="Arial"/>
                <a:cs typeface="Arial"/>
                <a:sym typeface="Arial"/>
              </a:rPr>
              <a:t>Además de la exposición a enfermedades infecciosas, responder a enfermedades infecciosas de los animales en la granja puede tener impactos psicológicos.</a:t>
            </a:r>
            <a:endParaRPr lang="en-US" sz="800">
              <a:solidFill>
                <a:srgbClr val="000000"/>
              </a:solidFill>
              <a:latin typeface="Open Sans"/>
              <a:ea typeface="Open Sans"/>
              <a:cs typeface="Open Sans"/>
              <a:sym typeface="Arial"/>
            </a:endParaRPr>
          </a:p>
          <a:p>
            <a:endParaRPr lang="es-ES" sz="2800" b="1">
              <a:solidFill>
                <a:srgbClr val="85754D"/>
              </a:solidFill>
              <a:latin typeface="Arial"/>
              <a:ea typeface="Arial"/>
              <a:cs typeface="Arial"/>
              <a:sym typeface="Arial"/>
            </a:endParaRPr>
          </a:p>
          <a:p>
            <a:pPr marL="457200" indent="-457200">
              <a:buFont typeface="Arial,Sans-Serif"/>
              <a:buChar char="•"/>
            </a:pPr>
            <a:r>
              <a:rPr lang="es-ES" sz="2000">
                <a:latin typeface="Open Sans"/>
                <a:ea typeface="+mn-lt"/>
                <a:cs typeface="+mn-lt"/>
                <a:sym typeface="Arial"/>
              </a:rPr>
              <a:t>Estrés por los impactos en la salud humana en la comunidad.</a:t>
            </a:r>
            <a:endParaRPr lang="es-ES" sz="2000">
              <a:latin typeface="Open Sans"/>
              <a:ea typeface="+mn-lt"/>
              <a:cs typeface="+mn-lt"/>
            </a:endParaRPr>
          </a:p>
          <a:p>
            <a:pPr marL="457200" indent="-457200">
              <a:spcBef>
                <a:spcPts val="1000"/>
              </a:spcBef>
              <a:buFont typeface="Arial,Sans-Serif"/>
              <a:buChar char="•"/>
            </a:pPr>
            <a:r>
              <a:rPr lang="en-US" sz="2000" err="1">
                <a:latin typeface="Open Sans"/>
                <a:ea typeface="+mn-lt"/>
                <a:cs typeface="+mn-lt"/>
                <a:sym typeface="Arial"/>
              </a:rPr>
              <a:t>Estrés</a:t>
            </a:r>
            <a:r>
              <a:rPr lang="en-US" sz="2000">
                <a:latin typeface="Open Sans"/>
                <a:ea typeface="+mn-lt"/>
                <a:cs typeface="+mn-lt"/>
                <a:sym typeface="Arial"/>
              </a:rPr>
              <a:t> </a:t>
            </a:r>
            <a:r>
              <a:rPr lang="en-US" sz="2000" err="1">
                <a:latin typeface="Open Sans"/>
                <a:ea typeface="+mn-lt"/>
                <a:cs typeface="+mn-lt"/>
                <a:sym typeface="Arial"/>
              </a:rPr>
              <a:t>causado</a:t>
            </a:r>
            <a:r>
              <a:rPr lang="en-US" sz="2000">
                <a:latin typeface="Open Sans"/>
                <a:ea typeface="+mn-lt"/>
                <a:cs typeface="+mn-lt"/>
                <a:sym typeface="Arial"/>
              </a:rPr>
              <a:t> </a:t>
            </a:r>
            <a:r>
              <a:rPr lang="en-US" sz="2000" err="1">
                <a:latin typeface="Open Sans"/>
                <a:ea typeface="+mn-lt"/>
                <a:cs typeface="+mn-lt"/>
                <a:sym typeface="Arial"/>
              </a:rPr>
              <a:t>por</a:t>
            </a:r>
            <a:r>
              <a:rPr lang="en-US" sz="2000">
                <a:latin typeface="Open Sans"/>
                <a:ea typeface="+mn-lt"/>
                <a:cs typeface="+mn-lt"/>
                <a:sym typeface="Arial"/>
              </a:rPr>
              <a:t> </a:t>
            </a:r>
            <a:r>
              <a:rPr lang="en-US" sz="2000" err="1">
                <a:latin typeface="Open Sans"/>
                <a:ea typeface="+mn-lt"/>
                <a:cs typeface="+mn-lt"/>
                <a:sym typeface="Arial"/>
              </a:rPr>
              <a:t>el</a:t>
            </a:r>
            <a:r>
              <a:rPr lang="en-US" sz="2000">
                <a:latin typeface="Open Sans"/>
                <a:ea typeface="+mn-lt"/>
                <a:cs typeface="+mn-lt"/>
                <a:sym typeface="Arial"/>
              </a:rPr>
              <a:t> </a:t>
            </a:r>
            <a:r>
              <a:rPr lang="en-US" sz="2000" err="1">
                <a:latin typeface="Open Sans"/>
                <a:ea typeface="+mn-lt"/>
                <a:cs typeface="+mn-lt"/>
                <a:sym typeface="Arial"/>
              </a:rPr>
              <a:t>miedo</a:t>
            </a:r>
            <a:r>
              <a:rPr lang="en-US" sz="2000">
                <a:latin typeface="Open Sans"/>
                <a:ea typeface="+mn-lt"/>
                <a:cs typeface="+mn-lt"/>
                <a:sym typeface="Arial"/>
              </a:rPr>
              <a:t> a </a:t>
            </a:r>
            <a:r>
              <a:rPr lang="en-US" sz="2000" err="1">
                <a:latin typeface="Open Sans"/>
                <a:ea typeface="+mn-lt"/>
                <a:cs typeface="+mn-lt"/>
                <a:sym typeface="Arial"/>
              </a:rPr>
              <a:t>posibles</a:t>
            </a:r>
            <a:r>
              <a:rPr lang="en-US" sz="2000">
                <a:latin typeface="Open Sans"/>
                <a:ea typeface="+mn-lt"/>
                <a:cs typeface="+mn-lt"/>
                <a:sym typeface="Arial"/>
              </a:rPr>
              <a:t> </a:t>
            </a:r>
            <a:r>
              <a:rPr lang="en-US" sz="2000" err="1">
                <a:latin typeface="Open Sans"/>
                <a:ea typeface="+mn-lt"/>
                <a:cs typeface="+mn-lt"/>
                <a:sym typeface="Arial"/>
              </a:rPr>
              <a:t>impactos</a:t>
            </a:r>
            <a:r>
              <a:rPr lang="en-US" sz="2000">
                <a:latin typeface="Open Sans"/>
                <a:ea typeface="+mn-lt"/>
                <a:cs typeface="+mn-lt"/>
                <a:sym typeface="Arial"/>
              </a:rPr>
              <a:t> </a:t>
            </a:r>
            <a:r>
              <a:rPr lang="en-US" sz="2000" err="1">
                <a:latin typeface="Open Sans"/>
                <a:ea typeface="+mn-lt"/>
                <a:cs typeface="+mn-lt"/>
                <a:sym typeface="Arial"/>
              </a:rPr>
              <a:t>en</a:t>
            </a:r>
            <a:r>
              <a:rPr lang="en-US" sz="2000">
                <a:latin typeface="Open Sans"/>
                <a:ea typeface="+mn-lt"/>
                <a:cs typeface="+mn-lt"/>
                <a:sym typeface="Arial"/>
              </a:rPr>
              <a:t> la </a:t>
            </a:r>
            <a:r>
              <a:rPr lang="en-US" sz="2000" err="1">
                <a:latin typeface="Open Sans"/>
                <a:ea typeface="+mn-lt"/>
                <a:cs typeface="+mn-lt"/>
                <a:sym typeface="Arial"/>
              </a:rPr>
              <a:t>salud</a:t>
            </a:r>
            <a:r>
              <a:rPr lang="en-US" sz="2000">
                <a:latin typeface="Open Sans"/>
                <a:ea typeface="+mn-lt"/>
                <a:cs typeface="+mn-lt"/>
                <a:sym typeface="Arial"/>
              </a:rPr>
              <a:t>.</a:t>
            </a:r>
            <a:endParaRPr lang="en-US" sz="2000">
              <a:latin typeface="Open Sans"/>
              <a:ea typeface="+mn-lt"/>
              <a:cs typeface="+mn-lt"/>
            </a:endParaRPr>
          </a:p>
          <a:p>
            <a:pPr marL="457200" indent="-457200">
              <a:spcBef>
                <a:spcPts val="1000"/>
              </a:spcBef>
              <a:buFont typeface="Arial,Sans-Serif"/>
              <a:buChar char="•"/>
            </a:pPr>
            <a:r>
              <a:rPr lang="en-US" sz="2000" err="1">
                <a:latin typeface="Open Sans"/>
                <a:ea typeface="+mn-lt"/>
                <a:cs typeface="+mn-lt"/>
                <a:sym typeface="Arial"/>
              </a:rPr>
              <a:t>Estrés</a:t>
            </a:r>
            <a:r>
              <a:rPr lang="en-US" sz="2000">
                <a:latin typeface="Open Sans"/>
                <a:ea typeface="+mn-lt"/>
                <a:cs typeface="+mn-lt"/>
                <a:sym typeface="Arial"/>
              </a:rPr>
              <a:t> </a:t>
            </a:r>
            <a:r>
              <a:rPr lang="en-US" sz="2000" err="1">
                <a:latin typeface="Open Sans"/>
                <a:ea typeface="+mn-lt"/>
                <a:cs typeface="+mn-lt"/>
                <a:sym typeface="Arial"/>
              </a:rPr>
              <a:t>por</a:t>
            </a:r>
            <a:r>
              <a:rPr lang="en-US" sz="2000">
                <a:latin typeface="Open Sans"/>
                <a:ea typeface="+mn-lt"/>
                <a:cs typeface="+mn-lt"/>
                <a:sym typeface="Arial"/>
              </a:rPr>
              <a:t> la </a:t>
            </a:r>
            <a:r>
              <a:rPr lang="en-US" sz="2000" err="1">
                <a:latin typeface="Open Sans"/>
                <a:ea typeface="+mn-lt"/>
                <a:cs typeface="+mn-lt"/>
                <a:sym typeface="Arial"/>
              </a:rPr>
              <a:t>muerte</a:t>
            </a:r>
            <a:r>
              <a:rPr lang="en-US" sz="2000">
                <a:latin typeface="Open Sans"/>
                <a:ea typeface="+mn-lt"/>
                <a:cs typeface="+mn-lt"/>
                <a:sym typeface="Arial"/>
              </a:rPr>
              <a:t> de </a:t>
            </a:r>
            <a:r>
              <a:rPr lang="en-US" sz="2000" err="1">
                <a:latin typeface="Open Sans"/>
                <a:ea typeface="+mn-lt"/>
                <a:cs typeface="+mn-lt"/>
                <a:sym typeface="Arial"/>
              </a:rPr>
              <a:t>animales</a:t>
            </a:r>
            <a:r>
              <a:rPr lang="en-US" sz="2000">
                <a:latin typeface="Open Sans"/>
                <a:ea typeface="+mn-lt"/>
                <a:cs typeface="+mn-lt"/>
                <a:sym typeface="Arial"/>
              </a:rPr>
              <a:t> y </a:t>
            </a:r>
            <a:r>
              <a:rPr lang="en-US" sz="2000" err="1">
                <a:latin typeface="Open Sans"/>
                <a:ea typeface="+mn-lt"/>
                <a:cs typeface="+mn-lt"/>
                <a:sym typeface="Arial"/>
              </a:rPr>
              <a:t>por</a:t>
            </a:r>
            <a:r>
              <a:rPr lang="en-US" sz="2000">
                <a:latin typeface="Open Sans"/>
                <a:ea typeface="+mn-lt"/>
                <a:cs typeface="+mn-lt"/>
                <a:sym typeface="Arial"/>
              </a:rPr>
              <a:t> </a:t>
            </a:r>
            <a:r>
              <a:rPr lang="en-US" sz="2000" err="1">
                <a:latin typeface="Open Sans"/>
                <a:ea typeface="+mn-lt"/>
                <a:cs typeface="+mn-lt"/>
                <a:sym typeface="Arial"/>
              </a:rPr>
              <a:t>el</a:t>
            </a:r>
            <a:r>
              <a:rPr lang="en-US" sz="2000">
                <a:latin typeface="Open Sans"/>
                <a:ea typeface="+mn-lt"/>
                <a:cs typeface="+mn-lt"/>
                <a:sym typeface="Arial"/>
              </a:rPr>
              <a:t> </a:t>
            </a:r>
            <a:r>
              <a:rPr lang="en-US" sz="2000" err="1">
                <a:latin typeface="Open Sans"/>
                <a:ea typeface="+mn-lt"/>
                <a:cs typeface="+mn-lt"/>
                <a:sym typeface="Arial"/>
              </a:rPr>
              <a:t>cuidado</a:t>
            </a:r>
            <a:r>
              <a:rPr lang="en-US" sz="2000">
                <a:latin typeface="Open Sans"/>
                <a:ea typeface="+mn-lt"/>
                <a:cs typeface="+mn-lt"/>
                <a:sym typeface="Arial"/>
              </a:rPr>
              <a:t> de </a:t>
            </a:r>
            <a:r>
              <a:rPr lang="en-US" sz="2000" err="1">
                <a:latin typeface="Open Sans"/>
                <a:ea typeface="+mn-lt"/>
                <a:cs typeface="+mn-lt"/>
                <a:sym typeface="Arial"/>
              </a:rPr>
              <a:t>animales</a:t>
            </a:r>
            <a:r>
              <a:rPr lang="en-US" sz="2000">
                <a:latin typeface="Open Sans"/>
                <a:ea typeface="+mn-lt"/>
                <a:cs typeface="+mn-lt"/>
                <a:sym typeface="Arial"/>
              </a:rPr>
              <a:t> </a:t>
            </a:r>
            <a:r>
              <a:rPr lang="en-US" sz="2000" err="1">
                <a:latin typeface="Open Sans"/>
                <a:ea typeface="+mn-lt"/>
                <a:cs typeface="+mn-lt"/>
                <a:sym typeface="Arial"/>
              </a:rPr>
              <a:t>enfermos</a:t>
            </a:r>
            <a:r>
              <a:rPr lang="en-US" sz="2000">
                <a:latin typeface="Open Sans"/>
                <a:ea typeface="+mn-lt"/>
                <a:cs typeface="+mn-lt"/>
                <a:sym typeface="Arial"/>
              </a:rPr>
              <a:t>.</a:t>
            </a:r>
            <a:endParaRPr lang="en-US" sz="2000">
              <a:latin typeface="Open Sans"/>
              <a:ea typeface="Open Sans"/>
              <a:cs typeface="Open Sans"/>
            </a:endParaRPr>
          </a:p>
          <a:p>
            <a:pPr marL="457200" indent="-457200">
              <a:spcBef>
                <a:spcPts val="1000"/>
              </a:spcBef>
              <a:buFont typeface="Open Sans,Sans-Serif"/>
              <a:buChar char="•"/>
            </a:pPr>
            <a:r>
              <a:rPr lang="en-US" sz="2000" err="1">
                <a:latin typeface="Open Sans"/>
                <a:ea typeface="+mn-lt"/>
                <a:cs typeface="+mn-lt"/>
              </a:rPr>
              <a:t>Estrés</a:t>
            </a:r>
            <a:r>
              <a:rPr lang="en-US" sz="2000">
                <a:latin typeface="Open Sans"/>
                <a:ea typeface="+mn-lt"/>
                <a:cs typeface="+mn-lt"/>
              </a:rPr>
              <a:t> </a:t>
            </a:r>
            <a:r>
              <a:rPr lang="en-US" sz="2000" err="1">
                <a:latin typeface="Open Sans"/>
                <a:ea typeface="+mn-lt"/>
                <a:cs typeface="+mn-lt"/>
              </a:rPr>
              <a:t>por</a:t>
            </a:r>
            <a:r>
              <a:rPr lang="en-US" sz="2000">
                <a:latin typeface="Open Sans"/>
                <a:ea typeface="+mn-lt"/>
                <a:cs typeface="+mn-lt"/>
              </a:rPr>
              <a:t> la </a:t>
            </a:r>
            <a:r>
              <a:rPr lang="en-US" sz="2000" err="1">
                <a:latin typeface="Open Sans"/>
                <a:ea typeface="+mn-lt"/>
                <a:cs typeface="+mn-lt"/>
              </a:rPr>
              <a:t>pérdida</a:t>
            </a:r>
            <a:r>
              <a:rPr lang="en-US" sz="2000">
                <a:latin typeface="Open Sans"/>
                <a:ea typeface="+mn-lt"/>
                <a:cs typeface="+mn-lt"/>
              </a:rPr>
              <a:t> de </a:t>
            </a:r>
            <a:r>
              <a:rPr lang="en-US" sz="2000" err="1">
                <a:latin typeface="Open Sans"/>
                <a:ea typeface="+mn-lt"/>
                <a:cs typeface="+mn-lt"/>
              </a:rPr>
              <a:t>trabajo</a:t>
            </a:r>
            <a:r>
              <a:rPr lang="en-US" sz="2000">
                <a:latin typeface="Open Sans"/>
                <a:ea typeface="+mn-lt"/>
                <a:cs typeface="+mn-lt"/>
              </a:rPr>
              <a:t> y de </a:t>
            </a:r>
            <a:r>
              <a:rPr lang="en-US" sz="2000" err="1">
                <a:latin typeface="Open Sans"/>
                <a:ea typeface="+mn-lt"/>
                <a:cs typeface="+mn-lt"/>
              </a:rPr>
              <a:t>ingresos</a:t>
            </a:r>
            <a:r>
              <a:rPr lang="en-US" sz="2000">
                <a:latin typeface="Open Sans"/>
                <a:ea typeface="+mn-lt"/>
                <a:cs typeface="+mn-lt"/>
              </a:rPr>
              <a:t>.</a:t>
            </a:r>
            <a:endParaRPr lang="en-US" sz="2000">
              <a:latin typeface="Open Sans"/>
              <a:ea typeface="Open Sans"/>
              <a:cs typeface="Open Sans"/>
            </a:endParaRPr>
          </a:p>
          <a:p>
            <a:endParaRPr lang="es-ES" sz="2800" b="1" i="0" u="none" strike="noStrike" cap="none">
              <a:solidFill>
                <a:srgbClr val="85754D"/>
              </a:solidFill>
              <a:latin typeface="Arial"/>
              <a:ea typeface="Open Sans"/>
              <a:cs typeface="Arial"/>
            </a:endParaRPr>
          </a:p>
        </p:txBody>
      </p:sp>
      <p:sp>
        <p:nvSpPr>
          <p:cNvPr id="462" name="Google Shape;462;p23"/>
          <p:cNvSpPr/>
          <p:nvPr/>
        </p:nvSpPr>
        <p:spPr>
          <a:xfrm>
            <a:off x="5977217" y="3244334"/>
            <a:ext cx="23756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463" name="Google Shape;463;p23"/>
          <p:cNvSpPr/>
          <p:nvPr/>
        </p:nvSpPr>
        <p:spPr>
          <a:xfrm>
            <a:off x="5977217" y="3244334"/>
            <a:ext cx="23756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464" name="Google Shape;464;p23"/>
          <p:cNvSpPr/>
          <p:nvPr/>
        </p:nvSpPr>
        <p:spPr>
          <a:xfrm>
            <a:off x="5977217" y="3244334"/>
            <a:ext cx="23756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465" name="Google Shape;465;p23"/>
          <p:cNvSpPr/>
          <p:nvPr/>
        </p:nvSpPr>
        <p:spPr>
          <a:xfrm>
            <a:off x="5977217" y="3244334"/>
            <a:ext cx="23756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466" name="Google Shape;466;p23"/>
          <p:cNvSpPr/>
          <p:nvPr/>
        </p:nvSpPr>
        <p:spPr>
          <a:xfrm>
            <a:off x="5977217" y="3244334"/>
            <a:ext cx="23756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467" name="Google Shape;467;p23"/>
          <p:cNvSpPr/>
          <p:nvPr/>
        </p:nvSpPr>
        <p:spPr>
          <a:xfrm>
            <a:off x="5977217" y="3244334"/>
            <a:ext cx="23756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pic>
        <p:nvPicPr>
          <p:cNvPr id="3" name="Audio 2">
            <a:hlinkClick r:id="" action="ppaction://media"/>
            <a:extLst>
              <a:ext uri="{FF2B5EF4-FFF2-40B4-BE49-F238E27FC236}">
                <a16:creationId xmlns:a16="http://schemas.microsoft.com/office/drawing/2014/main" id="{31217BBF-637D-0B4A-927F-49891AE8788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pic>
        <p:nvPicPr>
          <p:cNvPr id="5" name="Graphic 4" descr="Head with gears with solid fill">
            <a:extLst>
              <a:ext uri="{FF2B5EF4-FFF2-40B4-BE49-F238E27FC236}">
                <a16:creationId xmlns:a16="http://schemas.microsoft.com/office/drawing/2014/main" id="{8816A071-595C-7F98-66E2-4569B490219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flipH="1">
            <a:off x="8903065" y="2755142"/>
            <a:ext cx="2582779" cy="2582779"/>
          </a:xfrm>
          <a:prstGeom prst="rect">
            <a:avLst/>
          </a:prstGeom>
        </p:spPr>
      </p:pic>
      <p:graphicFrame>
        <p:nvGraphicFramePr>
          <p:cNvPr id="12" name="Table 11">
            <a:extLst>
              <a:ext uri="{FF2B5EF4-FFF2-40B4-BE49-F238E27FC236}">
                <a16:creationId xmlns:a16="http://schemas.microsoft.com/office/drawing/2014/main" id="{A5A47C03-52E1-8B09-247F-050E61D1D7F5}"/>
              </a:ext>
            </a:extLst>
          </p:cNvPr>
          <p:cNvGraphicFramePr>
            <a:graphicFrameLocks noGrp="1"/>
          </p:cNvGraphicFramePr>
          <p:nvPr>
            <p:extLst>
              <p:ext uri="{D42A27DB-BD31-4B8C-83A1-F6EECF244321}">
                <p14:modId xmlns:p14="http://schemas.microsoft.com/office/powerpoint/2010/main" val="2305250140"/>
              </p:ext>
            </p:extLst>
          </p:nvPr>
        </p:nvGraphicFramePr>
        <p:xfrm>
          <a:off x="818788" y="3416518"/>
          <a:ext cx="9904847" cy="765366"/>
        </p:xfrm>
        <a:graphic>
          <a:graphicData uri="http://schemas.openxmlformats.org/drawingml/2006/table">
            <a:tbl>
              <a:tblPr firstRow="1" firstCol="1" bandRow="1">
                <a:tableStyleId>{5C22544A-7EE6-4342-B048-85BDC9FD1C3A}</a:tableStyleId>
              </a:tblPr>
              <a:tblGrid>
                <a:gridCol w="9904847">
                  <a:extLst>
                    <a:ext uri="{9D8B030D-6E8A-4147-A177-3AD203B41FA5}">
                      <a16:colId xmlns:a16="http://schemas.microsoft.com/office/drawing/2014/main" val="4140712491"/>
                    </a:ext>
                  </a:extLst>
                </a:gridCol>
              </a:tblGrid>
              <a:tr h="502603">
                <a:tc>
                  <a:txBody>
                    <a:bodyPr/>
                    <a:lstStyle/>
                    <a:p>
                      <a:pPr marL="0" marR="0" algn="ctr">
                        <a:lnSpc>
                          <a:spcPct val="107000"/>
                        </a:lnSpc>
                        <a:spcAft>
                          <a:spcPts val="800"/>
                        </a:spcAft>
                        <a:buNone/>
                      </a:pPr>
                      <a:r>
                        <a:rPr lang="es-ES" sz="2400">
                          <a:effectLst/>
                        </a:rPr>
                        <a:t>En la página 8 de la plantilla del Plan de PCI, complete la casilla "Bienestar de los trabajadores".</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969650553"/>
                  </a:ext>
                </a:extLst>
              </a:tr>
            </a:tbl>
          </a:graphicData>
        </a:graphic>
      </p:graphicFrame>
    </p:spTree>
    <p:extLst>
      <p:ext uri="{BB962C8B-B14F-4D97-AF65-F5344CB8AC3E}">
        <p14:creationId xmlns:p14="http://schemas.microsoft.com/office/powerpoint/2010/main" val="2589207628"/>
      </p:ext>
    </p:extLst>
  </p:cSld>
  <p:clrMapOvr>
    <a:masterClrMapping/>
  </p:clrMapOvr>
  <mc:AlternateContent xmlns:mc="http://schemas.openxmlformats.org/markup-compatibility/2006">
    <mc:Choice xmlns:p14="http://schemas.microsoft.com/office/powerpoint/2010/main" Requires="p14">
      <p:transition spd="slow" p14:dur="2000" advTm="31551"/>
    </mc:Choice>
    <mc:Fallback>
      <p:transition spd="slow" advTm="315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E180D4A7-C9FB-4DFB-919C-405C955672EB}">
      <p14:showEvtLst xmlns:p14="http://schemas.microsoft.com/office/powerpoint/2010/main">
        <p14:playEvt time="19" objId="2"/>
        <p14:stopEvt time="31548" objId="2"/>
      </p14:showEvtLst>
    </p:ext>
  </p:extLs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A45F5E-3F76-CF67-AE52-9E09F7728483}"/>
              </a:ext>
            </a:extLst>
          </p:cNvPr>
          <p:cNvPicPr>
            <a:picLocks noChangeAspect="1"/>
          </p:cNvPicPr>
          <p:nvPr/>
        </p:nvPicPr>
        <p:blipFill>
          <a:blip r:embed="rId3"/>
          <a:srcRect t="19"/>
          <a:stretch>
            <a:fillRect/>
          </a:stretch>
        </p:blipFill>
        <p:spPr>
          <a:xfrm>
            <a:off x="1524" y="1282"/>
            <a:ext cx="12191980" cy="6856718"/>
          </a:xfrm>
          <a:prstGeom prst="rect">
            <a:avLst/>
          </a:prstGeom>
          <a:solidFill>
            <a:srgbClr val="4B2E83"/>
          </a:solidFill>
        </p:spPr>
      </p:pic>
      <p:sp>
        <p:nvSpPr>
          <p:cNvPr id="4" name="TextBox 3">
            <a:extLst>
              <a:ext uri="{FF2B5EF4-FFF2-40B4-BE49-F238E27FC236}">
                <a16:creationId xmlns:a16="http://schemas.microsoft.com/office/drawing/2014/main" id="{7EA5EB2D-160E-5267-CE0D-651F1D449818}"/>
              </a:ext>
            </a:extLst>
          </p:cNvPr>
          <p:cNvSpPr txBox="1"/>
          <p:nvPr/>
        </p:nvSpPr>
        <p:spPr>
          <a:xfrm>
            <a:off x="230109" y="4012136"/>
            <a:ext cx="6016519" cy="2123658"/>
          </a:xfrm>
          <a:prstGeom prst="rect">
            <a:avLst/>
          </a:prstGeom>
          <a:noFill/>
        </p:spPr>
        <p:txBody>
          <a:bodyPr wrap="square" lIns="91440" tIns="45720" rIns="91440" bIns="45720" rtlCol="0" anchor="t">
            <a:spAutoFit/>
          </a:bodyPr>
          <a:lstStyle/>
          <a:p>
            <a:r>
              <a:rPr lang="en-US" sz="4400" b="1" err="1">
                <a:solidFill>
                  <a:schemeClr val="bg1"/>
                </a:solidFill>
                <a:ea typeface="+mn-lt"/>
                <a:cs typeface="+mn-lt"/>
              </a:rPr>
              <a:t>Manejo</a:t>
            </a:r>
            <a:r>
              <a:rPr lang="en-US" sz="4400" b="1">
                <a:solidFill>
                  <a:schemeClr val="bg1"/>
                </a:solidFill>
                <a:ea typeface="+mn-lt"/>
                <a:cs typeface="+mn-lt"/>
              </a:rPr>
              <a:t> de </a:t>
            </a:r>
            <a:r>
              <a:rPr lang="en-US" sz="4400" b="1" err="1">
                <a:solidFill>
                  <a:schemeClr val="bg1"/>
                </a:solidFill>
                <a:ea typeface="+mn-lt"/>
                <a:cs typeface="+mn-lt"/>
              </a:rPr>
              <a:t>registros</a:t>
            </a:r>
            <a:r>
              <a:rPr lang="en-US" sz="4400" b="1">
                <a:solidFill>
                  <a:schemeClr val="bg1"/>
                </a:solidFill>
                <a:ea typeface="+mn-lt"/>
                <a:cs typeface="+mn-lt"/>
              </a:rPr>
              <a:t>,</a:t>
            </a:r>
            <a:br>
              <a:rPr lang="en-US" sz="4400" b="1">
                <a:solidFill>
                  <a:schemeClr val="bg1"/>
                </a:solidFill>
                <a:ea typeface="+mn-lt"/>
                <a:cs typeface="+mn-lt"/>
              </a:rPr>
            </a:br>
            <a:r>
              <a:rPr lang="en-US" sz="4400" b="1" err="1">
                <a:solidFill>
                  <a:schemeClr val="bg1"/>
                </a:solidFill>
                <a:ea typeface="+mn-lt"/>
                <a:cs typeface="+mn-lt"/>
              </a:rPr>
              <a:t>notificación</a:t>
            </a:r>
            <a:r>
              <a:rPr lang="en-US" sz="4400" b="1">
                <a:solidFill>
                  <a:schemeClr val="bg1"/>
                </a:solidFill>
                <a:ea typeface="+mn-lt"/>
                <a:cs typeface="+mn-lt"/>
              </a:rPr>
              <a:t> y </a:t>
            </a:r>
            <a:r>
              <a:rPr lang="en-US" sz="4400" b="1" err="1">
                <a:solidFill>
                  <a:schemeClr val="bg1"/>
                </a:solidFill>
                <a:ea typeface="+mn-lt"/>
                <a:cs typeface="+mn-lt"/>
              </a:rPr>
              <a:t>reporte</a:t>
            </a:r>
            <a:r>
              <a:rPr lang="en-US" sz="4400" b="1">
                <a:solidFill>
                  <a:schemeClr val="bg1"/>
                </a:solidFill>
                <a:ea typeface="+mn-lt"/>
                <a:cs typeface="+mn-lt"/>
              </a:rPr>
              <a:t> de </a:t>
            </a:r>
            <a:r>
              <a:rPr lang="en-US" sz="4400" b="1" err="1">
                <a:solidFill>
                  <a:schemeClr val="bg1"/>
                </a:solidFill>
                <a:ea typeface="+mn-lt"/>
                <a:cs typeface="+mn-lt"/>
              </a:rPr>
              <a:t>infecciones</a:t>
            </a:r>
            <a:endParaRPr lang="en-US" b="1" err="1">
              <a:solidFill>
                <a:schemeClr val="bg1"/>
              </a:solidFill>
            </a:endParaRPr>
          </a:p>
        </p:txBody>
      </p:sp>
      <p:sp>
        <p:nvSpPr>
          <p:cNvPr id="5" name="TextBox 4"/>
          <p:cNvSpPr txBox="1"/>
          <p:nvPr/>
        </p:nvSpPr>
        <p:spPr>
          <a:xfrm>
            <a:off x="230109" y="3018712"/>
            <a:ext cx="7200900" cy="830997"/>
          </a:xfrm>
          <a:prstGeom prst="rect">
            <a:avLst/>
          </a:prstGeom>
          <a:noFill/>
        </p:spPr>
        <p:txBody>
          <a:bodyPr wrap="square" lIns="91440" tIns="45720" rIns="91440" bIns="45720" rtlCol="0" anchor="t">
            <a:spAutoFit/>
          </a:bodyPr>
          <a:lstStyle/>
          <a:p>
            <a:r>
              <a:rPr lang="en-US" sz="2400" spc="300">
                <a:solidFill>
                  <a:schemeClr val="bg1"/>
                </a:solidFill>
                <a:latin typeface="Open Sans"/>
                <a:ea typeface="Open Sans"/>
                <a:cs typeface="Open Sans"/>
              </a:rPr>
              <a:t>PROTEGIENDO LA SALUD DEL </a:t>
            </a:r>
          </a:p>
          <a:p>
            <a:r>
              <a:rPr lang="en-US" sz="2400" spc="300">
                <a:solidFill>
                  <a:schemeClr val="bg1"/>
                </a:solidFill>
                <a:latin typeface="Open Sans"/>
                <a:ea typeface="Open Sans"/>
                <a:cs typeface="Open Sans"/>
              </a:rPr>
              <a:t>TRABAJADOR</a:t>
            </a:r>
            <a:endParaRPr lang="en-US"/>
          </a:p>
        </p:txBody>
      </p:sp>
    </p:spTree>
    <p:extLst>
      <p:ext uri="{BB962C8B-B14F-4D97-AF65-F5344CB8AC3E}">
        <p14:creationId xmlns:p14="http://schemas.microsoft.com/office/powerpoint/2010/main" val="3764313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BC06C-1375-83CE-B58E-8AF15657911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3D11159-251B-B21F-6116-057060FA38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671" y="827968"/>
            <a:ext cx="11074970" cy="349920"/>
          </a:xfrm>
          <a:prstGeom prst="rect">
            <a:avLst/>
          </a:prstGeom>
        </p:spPr>
      </p:pic>
      <p:sp>
        <p:nvSpPr>
          <p:cNvPr id="2" name="Title 1">
            <a:extLst>
              <a:ext uri="{FF2B5EF4-FFF2-40B4-BE49-F238E27FC236}">
                <a16:creationId xmlns:a16="http://schemas.microsoft.com/office/drawing/2014/main" id="{EFBDA052-5953-E455-D77A-19B874EFC9D3}"/>
              </a:ext>
            </a:extLst>
          </p:cNvPr>
          <p:cNvSpPr>
            <a:spLocks noGrp="1"/>
          </p:cNvSpPr>
          <p:nvPr>
            <p:ph type="title"/>
          </p:nvPr>
        </p:nvSpPr>
        <p:spPr>
          <a:xfrm>
            <a:off x="642797" y="170622"/>
            <a:ext cx="11192933" cy="1313468"/>
          </a:xfrm>
        </p:spPr>
        <p:txBody>
          <a:bodyPr/>
          <a:lstStyle/>
          <a:p>
            <a:r>
              <a:rPr lang="en-US" sz="3600" err="1">
                <a:latin typeface="Calibri"/>
                <a:ea typeface="Calibri"/>
                <a:cs typeface="Calibri"/>
              </a:rPr>
              <a:t>Manejo</a:t>
            </a:r>
            <a:r>
              <a:rPr lang="en-US" sz="3600">
                <a:latin typeface="Calibri"/>
                <a:ea typeface="Calibri"/>
                <a:cs typeface="Calibri"/>
              </a:rPr>
              <a:t> y </a:t>
            </a:r>
            <a:r>
              <a:rPr lang="en-US" sz="3600" err="1">
                <a:latin typeface="Calibri"/>
                <a:ea typeface="Calibri"/>
                <a:cs typeface="Calibri"/>
              </a:rPr>
              <a:t>mantenimiento</a:t>
            </a:r>
            <a:r>
              <a:rPr lang="en-US" sz="3600">
                <a:latin typeface="Calibri"/>
                <a:ea typeface="Calibri"/>
                <a:cs typeface="Calibri"/>
              </a:rPr>
              <a:t> de </a:t>
            </a:r>
            <a:r>
              <a:rPr lang="en-US" sz="3600" err="1">
                <a:latin typeface="Calibri"/>
                <a:ea typeface="Calibri"/>
                <a:cs typeface="Calibri"/>
              </a:rPr>
              <a:t>registros</a:t>
            </a:r>
            <a:r>
              <a:rPr lang="en-US" sz="3600">
                <a:latin typeface="Calibri"/>
                <a:ea typeface="Calibri"/>
                <a:cs typeface="Calibri"/>
              </a:rPr>
              <a:t> de </a:t>
            </a:r>
            <a:r>
              <a:rPr lang="en-US" sz="3600" err="1">
                <a:latin typeface="Calibri"/>
                <a:ea typeface="Calibri"/>
                <a:cs typeface="Calibri"/>
              </a:rPr>
              <a:t>los</a:t>
            </a:r>
            <a:r>
              <a:rPr lang="en-US" sz="3600">
                <a:latin typeface="Calibri"/>
                <a:ea typeface="Calibri"/>
                <a:cs typeface="Calibri"/>
              </a:rPr>
              <a:t> </a:t>
            </a:r>
            <a:r>
              <a:rPr lang="en-US" sz="3600" err="1">
                <a:latin typeface="Calibri"/>
                <a:ea typeface="Calibri"/>
                <a:cs typeface="Calibri"/>
              </a:rPr>
              <a:t>empleados</a:t>
            </a:r>
            <a:endParaRPr lang="en-US" sz="3600" err="1"/>
          </a:p>
          <a:p>
            <a:endParaRPr lang="en-US" altLang="zh-CN" sz="3600"/>
          </a:p>
        </p:txBody>
      </p:sp>
      <p:sp>
        <p:nvSpPr>
          <p:cNvPr id="3" name="Content Placeholder 2">
            <a:extLst>
              <a:ext uri="{FF2B5EF4-FFF2-40B4-BE49-F238E27FC236}">
                <a16:creationId xmlns:a16="http://schemas.microsoft.com/office/drawing/2014/main" id="{632E4C66-AC8F-1B7E-2933-198C05EA7C80}"/>
              </a:ext>
            </a:extLst>
          </p:cNvPr>
          <p:cNvSpPr>
            <a:spLocks noGrp="1"/>
          </p:cNvSpPr>
          <p:nvPr>
            <p:ph idx="1"/>
          </p:nvPr>
        </p:nvSpPr>
        <p:spPr>
          <a:xfrm>
            <a:off x="838201" y="1320650"/>
            <a:ext cx="5580528" cy="4351338"/>
          </a:xfrm>
        </p:spPr>
        <p:txBody>
          <a:bodyPr vert="horz" lIns="91440" tIns="45720" rIns="91440" bIns="45720" rtlCol="0" anchor="t">
            <a:noAutofit/>
          </a:bodyPr>
          <a:lstStyle/>
          <a:p>
            <a:pPr marL="0" indent="0">
              <a:buNone/>
            </a:pPr>
            <a:r>
              <a:rPr lang="en-US" sz="2200" b="1" err="1">
                <a:latin typeface="Calibri"/>
                <a:ea typeface="Calibri"/>
                <a:cs typeface="Calibri"/>
              </a:rPr>
              <a:t>Mantener</a:t>
            </a:r>
            <a:r>
              <a:rPr lang="en-US" sz="2200" b="1">
                <a:latin typeface="Calibri"/>
                <a:ea typeface="Calibri"/>
                <a:cs typeface="Calibri"/>
              </a:rPr>
              <a:t> </a:t>
            </a:r>
            <a:r>
              <a:rPr lang="en-US" sz="2200" b="1" err="1">
                <a:latin typeface="Calibri"/>
                <a:ea typeface="Calibri"/>
                <a:cs typeface="Calibri"/>
              </a:rPr>
              <a:t>los</a:t>
            </a:r>
            <a:r>
              <a:rPr lang="en-US" sz="2200" b="1">
                <a:latin typeface="Calibri"/>
                <a:ea typeface="Calibri"/>
                <a:cs typeface="Calibri"/>
              </a:rPr>
              <a:t> </a:t>
            </a:r>
            <a:r>
              <a:rPr lang="en-US" sz="2200" b="1" err="1">
                <a:latin typeface="Calibri"/>
                <a:ea typeface="Calibri"/>
                <a:cs typeface="Calibri"/>
              </a:rPr>
              <a:t>registros</a:t>
            </a:r>
            <a:r>
              <a:rPr lang="en-US" sz="2200" b="1">
                <a:latin typeface="Calibri"/>
                <a:ea typeface="Calibri"/>
                <a:cs typeface="Calibri"/>
              </a:rPr>
              <a:t> al día:</a:t>
            </a:r>
            <a:endParaRPr lang="en-US" b="1">
              <a:latin typeface="Calibri"/>
              <a:ea typeface="Calibri"/>
              <a:cs typeface="Calibri"/>
            </a:endParaRPr>
          </a:p>
          <a:p>
            <a:r>
              <a:rPr lang="en-US" sz="2000">
                <a:latin typeface="Calibri"/>
                <a:ea typeface="Calibri"/>
                <a:cs typeface="Calibri"/>
              </a:rPr>
              <a:t>Es </a:t>
            </a:r>
            <a:r>
              <a:rPr lang="en-US" sz="2000" err="1">
                <a:latin typeface="Calibri"/>
                <a:ea typeface="Calibri"/>
                <a:cs typeface="Calibri"/>
              </a:rPr>
              <a:t>esencial</a:t>
            </a:r>
            <a:r>
              <a:rPr lang="en-US" sz="2000">
                <a:latin typeface="Calibri"/>
                <a:ea typeface="Calibri"/>
                <a:cs typeface="Calibri"/>
              </a:rPr>
              <a:t> para la </a:t>
            </a:r>
            <a:r>
              <a:rPr lang="en-US" sz="2000" err="1">
                <a:latin typeface="Calibri"/>
                <a:ea typeface="Calibri"/>
                <a:cs typeface="Calibri"/>
              </a:rPr>
              <a:t>salud</a:t>
            </a:r>
            <a:r>
              <a:rPr lang="en-US" sz="2000">
                <a:latin typeface="Calibri"/>
                <a:ea typeface="Calibri"/>
                <a:cs typeface="Calibri"/>
              </a:rPr>
              <a:t>, la </a:t>
            </a:r>
            <a:r>
              <a:rPr lang="en-US" sz="2000" err="1">
                <a:latin typeface="Calibri"/>
                <a:ea typeface="Calibri"/>
                <a:cs typeface="Calibri"/>
              </a:rPr>
              <a:t>seguridad</a:t>
            </a:r>
            <a:r>
              <a:rPr lang="en-US" sz="2000">
                <a:latin typeface="Calibri"/>
                <a:ea typeface="Calibri"/>
                <a:cs typeface="Calibri"/>
              </a:rPr>
              <a:t>, </a:t>
            </a:r>
            <a:r>
              <a:rPr lang="en-US" sz="2000" err="1">
                <a:latin typeface="Calibri"/>
                <a:ea typeface="Calibri"/>
                <a:cs typeface="Calibri"/>
              </a:rPr>
              <a:t>el</a:t>
            </a:r>
            <a:r>
              <a:rPr lang="en-US" sz="2000">
                <a:latin typeface="Calibri"/>
                <a:ea typeface="Calibri"/>
                <a:cs typeface="Calibri"/>
              </a:rPr>
              <a:t> </a:t>
            </a:r>
            <a:r>
              <a:rPr lang="en-US" sz="2000" err="1">
                <a:latin typeface="Calibri"/>
                <a:ea typeface="Calibri"/>
                <a:cs typeface="Calibri"/>
              </a:rPr>
              <a:t>cumplimiento</a:t>
            </a:r>
            <a:r>
              <a:rPr lang="en-US" sz="2000">
                <a:latin typeface="Calibri"/>
                <a:ea typeface="Calibri"/>
                <a:cs typeface="Calibri"/>
              </a:rPr>
              <a:t> </a:t>
            </a:r>
            <a:r>
              <a:rPr lang="en-US" sz="2000" err="1">
                <a:latin typeface="Calibri"/>
                <a:ea typeface="Calibri"/>
                <a:cs typeface="Calibri"/>
              </a:rPr>
              <a:t>normativo</a:t>
            </a:r>
            <a:r>
              <a:rPr lang="en-US" sz="2000">
                <a:latin typeface="Calibri"/>
                <a:ea typeface="Calibri"/>
                <a:cs typeface="Calibri"/>
              </a:rPr>
              <a:t> (</a:t>
            </a:r>
            <a:r>
              <a:rPr lang="en-US" sz="2000" err="1">
                <a:latin typeface="Calibri"/>
                <a:ea typeface="Calibri"/>
                <a:cs typeface="Calibri"/>
              </a:rPr>
              <a:t>regulaciones</a:t>
            </a:r>
            <a:r>
              <a:rPr lang="en-US" sz="2000">
                <a:latin typeface="Calibri"/>
                <a:ea typeface="Calibri"/>
                <a:cs typeface="Calibri"/>
              </a:rPr>
              <a:t>)</a:t>
            </a:r>
            <a:br>
              <a:rPr lang="en-US" sz="2000">
                <a:latin typeface="Calibri"/>
                <a:ea typeface="Calibri"/>
                <a:cs typeface="Calibri"/>
              </a:rPr>
            </a:br>
            <a:r>
              <a:rPr lang="en-US" sz="2000">
                <a:latin typeface="Calibri"/>
                <a:ea typeface="Calibri"/>
                <a:cs typeface="Calibri"/>
              </a:rPr>
              <a:t>y la </a:t>
            </a:r>
            <a:r>
              <a:rPr lang="en-US" sz="2000" err="1">
                <a:latin typeface="Calibri"/>
                <a:ea typeface="Calibri"/>
                <a:cs typeface="Calibri"/>
              </a:rPr>
              <a:t>eficiencia</a:t>
            </a:r>
            <a:r>
              <a:rPr lang="en-US" sz="2000">
                <a:latin typeface="Calibri"/>
                <a:ea typeface="Calibri"/>
                <a:cs typeface="Calibri"/>
              </a:rPr>
              <a:t> </a:t>
            </a:r>
            <a:r>
              <a:rPr lang="en-US" sz="2000" err="1">
                <a:latin typeface="Calibri"/>
                <a:ea typeface="Calibri"/>
                <a:cs typeface="Calibri"/>
              </a:rPr>
              <a:t>operativa</a:t>
            </a:r>
            <a:r>
              <a:rPr lang="en-US" sz="2000">
                <a:latin typeface="Calibri"/>
                <a:ea typeface="Calibri"/>
                <a:cs typeface="Calibri"/>
              </a:rPr>
              <a:t>.</a:t>
            </a:r>
          </a:p>
          <a:p>
            <a:r>
              <a:rPr lang="en-US" sz="2000" err="1">
                <a:latin typeface="Calibri"/>
                <a:ea typeface="Calibri"/>
                <a:cs typeface="Calibri"/>
              </a:rPr>
              <a:t>Apoya</a:t>
            </a:r>
            <a:r>
              <a:rPr lang="en-US" sz="2000">
                <a:latin typeface="Calibri"/>
                <a:ea typeface="Calibri"/>
                <a:cs typeface="Calibri"/>
              </a:rPr>
              <a:t> </a:t>
            </a:r>
            <a:r>
              <a:rPr lang="en-US" sz="2000" err="1">
                <a:latin typeface="Calibri"/>
                <a:ea typeface="Calibri"/>
                <a:cs typeface="Calibri"/>
              </a:rPr>
              <a:t>una</a:t>
            </a:r>
            <a:r>
              <a:rPr lang="en-US" sz="2000">
                <a:latin typeface="Calibri"/>
                <a:ea typeface="Calibri"/>
                <a:cs typeface="Calibri"/>
              </a:rPr>
              <a:t> </a:t>
            </a:r>
            <a:r>
              <a:rPr lang="en-US" sz="2000" err="1">
                <a:latin typeface="Calibri"/>
                <a:ea typeface="Calibri"/>
                <a:cs typeface="Calibri"/>
              </a:rPr>
              <a:t>fuerza</a:t>
            </a:r>
            <a:r>
              <a:rPr lang="en-US" sz="2000">
                <a:latin typeface="Calibri"/>
                <a:ea typeface="Calibri"/>
                <a:cs typeface="Calibri"/>
              </a:rPr>
              <a:t> </a:t>
            </a:r>
            <a:r>
              <a:rPr lang="en-US" sz="2000" err="1">
                <a:latin typeface="Calibri"/>
                <a:ea typeface="Calibri"/>
                <a:cs typeface="Calibri"/>
              </a:rPr>
              <a:t>laboral</a:t>
            </a:r>
            <a:r>
              <a:rPr lang="en-US" sz="2000">
                <a:latin typeface="Calibri"/>
                <a:ea typeface="Calibri"/>
                <a:cs typeface="Calibri"/>
              </a:rPr>
              <a:t> </a:t>
            </a:r>
            <a:r>
              <a:rPr lang="en-US" sz="2000" err="1">
                <a:latin typeface="Calibri"/>
                <a:ea typeface="Calibri"/>
                <a:cs typeface="Calibri"/>
              </a:rPr>
              <a:t>saludable</a:t>
            </a:r>
            <a:r>
              <a:rPr lang="en-US" sz="2000">
                <a:latin typeface="Calibri"/>
                <a:ea typeface="Calibri"/>
                <a:cs typeface="Calibri"/>
              </a:rPr>
              <a:t>, </a:t>
            </a:r>
            <a:r>
              <a:rPr lang="en-US" sz="2000" err="1">
                <a:latin typeface="Calibri"/>
                <a:ea typeface="Calibri"/>
                <a:cs typeface="Calibri"/>
              </a:rPr>
              <a:t>animales</a:t>
            </a:r>
            <a:r>
              <a:rPr lang="en-US" sz="2000">
                <a:latin typeface="Calibri"/>
                <a:ea typeface="Calibri"/>
                <a:cs typeface="Calibri"/>
              </a:rPr>
              <a:t> </a:t>
            </a:r>
            <a:r>
              <a:rPr lang="en-US" sz="2000" err="1">
                <a:latin typeface="Calibri"/>
                <a:ea typeface="Calibri"/>
                <a:cs typeface="Calibri"/>
              </a:rPr>
              <a:t>sanos</a:t>
            </a:r>
            <a:r>
              <a:rPr lang="en-US" sz="2000">
                <a:latin typeface="Calibri"/>
                <a:ea typeface="Calibri"/>
                <a:cs typeface="Calibri"/>
              </a:rPr>
              <a:t> y </a:t>
            </a:r>
            <a:r>
              <a:rPr lang="en-US" sz="2000" err="1">
                <a:latin typeface="Calibri"/>
                <a:ea typeface="Calibri"/>
                <a:cs typeface="Calibri"/>
              </a:rPr>
              <a:t>una</a:t>
            </a:r>
            <a:r>
              <a:rPr lang="en-US" sz="2000">
                <a:latin typeface="Calibri"/>
                <a:ea typeface="Calibri"/>
                <a:cs typeface="Calibri"/>
              </a:rPr>
              <a:t> </a:t>
            </a:r>
            <a:r>
              <a:rPr lang="en-US" sz="2000" err="1">
                <a:latin typeface="Calibri"/>
                <a:ea typeface="Calibri"/>
                <a:cs typeface="Calibri"/>
              </a:rPr>
              <a:t>operación</a:t>
            </a:r>
            <a:r>
              <a:rPr lang="en-US" sz="2000">
                <a:latin typeface="Calibri"/>
                <a:ea typeface="Calibri"/>
                <a:cs typeface="Calibri"/>
              </a:rPr>
              <a:t> </a:t>
            </a:r>
            <a:r>
              <a:rPr lang="en-US" sz="2000" err="1">
                <a:latin typeface="Calibri"/>
                <a:ea typeface="Calibri"/>
                <a:cs typeface="Calibri"/>
              </a:rPr>
              <a:t>lechera</a:t>
            </a:r>
            <a:r>
              <a:rPr lang="en-US" sz="2000">
                <a:latin typeface="Calibri"/>
                <a:ea typeface="Calibri"/>
                <a:cs typeface="Calibri"/>
              </a:rPr>
              <a:t> </a:t>
            </a:r>
            <a:r>
              <a:rPr lang="en-US" sz="2000" err="1">
                <a:latin typeface="Calibri"/>
                <a:ea typeface="Calibri"/>
                <a:cs typeface="Calibri"/>
              </a:rPr>
              <a:t>productiva</a:t>
            </a:r>
            <a:r>
              <a:rPr lang="en-US" sz="2000">
                <a:latin typeface="Calibri"/>
                <a:ea typeface="Calibri"/>
                <a:cs typeface="Calibri"/>
              </a:rPr>
              <a:t>.</a:t>
            </a:r>
            <a:r>
              <a:rPr lang="en-US" altLang="zh-CN" sz="2000">
                <a:latin typeface="Calibri"/>
                <a:ea typeface="Calibri"/>
                <a:cs typeface="Calibri"/>
              </a:rPr>
              <a:t> </a:t>
            </a:r>
            <a:endParaRPr lang="en-US" altLang="zh-CN" sz="2000"/>
          </a:p>
          <a:p>
            <a:pPr marL="0" indent="0">
              <a:buNone/>
            </a:pPr>
            <a:endParaRPr lang="en-US" altLang="zh-CN" sz="2200" b="1"/>
          </a:p>
          <a:p>
            <a:pPr marL="0" indent="0">
              <a:buNone/>
            </a:pPr>
            <a:r>
              <a:rPr lang="en-US" altLang="zh-CN" sz="2200" b="1" err="1">
                <a:latin typeface="Calibri"/>
                <a:ea typeface="Calibri"/>
                <a:cs typeface="Calibri"/>
              </a:rPr>
              <a:t>Responsibilidades</a:t>
            </a:r>
            <a:r>
              <a:rPr lang="en-US" altLang="zh-CN" sz="2200" b="1">
                <a:latin typeface="Calibri"/>
                <a:ea typeface="Calibri"/>
                <a:cs typeface="Calibri"/>
              </a:rPr>
              <a:t> de la </a:t>
            </a:r>
            <a:r>
              <a:rPr lang="en-US" altLang="zh-CN" sz="2200" b="1" err="1">
                <a:latin typeface="Calibri"/>
                <a:ea typeface="Calibri"/>
                <a:cs typeface="Calibri"/>
              </a:rPr>
              <a:t>granja</a:t>
            </a:r>
            <a:r>
              <a:rPr lang="en-US" altLang="zh-CN" sz="2200" b="1">
                <a:latin typeface="Calibri"/>
                <a:ea typeface="Calibri"/>
                <a:cs typeface="Calibri"/>
              </a:rPr>
              <a:t>:</a:t>
            </a:r>
          </a:p>
          <a:p>
            <a:r>
              <a:rPr lang="en-US" altLang="zh-CN" sz="2000" err="1">
                <a:latin typeface="Calibri"/>
                <a:ea typeface="Calibri"/>
                <a:cs typeface="Calibri"/>
              </a:rPr>
              <a:t>Confidencialidad</a:t>
            </a:r>
            <a:endParaRPr lang="en-US" altLang="zh-CN" sz="2000"/>
          </a:p>
          <a:p>
            <a:r>
              <a:rPr lang="en-US" altLang="zh-CN" sz="2000" err="1">
                <a:latin typeface="Calibri"/>
                <a:ea typeface="Calibri"/>
                <a:cs typeface="Calibri"/>
              </a:rPr>
              <a:t>Cumplimiento</a:t>
            </a:r>
            <a:r>
              <a:rPr lang="en-US" altLang="zh-CN" sz="2000">
                <a:latin typeface="Calibri"/>
                <a:ea typeface="Calibri"/>
                <a:cs typeface="Calibri"/>
              </a:rPr>
              <a:t> legal</a:t>
            </a:r>
          </a:p>
          <a:p>
            <a:r>
              <a:rPr lang="en-US" altLang="zh-CN" sz="2000" err="1">
                <a:latin typeface="Calibri"/>
                <a:ea typeface="Calibri"/>
                <a:cs typeface="Calibri"/>
              </a:rPr>
              <a:t>Conservar</a:t>
            </a:r>
            <a:r>
              <a:rPr lang="en-US" altLang="zh-CN" sz="2000">
                <a:latin typeface="Calibri"/>
                <a:ea typeface="Calibri"/>
                <a:cs typeface="Calibri"/>
              </a:rPr>
              <a:t> </a:t>
            </a:r>
            <a:r>
              <a:rPr lang="en-US" altLang="zh-CN" sz="2000" err="1">
                <a:latin typeface="Calibri"/>
                <a:ea typeface="Calibri"/>
                <a:cs typeface="Calibri"/>
              </a:rPr>
              <a:t>los</a:t>
            </a:r>
            <a:r>
              <a:rPr lang="en-US" altLang="zh-CN" sz="2000">
                <a:latin typeface="Calibri"/>
                <a:ea typeface="Calibri"/>
                <a:cs typeface="Calibri"/>
              </a:rPr>
              <a:t> </a:t>
            </a:r>
            <a:r>
              <a:rPr lang="en-US" altLang="zh-CN" sz="2000" err="1">
                <a:latin typeface="Calibri"/>
                <a:ea typeface="Calibri"/>
                <a:cs typeface="Calibri"/>
              </a:rPr>
              <a:t>registros</a:t>
            </a:r>
            <a:endParaRPr lang="en-US" altLang="zh-CN" sz="2200" err="1"/>
          </a:p>
        </p:txBody>
      </p:sp>
      <p:sp>
        <p:nvSpPr>
          <p:cNvPr id="6" name="TextBox 5">
            <a:extLst>
              <a:ext uri="{FF2B5EF4-FFF2-40B4-BE49-F238E27FC236}">
                <a16:creationId xmlns:a16="http://schemas.microsoft.com/office/drawing/2014/main" id="{B9BEEB91-4092-4154-F541-815D3420344C}"/>
              </a:ext>
            </a:extLst>
          </p:cNvPr>
          <p:cNvSpPr txBox="1"/>
          <p:nvPr/>
        </p:nvSpPr>
        <p:spPr>
          <a:xfrm>
            <a:off x="7475838" y="3126259"/>
            <a:ext cx="2150076" cy="369332"/>
          </a:xfrm>
          <a:prstGeom prst="rect">
            <a:avLst/>
          </a:prstGeom>
          <a:noFill/>
        </p:spPr>
        <p:txBody>
          <a:bodyPr wrap="square" rtlCol="0">
            <a:spAutoFit/>
          </a:bodyPr>
          <a:lstStyle/>
          <a:p>
            <a:r>
              <a:rPr lang="en-US">
                <a:solidFill>
                  <a:srgbClr val="00B050"/>
                </a:solidFill>
              </a:rPr>
              <a:t>picture</a:t>
            </a:r>
          </a:p>
        </p:txBody>
      </p:sp>
      <p:pic>
        <p:nvPicPr>
          <p:cNvPr id="9" name="Picture 8">
            <a:extLst>
              <a:ext uri="{FF2B5EF4-FFF2-40B4-BE49-F238E27FC236}">
                <a16:creationId xmlns:a16="http://schemas.microsoft.com/office/drawing/2014/main" id="{257B20E8-A963-32D7-7536-3C6551B852A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40653" y="1320649"/>
            <a:ext cx="4351339" cy="4351339"/>
          </a:xfrm>
          <a:prstGeom prst="rect">
            <a:avLst/>
          </a:prstGeom>
        </p:spPr>
      </p:pic>
    </p:spTree>
    <p:extLst>
      <p:ext uri="{BB962C8B-B14F-4D97-AF65-F5344CB8AC3E}">
        <p14:creationId xmlns:p14="http://schemas.microsoft.com/office/powerpoint/2010/main" val="333953157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198B0-EC2B-5A53-5AE4-068D480CB59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EB0B402-BEFC-F279-891B-7F917B6B37D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671" y="827968"/>
            <a:ext cx="11074970" cy="349920"/>
          </a:xfrm>
          <a:prstGeom prst="rect">
            <a:avLst/>
          </a:prstGeom>
        </p:spPr>
      </p:pic>
      <p:sp>
        <p:nvSpPr>
          <p:cNvPr id="2" name="Title 1">
            <a:extLst>
              <a:ext uri="{FF2B5EF4-FFF2-40B4-BE49-F238E27FC236}">
                <a16:creationId xmlns:a16="http://schemas.microsoft.com/office/drawing/2014/main" id="{A00BB175-004E-F72F-A466-0B5386D12F07}"/>
              </a:ext>
            </a:extLst>
          </p:cNvPr>
          <p:cNvSpPr>
            <a:spLocks noGrp="1"/>
          </p:cNvSpPr>
          <p:nvPr>
            <p:ph type="title"/>
          </p:nvPr>
        </p:nvSpPr>
        <p:spPr>
          <a:xfrm>
            <a:off x="715368" y="1289"/>
            <a:ext cx="11277600" cy="1313468"/>
          </a:xfrm>
        </p:spPr>
        <p:txBody>
          <a:bodyPr>
            <a:normAutofit/>
          </a:bodyPr>
          <a:lstStyle/>
          <a:p>
            <a:r>
              <a:rPr lang="en-US" sz="3600" err="1">
                <a:latin typeface="Calibri"/>
                <a:ea typeface="Calibri"/>
                <a:cs typeface="Calibri"/>
              </a:rPr>
              <a:t>Manejo</a:t>
            </a:r>
            <a:r>
              <a:rPr lang="en-US" sz="3600">
                <a:latin typeface="Calibri"/>
                <a:ea typeface="Calibri"/>
                <a:cs typeface="Calibri"/>
              </a:rPr>
              <a:t> y </a:t>
            </a:r>
            <a:r>
              <a:rPr lang="en-US" sz="3600" err="1">
                <a:latin typeface="Calibri"/>
                <a:ea typeface="Calibri"/>
                <a:cs typeface="Calibri"/>
              </a:rPr>
              <a:t>mantenimiento</a:t>
            </a:r>
            <a:r>
              <a:rPr lang="en-US" sz="3600">
                <a:latin typeface="Calibri"/>
                <a:ea typeface="Calibri"/>
                <a:cs typeface="Calibri"/>
              </a:rPr>
              <a:t> de </a:t>
            </a:r>
            <a:r>
              <a:rPr lang="en-US" sz="3600" err="1">
                <a:latin typeface="Calibri"/>
                <a:ea typeface="Calibri"/>
                <a:cs typeface="Calibri"/>
              </a:rPr>
              <a:t>registros</a:t>
            </a:r>
            <a:r>
              <a:rPr lang="en-US" sz="3600">
                <a:latin typeface="Calibri"/>
                <a:ea typeface="Calibri"/>
                <a:cs typeface="Calibri"/>
              </a:rPr>
              <a:t> de </a:t>
            </a:r>
            <a:r>
              <a:rPr lang="en-US" sz="3600" err="1">
                <a:latin typeface="Calibri"/>
                <a:ea typeface="Calibri"/>
                <a:cs typeface="Calibri"/>
              </a:rPr>
              <a:t>los</a:t>
            </a:r>
            <a:r>
              <a:rPr lang="en-US" sz="3600">
                <a:latin typeface="Calibri"/>
                <a:ea typeface="Calibri"/>
                <a:cs typeface="Calibri"/>
              </a:rPr>
              <a:t> </a:t>
            </a:r>
            <a:r>
              <a:rPr lang="en-US" sz="3600" err="1">
                <a:latin typeface="Calibri"/>
                <a:ea typeface="Calibri"/>
                <a:cs typeface="Calibri"/>
              </a:rPr>
              <a:t>empleados</a:t>
            </a:r>
            <a:endParaRPr lang="en-US" sz="3600" b="0" err="1">
              <a:solidFill>
                <a:srgbClr val="000000"/>
              </a:solidFill>
              <a:latin typeface="Calibri"/>
              <a:ea typeface="Calibri"/>
              <a:cs typeface="Calibri"/>
            </a:endParaRPr>
          </a:p>
        </p:txBody>
      </p:sp>
      <p:sp>
        <p:nvSpPr>
          <p:cNvPr id="3" name="Content Placeholder 2">
            <a:extLst>
              <a:ext uri="{FF2B5EF4-FFF2-40B4-BE49-F238E27FC236}">
                <a16:creationId xmlns:a16="http://schemas.microsoft.com/office/drawing/2014/main" id="{F91D9DCF-F71B-0E77-903E-3EF1EA89D640}"/>
              </a:ext>
            </a:extLst>
          </p:cNvPr>
          <p:cNvSpPr>
            <a:spLocks noGrp="1"/>
          </p:cNvSpPr>
          <p:nvPr>
            <p:ph idx="1"/>
          </p:nvPr>
        </p:nvSpPr>
        <p:spPr>
          <a:xfrm>
            <a:off x="838201" y="1320650"/>
            <a:ext cx="9697243" cy="4351338"/>
          </a:xfrm>
        </p:spPr>
        <p:txBody>
          <a:bodyPr vert="horz" lIns="91440" tIns="45720" rIns="91440" bIns="45720" rtlCol="0" anchor="t">
            <a:noAutofit/>
          </a:bodyPr>
          <a:lstStyle/>
          <a:p>
            <a:pPr marL="0" indent="0">
              <a:buNone/>
            </a:pPr>
            <a:endParaRPr lang="en-US" altLang="zh-CN" sz="2200"/>
          </a:p>
          <a:p>
            <a:pPr>
              <a:buNone/>
            </a:pPr>
            <a:r>
              <a:rPr lang="en-US" sz="2200" b="1" err="1">
                <a:latin typeface="Calibri"/>
                <a:ea typeface="Calibri"/>
                <a:cs typeface="Calibri"/>
              </a:rPr>
              <a:t>Conservación</a:t>
            </a:r>
            <a:r>
              <a:rPr lang="en-US" sz="2200" b="1">
                <a:latin typeface="Calibri"/>
                <a:ea typeface="Calibri"/>
                <a:cs typeface="Calibri"/>
              </a:rPr>
              <a:t> de </a:t>
            </a:r>
            <a:r>
              <a:rPr lang="en-US" sz="2200" b="1" err="1">
                <a:latin typeface="Calibri"/>
                <a:ea typeface="Calibri"/>
                <a:cs typeface="Calibri"/>
              </a:rPr>
              <a:t>registros</a:t>
            </a:r>
            <a:r>
              <a:rPr lang="en-US" sz="2200" b="1">
                <a:latin typeface="Calibri"/>
                <a:ea typeface="Calibri"/>
                <a:cs typeface="Calibri"/>
              </a:rPr>
              <a:t> de </a:t>
            </a:r>
            <a:r>
              <a:rPr lang="en-US" sz="2200" b="1" err="1">
                <a:latin typeface="Calibri"/>
                <a:ea typeface="Calibri"/>
                <a:cs typeface="Calibri"/>
              </a:rPr>
              <a:t>capacitación</a:t>
            </a:r>
            <a:r>
              <a:rPr lang="en-US" sz="2200" b="1">
                <a:latin typeface="Calibri"/>
                <a:ea typeface="Calibri"/>
                <a:cs typeface="Calibri"/>
              </a:rPr>
              <a:t> de </a:t>
            </a:r>
            <a:r>
              <a:rPr lang="en-US" sz="2200" b="1" err="1">
                <a:latin typeface="Calibri"/>
                <a:ea typeface="Calibri"/>
                <a:cs typeface="Calibri"/>
              </a:rPr>
              <a:t>los</a:t>
            </a:r>
            <a:r>
              <a:rPr lang="en-US" sz="2200" b="1">
                <a:latin typeface="Calibri"/>
                <a:ea typeface="Calibri"/>
                <a:cs typeface="Calibri"/>
              </a:rPr>
              <a:t> </a:t>
            </a:r>
            <a:r>
              <a:rPr lang="en-US" sz="2200" b="1" err="1">
                <a:latin typeface="Calibri"/>
                <a:ea typeface="Calibri"/>
                <a:cs typeface="Calibri"/>
              </a:rPr>
              <a:t>empleados</a:t>
            </a:r>
            <a:endParaRPr lang="en-US" b="1" err="1"/>
          </a:p>
          <a:p>
            <a:r>
              <a:rPr lang="en-US" sz="2200">
                <a:latin typeface="Calibri"/>
                <a:ea typeface="Calibri"/>
                <a:cs typeface="Calibri"/>
              </a:rPr>
              <a:t>Da </a:t>
            </a:r>
            <a:r>
              <a:rPr lang="en-US" sz="2200" err="1">
                <a:latin typeface="Calibri"/>
                <a:ea typeface="Calibri"/>
                <a:cs typeface="Calibri"/>
              </a:rPr>
              <a:t>seguimiento</a:t>
            </a:r>
            <a:r>
              <a:rPr lang="en-US" sz="2200">
                <a:latin typeface="Calibri"/>
                <a:ea typeface="Calibri"/>
                <a:cs typeface="Calibri"/>
              </a:rPr>
              <a:t> a la </a:t>
            </a:r>
            <a:r>
              <a:rPr lang="en-US" sz="2200" err="1">
                <a:latin typeface="Calibri"/>
                <a:ea typeface="Calibri"/>
                <a:cs typeface="Calibri"/>
              </a:rPr>
              <a:t>participación</a:t>
            </a:r>
            <a:r>
              <a:rPr lang="en-US" sz="2200">
                <a:latin typeface="Calibri"/>
                <a:ea typeface="Calibri"/>
                <a:cs typeface="Calibri"/>
              </a:rPr>
              <a:t> de </a:t>
            </a:r>
            <a:r>
              <a:rPr lang="en-US" sz="2200" err="1">
                <a:latin typeface="Calibri"/>
                <a:ea typeface="Calibri"/>
                <a:cs typeface="Calibri"/>
              </a:rPr>
              <a:t>los</a:t>
            </a:r>
            <a:r>
              <a:rPr lang="en-US" sz="2200">
                <a:latin typeface="Calibri"/>
                <a:ea typeface="Calibri"/>
                <a:cs typeface="Calibri"/>
              </a:rPr>
              <a:t> </a:t>
            </a:r>
            <a:r>
              <a:rPr lang="en-US" sz="2200" err="1">
                <a:latin typeface="Calibri"/>
                <a:ea typeface="Calibri"/>
                <a:cs typeface="Calibri"/>
              </a:rPr>
              <a:t>empleados</a:t>
            </a:r>
            <a:r>
              <a:rPr lang="en-US" sz="2200">
                <a:latin typeface="Calibri"/>
                <a:ea typeface="Calibri"/>
                <a:cs typeface="Calibri"/>
              </a:rPr>
              <a:t> </a:t>
            </a:r>
            <a:r>
              <a:rPr lang="en-US" sz="2200" err="1">
                <a:latin typeface="Calibri"/>
                <a:ea typeface="Calibri"/>
                <a:cs typeface="Calibri"/>
              </a:rPr>
              <a:t>en</a:t>
            </a:r>
            <a:r>
              <a:rPr lang="en-US" sz="2200">
                <a:latin typeface="Calibri"/>
                <a:ea typeface="Calibri"/>
                <a:cs typeface="Calibri"/>
              </a:rPr>
              <a:t> la </a:t>
            </a:r>
            <a:r>
              <a:rPr lang="en-US" sz="2200" err="1">
                <a:latin typeface="Calibri"/>
                <a:ea typeface="Calibri"/>
                <a:cs typeface="Calibri"/>
              </a:rPr>
              <a:t>capacitación</a:t>
            </a:r>
            <a:r>
              <a:rPr lang="en-US" sz="2200">
                <a:latin typeface="Calibri"/>
                <a:ea typeface="Calibri"/>
                <a:cs typeface="Calibri"/>
              </a:rPr>
              <a:t> de PCI</a:t>
            </a:r>
          </a:p>
          <a:p>
            <a:r>
              <a:rPr lang="en-US" sz="2200" err="1">
                <a:latin typeface="Calibri"/>
                <a:ea typeface="Calibri"/>
                <a:cs typeface="Calibri"/>
              </a:rPr>
              <a:t>Garantiza</a:t>
            </a:r>
            <a:r>
              <a:rPr lang="en-US" sz="2200">
                <a:latin typeface="Calibri"/>
                <a:ea typeface="Calibri"/>
                <a:cs typeface="Calibri"/>
              </a:rPr>
              <a:t> </a:t>
            </a:r>
            <a:r>
              <a:rPr lang="en-US" sz="2200" err="1">
                <a:latin typeface="Calibri"/>
                <a:ea typeface="Calibri"/>
                <a:cs typeface="Calibri"/>
              </a:rPr>
              <a:t>que</a:t>
            </a:r>
            <a:r>
              <a:rPr lang="en-US" sz="2200">
                <a:latin typeface="Calibri"/>
                <a:ea typeface="Calibri"/>
                <a:cs typeface="Calibri"/>
              </a:rPr>
              <a:t> </a:t>
            </a:r>
            <a:r>
              <a:rPr lang="en-US" sz="2200" err="1">
                <a:latin typeface="Calibri"/>
                <a:ea typeface="Calibri"/>
                <a:cs typeface="Calibri"/>
              </a:rPr>
              <a:t>todos</a:t>
            </a:r>
            <a:r>
              <a:rPr lang="en-US" sz="2200">
                <a:latin typeface="Calibri"/>
                <a:ea typeface="Calibri"/>
                <a:cs typeface="Calibri"/>
              </a:rPr>
              <a:t> </a:t>
            </a:r>
            <a:r>
              <a:rPr lang="en-US" sz="2200" err="1">
                <a:latin typeface="Calibri"/>
                <a:ea typeface="Calibri"/>
                <a:cs typeface="Calibri"/>
              </a:rPr>
              <a:t>los</a:t>
            </a:r>
            <a:r>
              <a:rPr lang="en-US" sz="2200">
                <a:latin typeface="Calibri"/>
                <a:ea typeface="Calibri"/>
                <a:cs typeface="Calibri"/>
              </a:rPr>
              <a:t> </a:t>
            </a:r>
            <a:r>
              <a:rPr lang="en-US" sz="2200" err="1">
                <a:latin typeface="Calibri"/>
                <a:ea typeface="Calibri"/>
                <a:cs typeface="Calibri"/>
              </a:rPr>
              <a:t>trabajadores</a:t>
            </a:r>
            <a:r>
              <a:rPr lang="en-US" sz="2200">
                <a:latin typeface="Calibri"/>
                <a:ea typeface="Calibri"/>
                <a:cs typeface="Calibri"/>
              </a:rPr>
              <a:t> </a:t>
            </a:r>
            <a:r>
              <a:rPr lang="en-US" sz="2200" err="1">
                <a:latin typeface="Calibri"/>
                <a:ea typeface="Calibri"/>
                <a:cs typeface="Calibri"/>
              </a:rPr>
              <a:t>estén</a:t>
            </a:r>
            <a:r>
              <a:rPr lang="en-US" sz="2200">
                <a:latin typeface="Calibri"/>
                <a:ea typeface="Calibri"/>
                <a:cs typeface="Calibri"/>
              </a:rPr>
              <a:t> </a:t>
            </a:r>
            <a:r>
              <a:rPr lang="en-US" sz="2200" err="1">
                <a:latin typeface="Calibri"/>
                <a:ea typeface="Calibri"/>
                <a:cs typeface="Calibri"/>
              </a:rPr>
              <a:t>preparados</a:t>
            </a:r>
            <a:r>
              <a:rPr lang="en-US" sz="2200">
                <a:latin typeface="Calibri"/>
                <a:ea typeface="Calibri"/>
                <a:cs typeface="Calibri"/>
              </a:rPr>
              <a:t> para </a:t>
            </a:r>
            <a:r>
              <a:rPr lang="en-US" sz="2200" err="1">
                <a:latin typeface="Calibri"/>
                <a:ea typeface="Calibri"/>
                <a:cs typeface="Calibri"/>
              </a:rPr>
              <a:t>manejar</a:t>
            </a:r>
            <a:r>
              <a:rPr lang="en-US" sz="2200">
                <a:latin typeface="Calibri"/>
                <a:ea typeface="Calibri"/>
                <a:cs typeface="Calibri"/>
              </a:rPr>
              <a:t> </a:t>
            </a:r>
            <a:r>
              <a:rPr lang="en-US" sz="2200" err="1">
                <a:latin typeface="Calibri"/>
                <a:ea typeface="Calibri"/>
                <a:cs typeface="Calibri"/>
              </a:rPr>
              <a:t>los</a:t>
            </a:r>
            <a:r>
              <a:rPr lang="en-US" sz="2200">
                <a:latin typeface="Calibri"/>
                <a:ea typeface="Calibri"/>
                <a:cs typeface="Calibri"/>
              </a:rPr>
              <a:t> </a:t>
            </a:r>
            <a:r>
              <a:rPr lang="en-US" sz="2200" err="1">
                <a:latin typeface="Calibri"/>
                <a:ea typeface="Calibri"/>
                <a:cs typeface="Calibri"/>
              </a:rPr>
              <a:t>peligros</a:t>
            </a:r>
            <a:r>
              <a:rPr lang="en-US" sz="2200">
                <a:latin typeface="Calibri"/>
                <a:ea typeface="Calibri"/>
                <a:cs typeface="Calibri"/>
              </a:rPr>
              <a:t> de </a:t>
            </a:r>
            <a:r>
              <a:rPr lang="en-US" sz="2200" err="1">
                <a:latin typeface="Calibri"/>
                <a:ea typeface="Calibri"/>
                <a:cs typeface="Calibri"/>
              </a:rPr>
              <a:t>manera</a:t>
            </a:r>
            <a:r>
              <a:rPr lang="en-US" sz="2200">
                <a:latin typeface="Calibri"/>
                <a:ea typeface="Calibri"/>
                <a:cs typeface="Calibri"/>
              </a:rPr>
              <a:t> </a:t>
            </a:r>
            <a:r>
              <a:rPr lang="en-US" sz="2200" err="1">
                <a:latin typeface="Calibri"/>
                <a:ea typeface="Calibri"/>
                <a:cs typeface="Calibri"/>
              </a:rPr>
              <a:t>segura</a:t>
            </a:r>
            <a:endParaRPr lang="en-US" err="1"/>
          </a:p>
          <a:p>
            <a:pPr>
              <a:buNone/>
            </a:pPr>
            <a:r>
              <a:rPr lang="en-US" sz="2200" b="1" err="1">
                <a:latin typeface="Calibri"/>
                <a:ea typeface="Calibri"/>
                <a:cs typeface="Calibri"/>
              </a:rPr>
              <a:t>Conservación</a:t>
            </a:r>
            <a:r>
              <a:rPr lang="en-US" sz="2200" b="1">
                <a:latin typeface="Calibri"/>
                <a:ea typeface="Calibri"/>
                <a:cs typeface="Calibri"/>
              </a:rPr>
              <a:t> de </a:t>
            </a:r>
            <a:r>
              <a:rPr lang="en-US" sz="2200" b="1" err="1">
                <a:latin typeface="Calibri"/>
                <a:ea typeface="Calibri"/>
                <a:cs typeface="Calibri"/>
              </a:rPr>
              <a:t>registros</a:t>
            </a:r>
            <a:r>
              <a:rPr lang="en-US" sz="2200" b="1">
                <a:latin typeface="Calibri"/>
                <a:ea typeface="Calibri"/>
                <a:cs typeface="Calibri"/>
              </a:rPr>
              <a:t> de la </a:t>
            </a:r>
            <a:r>
              <a:rPr lang="en-US" sz="2200" b="1" err="1">
                <a:latin typeface="Calibri"/>
                <a:ea typeface="Calibri"/>
                <a:cs typeface="Calibri"/>
              </a:rPr>
              <a:t>información</a:t>
            </a:r>
            <a:r>
              <a:rPr lang="en-US" sz="2200" b="1">
                <a:latin typeface="Calibri"/>
                <a:ea typeface="Calibri"/>
                <a:cs typeface="Calibri"/>
              </a:rPr>
              <a:t> de </a:t>
            </a:r>
            <a:r>
              <a:rPr lang="en-US" sz="2200" b="1" err="1">
                <a:latin typeface="Calibri"/>
                <a:ea typeface="Calibri"/>
                <a:cs typeface="Calibri"/>
              </a:rPr>
              <a:t>contacto</a:t>
            </a:r>
            <a:r>
              <a:rPr lang="en-US" sz="2200" b="1">
                <a:latin typeface="Calibri"/>
                <a:ea typeface="Calibri"/>
                <a:cs typeface="Calibri"/>
              </a:rPr>
              <a:t> de </a:t>
            </a:r>
            <a:r>
              <a:rPr lang="en-US" sz="2200" b="1" err="1">
                <a:latin typeface="Calibri"/>
                <a:ea typeface="Calibri"/>
                <a:cs typeface="Calibri"/>
              </a:rPr>
              <a:t>los</a:t>
            </a:r>
            <a:r>
              <a:rPr lang="en-US" sz="2200" b="1">
                <a:latin typeface="Calibri"/>
                <a:ea typeface="Calibri"/>
                <a:cs typeface="Calibri"/>
              </a:rPr>
              <a:t> </a:t>
            </a:r>
            <a:r>
              <a:rPr lang="en-US" sz="2200" b="1" err="1">
                <a:latin typeface="Calibri"/>
                <a:ea typeface="Calibri"/>
                <a:cs typeface="Calibri"/>
              </a:rPr>
              <a:t>empleados</a:t>
            </a:r>
            <a:endParaRPr lang="en-US" err="1"/>
          </a:p>
          <a:p>
            <a:r>
              <a:rPr lang="en-US" sz="2200">
                <a:latin typeface="Calibri"/>
                <a:ea typeface="Calibri"/>
                <a:cs typeface="Calibri"/>
              </a:rPr>
              <a:t>Los </a:t>
            </a:r>
            <a:r>
              <a:rPr lang="en-US" sz="2200" err="1">
                <a:latin typeface="Calibri"/>
                <a:ea typeface="Calibri"/>
                <a:cs typeface="Calibri"/>
              </a:rPr>
              <a:t>registros</a:t>
            </a:r>
            <a:r>
              <a:rPr lang="en-US" sz="2200">
                <a:latin typeface="Calibri"/>
                <a:ea typeface="Calibri"/>
                <a:cs typeface="Calibri"/>
              </a:rPr>
              <a:t> </a:t>
            </a:r>
            <a:r>
              <a:rPr lang="en-US" sz="2200" err="1">
                <a:latin typeface="Calibri"/>
                <a:ea typeface="Calibri"/>
                <a:cs typeface="Calibri"/>
              </a:rPr>
              <a:t>actualizados</a:t>
            </a:r>
            <a:r>
              <a:rPr lang="en-US" sz="2200">
                <a:latin typeface="Calibri"/>
                <a:ea typeface="Calibri"/>
                <a:cs typeface="Calibri"/>
              </a:rPr>
              <a:t> </a:t>
            </a:r>
            <a:r>
              <a:rPr lang="en-US" sz="2200" err="1">
                <a:latin typeface="Calibri"/>
                <a:ea typeface="Calibri"/>
                <a:cs typeface="Calibri"/>
              </a:rPr>
              <a:t>permiten</a:t>
            </a:r>
            <a:r>
              <a:rPr lang="en-US" sz="2200">
                <a:latin typeface="Calibri"/>
                <a:ea typeface="Calibri"/>
                <a:cs typeface="Calibri"/>
              </a:rPr>
              <a:t> </a:t>
            </a:r>
            <a:r>
              <a:rPr lang="en-US" sz="2200" err="1">
                <a:latin typeface="Calibri"/>
                <a:ea typeface="Calibri"/>
                <a:cs typeface="Calibri"/>
              </a:rPr>
              <a:t>identificar</a:t>
            </a:r>
            <a:r>
              <a:rPr lang="en-US" sz="2200">
                <a:latin typeface="Calibri"/>
                <a:ea typeface="Calibri"/>
                <a:cs typeface="Calibri"/>
              </a:rPr>
              <a:t> </a:t>
            </a:r>
            <a:r>
              <a:rPr lang="en-US" sz="2200" err="1">
                <a:latin typeface="Calibri"/>
                <a:ea typeface="Calibri"/>
                <a:cs typeface="Calibri"/>
              </a:rPr>
              <a:t>rápidamente</a:t>
            </a:r>
            <a:r>
              <a:rPr lang="en-US" sz="2200">
                <a:latin typeface="Calibri"/>
                <a:ea typeface="Calibri"/>
                <a:cs typeface="Calibri"/>
              </a:rPr>
              <a:t> a </a:t>
            </a:r>
            <a:r>
              <a:rPr lang="en-US" sz="2200" err="1">
                <a:latin typeface="Calibri"/>
                <a:ea typeface="Calibri"/>
                <a:cs typeface="Calibri"/>
              </a:rPr>
              <a:t>los</a:t>
            </a:r>
            <a:r>
              <a:rPr lang="en-US" sz="2200">
                <a:latin typeface="Calibri"/>
                <a:ea typeface="Calibri"/>
                <a:cs typeface="Calibri"/>
              </a:rPr>
              <a:t> </a:t>
            </a:r>
            <a:r>
              <a:rPr lang="en-US" sz="2200" err="1">
                <a:latin typeface="Calibri"/>
                <a:ea typeface="Calibri"/>
                <a:cs typeface="Calibri"/>
              </a:rPr>
              <a:t>trabajadores</a:t>
            </a:r>
            <a:r>
              <a:rPr lang="en-US" sz="2200">
                <a:latin typeface="Calibri"/>
                <a:ea typeface="Calibri"/>
                <a:cs typeface="Calibri"/>
              </a:rPr>
              <a:t> </a:t>
            </a:r>
            <a:r>
              <a:rPr lang="en-US" sz="2200" err="1">
                <a:latin typeface="Calibri"/>
                <a:ea typeface="Calibri"/>
                <a:cs typeface="Calibri"/>
              </a:rPr>
              <a:t>potencialmente</a:t>
            </a:r>
            <a:r>
              <a:rPr lang="en-US" sz="2200">
                <a:latin typeface="Calibri"/>
                <a:ea typeface="Calibri"/>
                <a:cs typeface="Calibri"/>
              </a:rPr>
              <a:t> </a:t>
            </a:r>
            <a:r>
              <a:rPr lang="en-US" sz="2200" err="1">
                <a:latin typeface="Calibri"/>
                <a:ea typeface="Calibri"/>
                <a:cs typeface="Calibri"/>
              </a:rPr>
              <a:t>expuestos</a:t>
            </a:r>
            <a:r>
              <a:rPr lang="en-US" sz="2200">
                <a:latin typeface="Calibri"/>
                <a:ea typeface="Calibri"/>
                <a:cs typeface="Calibri"/>
              </a:rPr>
              <a:t> </a:t>
            </a:r>
            <a:r>
              <a:rPr lang="en-US" sz="2200" err="1">
                <a:latin typeface="Calibri"/>
                <a:ea typeface="Calibri"/>
                <a:cs typeface="Calibri"/>
              </a:rPr>
              <a:t>durante</a:t>
            </a:r>
            <a:r>
              <a:rPr lang="en-US" sz="2200">
                <a:latin typeface="Calibri"/>
                <a:ea typeface="Calibri"/>
                <a:cs typeface="Calibri"/>
              </a:rPr>
              <a:t> </a:t>
            </a:r>
            <a:r>
              <a:rPr lang="en-US" sz="2200" err="1">
                <a:latin typeface="Calibri"/>
                <a:ea typeface="Calibri"/>
                <a:cs typeface="Calibri"/>
              </a:rPr>
              <a:t>brotes</a:t>
            </a:r>
            <a:r>
              <a:rPr lang="en-US" sz="2200">
                <a:latin typeface="Calibri"/>
                <a:ea typeface="Calibri"/>
                <a:cs typeface="Calibri"/>
              </a:rPr>
              <a:t> de </a:t>
            </a:r>
            <a:r>
              <a:rPr lang="en-US" sz="2200" err="1">
                <a:latin typeface="Calibri"/>
                <a:ea typeface="Calibri"/>
                <a:cs typeface="Calibri"/>
              </a:rPr>
              <a:t>enfermedades</a:t>
            </a:r>
            <a:r>
              <a:rPr lang="en-US" sz="2200">
                <a:latin typeface="Calibri"/>
                <a:ea typeface="Calibri"/>
                <a:cs typeface="Calibri"/>
              </a:rPr>
              <a:t>.</a:t>
            </a:r>
          </a:p>
        </p:txBody>
      </p:sp>
      <p:pic>
        <p:nvPicPr>
          <p:cNvPr id="7" name="Graphic 6" descr="Checklist with solid fill">
            <a:extLst>
              <a:ext uri="{FF2B5EF4-FFF2-40B4-BE49-F238E27FC236}">
                <a16:creationId xmlns:a16="http://schemas.microsoft.com/office/drawing/2014/main" id="{665A59F6-81D4-3701-022B-E07FA6E559F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162172" y="1716358"/>
            <a:ext cx="2255158" cy="2255158"/>
          </a:xfrm>
          <a:prstGeom prst="rect">
            <a:avLst/>
          </a:prstGeom>
        </p:spPr>
      </p:pic>
    </p:spTree>
    <p:extLst>
      <p:ext uri="{BB962C8B-B14F-4D97-AF65-F5344CB8AC3E}">
        <p14:creationId xmlns:p14="http://schemas.microsoft.com/office/powerpoint/2010/main" val="189258150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2C69E-F06E-EFCD-6B5B-203A2E0B1FC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99FD456-A39B-383C-7C97-4CCD7ACBC33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671" y="827968"/>
            <a:ext cx="11074970" cy="349920"/>
          </a:xfrm>
          <a:prstGeom prst="rect">
            <a:avLst/>
          </a:prstGeom>
        </p:spPr>
      </p:pic>
      <p:sp>
        <p:nvSpPr>
          <p:cNvPr id="2" name="Title 1">
            <a:extLst>
              <a:ext uri="{FF2B5EF4-FFF2-40B4-BE49-F238E27FC236}">
                <a16:creationId xmlns:a16="http://schemas.microsoft.com/office/drawing/2014/main" id="{E551AE61-391E-E776-EB34-58B8B893E7B7}"/>
              </a:ext>
            </a:extLst>
          </p:cNvPr>
          <p:cNvSpPr>
            <a:spLocks noGrp="1"/>
          </p:cNvSpPr>
          <p:nvPr>
            <p:ph type="title"/>
          </p:nvPr>
        </p:nvSpPr>
        <p:spPr>
          <a:xfrm>
            <a:off x="715368" y="1289"/>
            <a:ext cx="11277600" cy="1313468"/>
          </a:xfrm>
        </p:spPr>
        <p:txBody>
          <a:bodyPr>
            <a:normAutofit/>
          </a:bodyPr>
          <a:lstStyle/>
          <a:p>
            <a:r>
              <a:rPr lang="en-US" sz="3600" err="1">
                <a:latin typeface="Calibri"/>
                <a:ea typeface="Calibri"/>
                <a:cs typeface="Calibri"/>
              </a:rPr>
              <a:t>Manejo</a:t>
            </a:r>
            <a:r>
              <a:rPr lang="en-US" sz="3600">
                <a:latin typeface="Calibri"/>
                <a:ea typeface="Calibri"/>
                <a:cs typeface="Calibri"/>
              </a:rPr>
              <a:t> y </a:t>
            </a:r>
            <a:r>
              <a:rPr lang="en-US" sz="3600" err="1">
                <a:latin typeface="Calibri"/>
                <a:ea typeface="Calibri"/>
                <a:cs typeface="Calibri"/>
              </a:rPr>
              <a:t>mantenimiento</a:t>
            </a:r>
            <a:r>
              <a:rPr lang="en-US" sz="3600">
                <a:latin typeface="Calibri"/>
                <a:ea typeface="Calibri"/>
                <a:cs typeface="Calibri"/>
              </a:rPr>
              <a:t> de </a:t>
            </a:r>
            <a:r>
              <a:rPr lang="en-US" sz="3600" err="1">
                <a:latin typeface="Calibri"/>
                <a:ea typeface="Calibri"/>
                <a:cs typeface="Calibri"/>
              </a:rPr>
              <a:t>registros</a:t>
            </a:r>
            <a:r>
              <a:rPr lang="en-US" sz="3600">
                <a:latin typeface="Calibri"/>
                <a:ea typeface="Calibri"/>
                <a:cs typeface="Calibri"/>
              </a:rPr>
              <a:t> de </a:t>
            </a:r>
            <a:r>
              <a:rPr lang="en-US" sz="3600" err="1">
                <a:latin typeface="Calibri"/>
                <a:ea typeface="Calibri"/>
                <a:cs typeface="Calibri"/>
              </a:rPr>
              <a:t>los</a:t>
            </a:r>
            <a:r>
              <a:rPr lang="en-US" sz="3600">
                <a:latin typeface="Calibri"/>
                <a:ea typeface="Calibri"/>
                <a:cs typeface="Calibri"/>
              </a:rPr>
              <a:t> </a:t>
            </a:r>
            <a:r>
              <a:rPr lang="en-US" sz="3600" err="1">
                <a:latin typeface="Calibri"/>
                <a:ea typeface="Calibri"/>
                <a:cs typeface="Calibri"/>
              </a:rPr>
              <a:t>empleados</a:t>
            </a:r>
            <a:endParaRPr lang="en-US" sz="3600" b="0" err="1">
              <a:solidFill>
                <a:srgbClr val="000000"/>
              </a:solidFill>
              <a:latin typeface="Calibri"/>
              <a:ea typeface="Calibri"/>
              <a:cs typeface="Calibri"/>
            </a:endParaRPr>
          </a:p>
        </p:txBody>
      </p:sp>
      <p:graphicFrame>
        <p:nvGraphicFramePr>
          <p:cNvPr id="8" name="Content Placeholder 3">
            <a:extLst>
              <a:ext uri="{FF2B5EF4-FFF2-40B4-BE49-F238E27FC236}">
                <a16:creationId xmlns:a16="http://schemas.microsoft.com/office/drawing/2014/main" id="{9241AF59-94CD-2D66-A121-58FA7FD46E28}"/>
              </a:ext>
            </a:extLst>
          </p:cNvPr>
          <p:cNvGraphicFramePr>
            <a:graphicFrameLocks noGrp="1"/>
          </p:cNvGraphicFramePr>
          <p:nvPr>
            <p:ph idx="1"/>
            <p:extLst>
              <p:ext uri="{D42A27DB-BD31-4B8C-83A1-F6EECF244321}">
                <p14:modId xmlns:p14="http://schemas.microsoft.com/office/powerpoint/2010/main" val="3510017920"/>
              </p:ext>
            </p:extLst>
          </p:nvPr>
        </p:nvGraphicFramePr>
        <p:xfrm>
          <a:off x="408122" y="2584949"/>
          <a:ext cx="11375756" cy="1688102"/>
        </p:xfrm>
        <a:graphic>
          <a:graphicData uri="http://schemas.openxmlformats.org/drawingml/2006/table">
            <a:tbl>
              <a:tblPr firstRow="1" firstCol="1" bandRow="1">
                <a:tableStyleId>{5C22544A-7EE6-4342-B048-85BDC9FD1C3A}</a:tableStyleId>
              </a:tblPr>
              <a:tblGrid>
                <a:gridCol w="11375756">
                  <a:extLst>
                    <a:ext uri="{9D8B030D-6E8A-4147-A177-3AD203B41FA5}">
                      <a16:colId xmlns:a16="http://schemas.microsoft.com/office/drawing/2014/main" val="3762107522"/>
                    </a:ext>
                  </a:extLst>
                </a:gridCol>
              </a:tblGrid>
              <a:tr h="1688102">
                <a:tc>
                  <a:txBody>
                    <a:bodyPr/>
                    <a:lstStyle/>
                    <a:p>
                      <a:pPr marL="0" marR="0" lvl="0" algn="l">
                        <a:lnSpc>
                          <a:spcPct val="107000"/>
                        </a:lnSpc>
                        <a:spcAft>
                          <a:spcPts val="800"/>
                        </a:spcAft>
                        <a:buNone/>
                      </a:pPr>
                      <a:r>
                        <a:rPr lang="en-US" sz="3300" b="1" i="0" u="none" strike="noStrike" noProof="0">
                          <a:effectLst/>
                          <a:latin typeface="Calibri"/>
                        </a:rPr>
                        <a:t>En la </a:t>
                      </a:r>
                      <a:r>
                        <a:rPr lang="en-US" sz="3300" b="1" i="0" u="none" strike="noStrike" noProof="0" err="1">
                          <a:effectLst/>
                          <a:latin typeface="Calibri"/>
                        </a:rPr>
                        <a:t>página</a:t>
                      </a:r>
                      <a:r>
                        <a:rPr lang="en-US" sz="3300" b="1" i="0" u="none" strike="noStrike" noProof="0">
                          <a:effectLst/>
                          <a:latin typeface="Calibri"/>
                        </a:rPr>
                        <a:t> 9 de la </a:t>
                      </a:r>
                      <a:r>
                        <a:rPr lang="en-US" sz="3300" b="1" i="0" u="none" strike="noStrike" noProof="0" err="1">
                          <a:effectLst/>
                          <a:latin typeface="Calibri"/>
                        </a:rPr>
                        <a:t>plantilla</a:t>
                      </a:r>
                      <a:r>
                        <a:rPr lang="en-US" sz="3300" b="1" i="0" u="none" strike="noStrike" noProof="0">
                          <a:effectLst/>
                          <a:latin typeface="Calibri"/>
                        </a:rPr>
                        <a:t> del Plan de PCI, complete la </a:t>
                      </a:r>
                      <a:r>
                        <a:rPr lang="en-US" sz="3300" b="1" i="0" u="none" strike="noStrike" noProof="0" err="1">
                          <a:effectLst/>
                          <a:latin typeface="Calibri"/>
                        </a:rPr>
                        <a:t>casilla</a:t>
                      </a:r>
                      <a:r>
                        <a:rPr lang="en-US" sz="3300" b="1" i="0" u="none" strike="noStrike" noProof="0">
                          <a:effectLst/>
                          <a:latin typeface="Calibri"/>
                        </a:rPr>
                        <a:t> de </a:t>
                      </a:r>
                      <a:r>
                        <a:rPr lang="en-US" sz="3300" b="1" i="0" u="none" strike="noStrike" noProof="0" err="1">
                          <a:effectLst/>
                          <a:latin typeface="Calibri"/>
                        </a:rPr>
                        <a:t>verificación</a:t>
                      </a:r>
                      <a:r>
                        <a:rPr lang="en-US" sz="3300" b="1" i="0" u="none" strike="noStrike" noProof="0">
                          <a:effectLst/>
                          <a:latin typeface="Calibri"/>
                        </a:rPr>
                        <a:t> de “</a:t>
                      </a:r>
                      <a:r>
                        <a:rPr lang="es-ES" sz="3300" b="1" i="0" u="none" strike="noStrike" noProof="0">
                          <a:effectLst/>
                          <a:latin typeface="+mn-lt"/>
                        </a:rPr>
                        <a:t>Gestión y mantenimiento de registros de los empleados</a:t>
                      </a:r>
                      <a:r>
                        <a:rPr lang="en-US" sz="3300" b="1" i="0" u="none" strike="noStrike" noProof="0">
                          <a:effectLst/>
                          <a:latin typeface="Calibri"/>
                        </a:rPr>
                        <a:t>”.</a:t>
                      </a:r>
                      <a:endParaRPr lang="en-US" b="1"/>
                    </a:p>
                  </a:txBody>
                  <a:tcPr marL="188595" marR="188595" marT="0" marB="0" anchor="ctr"/>
                </a:tc>
                <a:extLst>
                  <a:ext uri="{0D108BD9-81ED-4DB2-BD59-A6C34878D82A}">
                    <a16:rowId xmlns:a16="http://schemas.microsoft.com/office/drawing/2014/main" val="1922365365"/>
                  </a:ext>
                </a:extLst>
              </a:tr>
            </a:tbl>
          </a:graphicData>
        </a:graphic>
      </p:graphicFrame>
    </p:spTree>
    <p:extLst>
      <p:ext uri="{BB962C8B-B14F-4D97-AF65-F5344CB8AC3E}">
        <p14:creationId xmlns:p14="http://schemas.microsoft.com/office/powerpoint/2010/main" val="99906629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01146-1B25-2203-3DA8-125286758E0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10EDB4D-C46C-A3C8-7A83-94B44F8DE68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671" y="827968"/>
            <a:ext cx="11074970" cy="349920"/>
          </a:xfrm>
          <a:prstGeom prst="rect">
            <a:avLst/>
          </a:prstGeom>
        </p:spPr>
      </p:pic>
      <p:sp>
        <p:nvSpPr>
          <p:cNvPr id="2" name="Title 1">
            <a:extLst>
              <a:ext uri="{FF2B5EF4-FFF2-40B4-BE49-F238E27FC236}">
                <a16:creationId xmlns:a16="http://schemas.microsoft.com/office/drawing/2014/main" id="{D1733978-70AC-3094-D6ED-C14F4D84400C}"/>
              </a:ext>
            </a:extLst>
          </p:cNvPr>
          <p:cNvSpPr>
            <a:spLocks noGrp="1"/>
          </p:cNvSpPr>
          <p:nvPr>
            <p:ph type="title"/>
          </p:nvPr>
        </p:nvSpPr>
        <p:spPr>
          <a:xfrm>
            <a:off x="715368" y="1289"/>
            <a:ext cx="11301790" cy="1313468"/>
          </a:xfrm>
        </p:spPr>
        <p:txBody>
          <a:bodyPr>
            <a:normAutofit/>
          </a:bodyPr>
          <a:lstStyle/>
          <a:p>
            <a:r>
              <a:rPr lang="en-US" sz="4000" err="1">
                <a:latin typeface="Calibri"/>
                <a:ea typeface="Calibri"/>
                <a:cs typeface="Calibri"/>
              </a:rPr>
              <a:t>Cumplimiento</a:t>
            </a:r>
            <a:r>
              <a:rPr lang="en-US" sz="4000">
                <a:latin typeface="Calibri"/>
                <a:ea typeface="Calibri"/>
                <a:cs typeface="Calibri"/>
              </a:rPr>
              <a:t> de las </a:t>
            </a:r>
            <a:r>
              <a:rPr lang="en-US" sz="4000" err="1">
                <a:latin typeface="Calibri"/>
                <a:ea typeface="Calibri"/>
                <a:cs typeface="Calibri"/>
              </a:rPr>
              <a:t>pólizas</a:t>
            </a:r>
            <a:r>
              <a:rPr lang="en-US" sz="4000">
                <a:latin typeface="Calibri"/>
                <a:ea typeface="Calibri"/>
                <a:cs typeface="Calibri"/>
              </a:rPr>
              <a:t> de </a:t>
            </a:r>
            <a:r>
              <a:rPr lang="en-US" sz="4000" err="1">
                <a:latin typeface="Calibri"/>
                <a:ea typeface="Calibri"/>
                <a:cs typeface="Calibri"/>
              </a:rPr>
              <a:t>registro</a:t>
            </a:r>
            <a:r>
              <a:rPr lang="en-US" sz="4000">
                <a:latin typeface="Calibri"/>
                <a:ea typeface="Calibri"/>
                <a:cs typeface="Calibri"/>
              </a:rPr>
              <a:t> OSHA 300</a:t>
            </a:r>
            <a:endParaRPr lang="en-US" sz="4000"/>
          </a:p>
        </p:txBody>
      </p:sp>
      <p:pic>
        <p:nvPicPr>
          <p:cNvPr id="6" name="Picture 5">
            <a:extLst>
              <a:ext uri="{FF2B5EF4-FFF2-40B4-BE49-F238E27FC236}">
                <a16:creationId xmlns:a16="http://schemas.microsoft.com/office/drawing/2014/main" id="{7FF9907E-72FB-7F7A-0E75-A814066FAEFD}"/>
              </a:ext>
            </a:extLst>
          </p:cNvPr>
          <p:cNvPicPr>
            <a:picLocks noChangeAspect="1"/>
          </p:cNvPicPr>
          <p:nvPr/>
        </p:nvPicPr>
        <p:blipFill>
          <a:blip r:embed="rId4"/>
          <a:stretch>
            <a:fillRect/>
          </a:stretch>
        </p:blipFill>
        <p:spPr>
          <a:xfrm>
            <a:off x="2381250" y="1520683"/>
            <a:ext cx="7429500" cy="4581525"/>
          </a:xfrm>
          <a:prstGeom prst="rect">
            <a:avLst/>
          </a:prstGeom>
        </p:spPr>
      </p:pic>
    </p:spTree>
    <p:extLst>
      <p:ext uri="{BB962C8B-B14F-4D97-AF65-F5344CB8AC3E}">
        <p14:creationId xmlns:p14="http://schemas.microsoft.com/office/powerpoint/2010/main" val="89581386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614EF-35E9-D9A3-E362-84E96233353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131D733-D194-AC4D-A5E6-CE51789C1AD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671" y="827968"/>
            <a:ext cx="11074970" cy="349920"/>
          </a:xfrm>
          <a:prstGeom prst="rect">
            <a:avLst/>
          </a:prstGeom>
        </p:spPr>
      </p:pic>
      <p:sp>
        <p:nvSpPr>
          <p:cNvPr id="2" name="Title 1">
            <a:extLst>
              <a:ext uri="{FF2B5EF4-FFF2-40B4-BE49-F238E27FC236}">
                <a16:creationId xmlns:a16="http://schemas.microsoft.com/office/drawing/2014/main" id="{C73EC97E-E300-8D75-E540-79E98AE82B72}"/>
              </a:ext>
            </a:extLst>
          </p:cNvPr>
          <p:cNvSpPr>
            <a:spLocks noGrp="1"/>
          </p:cNvSpPr>
          <p:nvPr>
            <p:ph type="title"/>
          </p:nvPr>
        </p:nvSpPr>
        <p:spPr>
          <a:xfrm>
            <a:off x="599913" y="314665"/>
            <a:ext cx="11369963" cy="1360199"/>
          </a:xfrm>
        </p:spPr>
        <p:txBody>
          <a:bodyPr/>
          <a:lstStyle/>
          <a:p>
            <a:r>
              <a:rPr lang="en-US" sz="4000" err="1">
                <a:latin typeface="Calibri"/>
                <a:ea typeface="Calibri"/>
                <a:cs typeface="Calibri"/>
              </a:rPr>
              <a:t>Cumplimiento</a:t>
            </a:r>
            <a:r>
              <a:rPr lang="en-US" sz="4000">
                <a:latin typeface="Calibri"/>
                <a:ea typeface="Calibri"/>
                <a:cs typeface="Calibri"/>
              </a:rPr>
              <a:t> de las </a:t>
            </a:r>
            <a:r>
              <a:rPr lang="en-US" sz="4000" err="1">
                <a:latin typeface="Calibri"/>
                <a:ea typeface="Calibri"/>
                <a:cs typeface="Calibri"/>
              </a:rPr>
              <a:t>pólizas</a:t>
            </a:r>
            <a:r>
              <a:rPr lang="en-US" sz="4000">
                <a:latin typeface="Calibri"/>
                <a:ea typeface="Calibri"/>
                <a:cs typeface="Calibri"/>
              </a:rPr>
              <a:t> del Registro OSHA 300</a:t>
            </a:r>
            <a:endParaRPr lang="en-US" sz="4000" b="0">
              <a:solidFill>
                <a:srgbClr val="000000"/>
              </a:solidFill>
              <a:latin typeface="Calibri"/>
              <a:ea typeface="Calibri"/>
              <a:cs typeface="Calibri"/>
            </a:endParaRPr>
          </a:p>
          <a:p>
            <a:endParaRPr lang="en-US" altLang="zh-CN"/>
          </a:p>
        </p:txBody>
      </p:sp>
      <p:pic>
        <p:nvPicPr>
          <p:cNvPr id="6" name="Picture 5">
            <a:extLst>
              <a:ext uri="{FF2B5EF4-FFF2-40B4-BE49-F238E27FC236}">
                <a16:creationId xmlns:a16="http://schemas.microsoft.com/office/drawing/2014/main" id="{C8DDCF11-B449-12A1-5F0F-1D38DF9865E0}"/>
              </a:ext>
            </a:extLst>
          </p:cNvPr>
          <p:cNvPicPr>
            <a:picLocks noChangeAspect="1"/>
          </p:cNvPicPr>
          <p:nvPr/>
        </p:nvPicPr>
        <p:blipFill>
          <a:blip r:embed="rId4">
            <a:alphaModFix amt="48000"/>
          </a:blip>
          <a:stretch>
            <a:fillRect/>
          </a:stretch>
        </p:blipFill>
        <p:spPr>
          <a:xfrm>
            <a:off x="2381250" y="1520683"/>
            <a:ext cx="7429500" cy="4581525"/>
          </a:xfrm>
          <a:prstGeom prst="rect">
            <a:avLst/>
          </a:prstGeom>
        </p:spPr>
      </p:pic>
      <p:graphicFrame>
        <p:nvGraphicFramePr>
          <p:cNvPr id="5" name="Content Placeholder 4">
            <a:extLst>
              <a:ext uri="{FF2B5EF4-FFF2-40B4-BE49-F238E27FC236}">
                <a16:creationId xmlns:a16="http://schemas.microsoft.com/office/drawing/2014/main" id="{65F65B5D-5B90-0EAA-5A0B-09D357ED4CE1}"/>
              </a:ext>
            </a:extLst>
          </p:cNvPr>
          <p:cNvGraphicFramePr>
            <a:graphicFrameLocks noGrp="1"/>
          </p:cNvGraphicFramePr>
          <p:nvPr>
            <p:ph idx="1"/>
            <p:extLst>
              <p:ext uri="{D42A27DB-BD31-4B8C-83A1-F6EECF244321}">
                <p14:modId xmlns:p14="http://schemas.microsoft.com/office/powerpoint/2010/main" val="2281308052"/>
              </p:ext>
            </p:extLst>
          </p:nvPr>
        </p:nvGraphicFramePr>
        <p:xfrm>
          <a:off x="982459" y="3317469"/>
          <a:ext cx="10313393" cy="1012000"/>
        </p:xfrm>
        <a:graphic>
          <a:graphicData uri="http://schemas.openxmlformats.org/drawingml/2006/table">
            <a:tbl>
              <a:tblPr firstRow="1" firstCol="1" bandRow="1">
                <a:tableStyleId>{5C22544A-7EE6-4342-B048-85BDC9FD1C3A}</a:tableStyleId>
              </a:tblPr>
              <a:tblGrid>
                <a:gridCol w="10313393">
                  <a:extLst>
                    <a:ext uri="{9D8B030D-6E8A-4147-A177-3AD203B41FA5}">
                      <a16:colId xmlns:a16="http://schemas.microsoft.com/office/drawing/2014/main" val="2802408039"/>
                    </a:ext>
                  </a:extLst>
                </a:gridCol>
              </a:tblGrid>
              <a:tr h="987951">
                <a:tc>
                  <a:txBody>
                    <a:bodyPr/>
                    <a:lstStyle/>
                    <a:p>
                      <a:pPr lvl="0" algn="ctr">
                        <a:lnSpc>
                          <a:spcPct val="100000"/>
                        </a:lnSpc>
                        <a:spcBef>
                          <a:spcPts val="0"/>
                        </a:spcBef>
                        <a:spcAft>
                          <a:spcPts val="0"/>
                        </a:spcAft>
                        <a:buNone/>
                      </a:pPr>
                      <a:r>
                        <a:rPr lang="en-US" sz="2400" b="1" i="0" u="none" strike="noStrike" noProof="0">
                          <a:effectLst/>
                          <a:latin typeface="Calibri"/>
                        </a:rPr>
                        <a:t>En la </a:t>
                      </a:r>
                      <a:r>
                        <a:rPr lang="en-US" sz="2400" b="1" i="0" u="none" strike="noStrike" noProof="0" err="1">
                          <a:effectLst/>
                          <a:latin typeface="Calibri"/>
                        </a:rPr>
                        <a:t>página</a:t>
                      </a:r>
                      <a:r>
                        <a:rPr lang="en-US" sz="2400" b="1" i="0" u="none" strike="noStrike" noProof="0">
                          <a:effectLst/>
                          <a:latin typeface="Calibri"/>
                        </a:rPr>
                        <a:t> 10 de la </a:t>
                      </a:r>
                      <a:r>
                        <a:rPr lang="en-US" sz="2400" b="1" i="0" u="none" strike="noStrike" noProof="0" err="1">
                          <a:effectLst/>
                          <a:latin typeface="Calibri"/>
                        </a:rPr>
                        <a:t>plantilla</a:t>
                      </a:r>
                      <a:r>
                        <a:rPr lang="en-US" sz="2400" b="1" i="0" u="none" strike="noStrike" noProof="0">
                          <a:effectLst/>
                          <a:latin typeface="Calibri"/>
                        </a:rPr>
                        <a:t> del Plan de PCI, complete la </a:t>
                      </a:r>
                      <a:r>
                        <a:rPr lang="en-US" sz="2400" b="1" i="0" u="none" strike="noStrike" noProof="0" err="1">
                          <a:effectLst/>
                          <a:latin typeface="Calibri"/>
                        </a:rPr>
                        <a:t>casilla</a:t>
                      </a:r>
                      <a:r>
                        <a:rPr lang="en-US" sz="2400" b="1" i="0" u="none" strike="noStrike" noProof="0">
                          <a:effectLst/>
                          <a:latin typeface="Calibri"/>
                        </a:rPr>
                        <a:t> de </a:t>
                      </a:r>
                      <a:r>
                        <a:rPr lang="en-US" sz="2400" b="1" i="0" u="none" strike="noStrike" noProof="0" err="1">
                          <a:effectLst/>
                          <a:latin typeface="Calibri"/>
                        </a:rPr>
                        <a:t>verificación</a:t>
                      </a:r>
                      <a:r>
                        <a:rPr lang="en-US" sz="2400" b="1" i="0" u="none" strike="noStrike" noProof="0">
                          <a:effectLst/>
                          <a:latin typeface="Calibri"/>
                        </a:rPr>
                        <a:t> de “</a:t>
                      </a:r>
                      <a:r>
                        <a:rPr lang="en-US" sz="2400" b="1" i="0" u="none" strike="noStrike" noProof="0" err="1">
                          <a:effectLst/>
                          <a:latin typeface="Calibri"/>
                        </a:rPr>
                        <a:t>Seguimento</a:t>
                      </a:r>
                      <a:r>
                        <a:rPr lang="en-US" sz="2400" b="1" i="0" u="none" strike="noStrike" noProof="0">
                          <a:effectLst/>
                          <a:latin typeface="Calibri"/>
                        </a:rPr>
                        <a:t> de las </a:t>
                      </a:r>
                      <a:r>
                        <a:rPr lang="en-US" sz="2400" b="1" i="0" u="none" strike="noStrike" noProof="0" err="1">
                          <a:effectLst/>
                          <a:latin typeface="Calibri"/>
                        </a:rPr>
                        <a:t>pólizas</a:t>
                      </a:r>
                      <a:r>
                        <a:rPr lang="en-US" sz="2400" b="1" i="0" u="none" strike="noStrike" noProof="0">
                          <a:effectLst/>
                          <a:latin typeface="Calibri"/>
                        </a:rPr>
                        <a:t> del </a:t>
                      </a:r>
                      <a:r>
                        <a:rPr lang="en-US" sz="2400" b="1" i="0" u="none" strike="noStrike" noProof="0" err="1">
                          <a:effectLst/>
                          <a:latin typeface="Calibri"/>
                        </a:rPr>
                        <a:t>formulario</a:t>
                      </a:r>
                      <a:r>
                        <a:rPr lang="en-US" sz="2400" b="1" i="0" u="none" strike="noStrike" noProof="0">
                          <a:effectLst/>
                          <a:latin typeface="Calibri"/>
                        </a:rPr>
                        <a:t> OSHA 300”.</a:t>
                      </a:r>
                      <a:endParaRPr lang="en-US" sz="2400" b="1"/>
                    </a:p>
                    <a:p>
                      <a:pPr marL="0" marR="0" lvl="0" algn="ctr">
                        <a:lnSpc>
                          <a:spcPct val="107000"/>
                        </a:lnSpc>
                        <a:spcAft>
                          <a:spcPts val="800"/>
                        </a:spcAft>
                        <a:buNone/>
                      </a:pPr>
                      <a:endParaRPr lang="en-US" sz="1800" b="1">
                        <a:effectLst/>
                      </a:endParaRPr>
                    </a:p>
                  </a:txBody>
                  <a:tcPr marL="68580" marR="68580" marT="0" marB="0" anchor="ctr"/>
                </a:tc>
                <a:extLst>
                  <a:ext uri="{0D108BD9-81ED-4DB2-BD59-A6C34878D82A}">
                    <a16:rowId xmlns:a16="http://schemas.microsoft.com/office/drawing/2014/main" val="3764176378"/>
                  </a:ext>
                </a:extLst>
              </a:tr>
            </a:tbl>
          </a:graphicData>
        </a:graphic>
      </p:graphicFrame>
    </p:spTree>
    <p:extLst>
      <p:ext uri="{BB962C8B-B14F-4D97-AF65-F5344CB8AC3E}">
        <p14:creationId xmlns:p14="http://schemas.microsoft.com/office/powerpoint/2010/main" val="83954416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0D712-46EC-5463-0F91-763557BE9FC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A777552-3711-5E7D-67C3-AA0C402E9E9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671" y="827968"/>
            <a:ext cx="11074970" cy="349920"/>
          </a:xfrm>
          <a:prstGeom prst="rect">
            <a:avLst/>
          </a:prstGeom>
        </p:spPr>
      </p:pic>
      <p:sp>
        <p:nvSpPr>
          <p:cNvPr id="2" name="Title 1">
            <a:extLst>
              <a:ext uri="{FF2B5EF4-FFF2-40B4-BE49-F238E27FC236}">
                <a16:creationId xmlns:a16="http://schemas.microsoft.com/office/drawing/2014/main" id="{5CBA41DB-7C1D-644C-16C0-B94C113EB476}"/>
              </a:ext>
            </a:extLst>
          </p:cNvPr>
          <p:cNvSpPr>
            <a:spLocks noGrp="1"/>
          </p:cNvSpPr>
          <p:nvPr>
            <p:ph type="title"/>
          </p:nvPr>
        </p:nvSpPr>
        <p:spPr>
          <a:xfrm>
            <a:off x="715368" y="37574"/>
            <a:ext cx="10515600" cy="1325563"/>
          </a:xfrm>
        </p:spPr>
        <p:txBody>
          <a:bodyPr/>
          <a:lstStyle/>
          <a:p>
            <a:r>
              <a:rPr lang="en-US" altLang="zh-CN" err="1">
                <a:latin typeface="Calibri"/>
                <a:ea typeface="Calibri"/>
                <a:cs typeface="Calibri"/>
              </a:rPr>
              <a:t>Reporte</a:t>
            </a:r>
            <a:r>
              <a:rPr lang="en-US" altLang="zh-CN">
                <a:latin typeface="Calibri"/>
                <a:ea typeface="Calibri"/>
                <a:cs typeface="Calibri"/>
              </a:rPr>
              <a:t> de </a:t>
            </a:r>
            <a:r>
              <a:rPr lang="en-US" altLang="zh-CN" err="1">
                <a:latin typeface="Calibri"/>
                <a:ea typeface="Calibri"/>
                <a:cs typeface="Calibri"/>
              </a:rPr>
              <a:t>incidentes</a:t>
            </a:r>
            <a:endParaRPr err="1">
              <a:latin typeface="Calibri"/>
              <a:ea typeface="Calibri"/>
              <a:cs typeface="Calibri"/>
            </a:endParaRPr>
          </a:p>
        </p:txBody>
      </p:sp>
      <p:sp>
        <p:nvSpPr>
          <p:cNvPr id="3" name="Content Placeholder 2">
            <a:extLst>
              <a:ext uri="{FF2B5EF4-FFF2-40B4-BE49-F238E27FC236}">
                <a16:creationId xmlns:a16="http://schemas.microsoft.com/office/drawing/2014/main" id="{6C611CE5-42FE-209A-E516-C3701D17BF25}"/>
              </a:ext>
            </a:extLst>
          </p:cNvPr>
          <p:cNvSpPr>
            <a:spLocks noGrp="1"/>
          </p:cNvSpPr>
          <p:nvPr>
            <p:ph idx="1"/>
          </p:nvPr>
        </p:nvSpPr>
        <p:spPr>
          <a:xfrm>
            <a:off x="838201" y="1366831"/>
            <a:ext cx="6648693" cy="4305157"/>
          </a:xfrm>
        </p:spPr>
        <p:txBody>
          <a:bodyPr vert="horz" lIns="91440" tIns="45720" rIns="91440" bIns="45720" rtlCol="0" anchor="t">
            <a:noAutofit/>
          </a:bodyPr>
          <a:lstStyle/>
          <a:p>
            <a:pPr>
              <a:buNone/>
            </a:pPr>
            <a:r>
              <a:rPr lang="en-US" b="1">
                <a:latin typeface="Calibri"/>
                <a:ea typeface="Calibri"/>
                <a:cs typeface="Calibri"/>
              </a:rPr>
              <a:t>¿</a:t>
            </a:r>
            <a:r>
              <a:rPr lang="en-US" b="1" err="1">
                <a:latin typeface="Calibri"/>
                <a:ea typeface="Calibri"/>
                <a:cs typeface="Calibri"/>
              </a:rPr>
              <a:t>Qué</a:t>
            </a:r>
            <a:r>
              <a:rPr lang="en-US" b="1">
                <a:latin typeface="Calibri"/>
                <a:ea typeface="Calibri"/>
                <a:cs typeface="Calibri"/>
              </a:rPr>
              <a:t> </a:t>
            </a:r>
            <a:r>
              <a:rPr lang="en-US" b="1" err="1">
                <a:latin typeface="Calibri"/>
                <a:ea typeface="Calibri"/>
                <a:cs typeface="Calibri"/>
              </a:rPr>
              <a:t>sucede</a:t>
            </a:r>
            <a:r>
              <a:rPr lang="en-US" b="1">
                <a:latin typeface="Calibri"/>
                <a:ea typeface="Calibri"/>
                <a:cs typeface="Calibri"/>
              </a:rPr>
              <a:t> </a:t>
            </a:r>
            <a:r>
              <a:rPr lang="en-US" b="1" err="1">
                <a:latin typeface="Calibri"/>
                <a:ea typeface="Calibri"/>
                <a:cs typeface="Calibri"/>
              </a:rPr>
              <a:t>en</a:t>
            </a:r>
            <a:r>
              <a:rPr lang="en-US" b="1">
                <a:latin typeface="Calibri"/>
                <a:ea typeface="Calibri"/>
                <a:cs typeface="Calibri"/>
              </a:rPr>
              <a:t> </a:t>
            </a:r>
            <a:r>
              <a:rPr lang="en-US" b="1" err="1">
                <a:latin typeface="Calibri"/>
                <a:ea typeface="Calibri"/>
                <a:cs typeface="Calibri"/>
              </a:rPr>
              <a:t>situaciones</a:t>
            </a:r>
            <a:r>
              <a:rPr lang="en-US" b="1">
                <a:latin typeface="Calibri"/>
                <a:ea typeface="Calibri"/>
                <a:cs typeface="Calibri"/>
              </a:rPr>
              <a:t> de </a:t>
            </a:r>
            <a:r>
              <a:rPr lang="en-US" b="1" err="1">
                <a:latin typeface="Calibri"/>
                <a:ea typeface="Calibri"/>
                <a:cs typeface="Calibri"/>
              </a:rPr>
              <a:t>enfermedades</a:t>
            </a:r>
            <a:r>
              <a:rPr lang="en-US" b="1">
                <a:latin typeface="Calibri"/>
                <a:ea typeface="Calibri"/>
                <a:cs typeface="Calibri"/>
              </a:rPr>
              <a:t> de </a:t>
            </a:r>
            <a:r>
              <a:rPr lang="en-US" b="1" err="1">
                <a:latin typeface="Calibri"/>
                <a:ea typeface="Calibri"/>
                <a:cs typeface="Calibri"/>
              </a:rPr>
              <a:t>salud</a:t>
            </a:r>
            <a:r>
              <a:rPr lang="en-US" b="1">
                <a:latin typeface="Calibri"/>
                <a:ea typeface="Calibri"/>
                <a:cs typeface="Calibri"/>
              </a:rPr>
              <a:t> humana </a:t>
            </a:r>
            <a:r>
              <a:rPr lang="en-US" b="1" err="1">
                <a:latin typeface="Calibri"/>
                <a:ea typeface="Calibri"/>
                <a:cs typeface="Calibri"/>
              </a:rPr>
              <a:t>que</a:t>
            </a:r>
            <a:r>
              <a:rPr lang="en-US" b="1">
                <a:latin typeface="Calibri"/>
                <a:ea typeface="Calibri"/>
                <a:cs typeface="Calibri"/>
              </a:rPr>
              <a:t> </a:t>
            </a:r>
            <a:r>
              <a:rPr lang="en-US" b="1" err="1">
                <a:latin typeface="Calibri"/>
                <a:ea typeface="Calibri"/>
                <a:cs typeface="Calibri"/>
              </a:rPr>
              <a:t>deben</a:t>
            </a:r>
            <a:r>
              <a:rPr lang="en-US" b="1">
                <a:latin typeface="Calibri"/>
                <a:ea typeface="Calibri"/>
                <a:cs typeface="Calibri"/>
              </a:rPr>
              <a:t> </a:t>
            </a:r>
            <a:r>
              <a:rPr lang="en-US" b="1" err="1">
                <a:latin typeface="Calibri"/>
                <a:ea typeface="Calibri"/>
                <a:cs typeface="Calibri"/>
              </a:rPr>
              <a:t>notificarse</a:t>
            </a:r>
            <a:r>
              <a:rPr lang="en-US" b="1">
                <a:latin typeface="Calibri"/>
                <a:ea typeface="Calibri"/>
                <a:cs typeface="Calibri"/>
              </a:rPr>
              <a:t>?</a:t>
            </a:r>
          </a:p>
          <a:p>
            <a:r>
              <a:rPr lang="en-US">
                <a:latin typeface="Calibri"/>
                <a:ea typeface="Calibri"/>
                <a:cs typeface="Calibri"/>
              </a:rPr>
              <a:t>El </a:t>
            </a:r>
            <a:r>
              <a:rPr lang="en-US" err="1">
                <a:latin typeface="Calibri"/>
                <a:ea typeface="Calibri"/>
                <a:cs typeface="Calibri"/>
              </a:rPr>
              <a:t>laboratorio</a:t>
            </a:r>
            <a:r>
              <a:rPr lang="en-US">
                <a:latin typeface="Calibri"/>
                <a:ea typeface="Calibri"/>
                <a:cs typeface="Calibri"/>
              </a:rPr>
              <a:t> de </a:t>
            </a:r>
            <a:r>
              <a:rPr lang="en-US" err="1">
                <a:latin typeface="Calibri"/>
                <a:ea typeface="Calibri"/>
                <a:cs typeface="Calibri"/>
              </a:rPr>
              <a:t>diagnóstico</a:t>
            </a:r>
            <a:r>
              <a:rPr lang="en-US">
                <a:latin typeface="Calibri"/>
                <a:ea typeface="Calibri"/>
                <a:cs typeface="Calibri"/>
              </a:rPr>
              <a:t> </a:t>
            </a:r>
            <a:r>
              <a:rPr lang="en-US" err="1">
                <a:latin typeface="Calibri"/>
                <a:ea typeface="Calibri"/>
                <a:cs typeface="Calibri"/>
              </a:rPr>
              <a:t>está</a:t>
            </a:r>
            <a:r>
              <a:rPr lang="en-US">
                <a:latin typeface="Calibri"/>
                <a:ea typeface="Calibri"/>
                <a:cs typeface="Calibri"/>
              </a:rPr>
              <a:t> </a:t>
            </a:r>
            <a:r>
              <a:rPr lang="en-US" err="1">
                <a:latin typeface="Calibri"/>
                <a:ea typeface="Calibri"/>
                <a:cs typeface="Calibri"/>
              </a:rPr>
              <a:t>obligado</a:t>
            </a:r>
            <a:r>
              <a:rPr lang="en-US">
                <a:latin typeface="Calibri"/>
                <a:ea typeface="Calibri"/>
                <a:cs typeface="Calibri"/>
              </a:rPr>
              <a:t> a </a:t>
            </a:r>
            <a:r>
              <a:rPr lang="en-US" err="1">
                <a:latin typeface="Calibri"/>
                <a:ea typeface="Calibri"/>
                <a:cs typeface="Calibri"/>
              </a:rPr>
              <a:t>notificar</a:t>
            </a:r>
            <a:r>
              <a:rPr lang="en-US">
                <a:latin typeface="Calibri"/>
                <a:ea typeface="Calibri"/>
                <a:cs typeface="Calibri"/>
              </a:rPr>
              <a:t> a la </a:t>
            </a:r>
            <a:r>
              <a:rPr lang="en-US" err="1">
                <a:latin typeface="Calibri"/>
                <a:ea typeface="Calibri"/>
                <a:cs typeface="Calibri"/>
              </a:rPr>
              <a:t>jurisdicción</a:t>
            </a:r>
            <a:r>
              <a:rPr lang="en-US">
                <a:latin typeface="Calibri"/>
                <a:ea typeface="Calibri"/>
                <a:cs typeface="Calibri"/>
              </a:rPr>
              <a:t> de </a:t>
            </a:r>
            <a:r>
              <a:rPr lang="en-US" err="1">
                <a:latin typeface="Calibri"/>
                <a:ea typeface="Calibri"/>
                <a:cs typeface="Calibri"/>
              </a:rPr>
              <a:t>salud</a:t>
            </a:r>
            <a:r>
              <a:rPr lang="en-US">
                <a:latin typeface="Calibri"/>
                <a:ea typeface="Calibri"/>
                <a:cs typeface="Calibri"/>
              </a:rPr>
              <a:t> local (LHJ) y al </a:t>
            </a:r>
            <a:r>
              <a:rPr lang="en-US" err="1">
                <a:latin typeface="Calibri"/>
                <a:ea typeface="Calibri"/>
                <a:cs typeface="Calibri"/>
              </a:rPr>
              <a:t>proveedor</a:t>
            </a:r>
            <a:r>
              <a:rPr lang="en-US">
                <a:latin typeface="Calibri"/>
                <a:ea typeface="Calibri"/>
                <a:cs typeface="Calibri"/>
              </a:rPr>
              <a:t> </a:t>
            </a:r>
            <a:r>
              <a:rPr lang="en-US" err="1">
                <a:latin typeface="Calibri"/>
                <a:ea typeface="Calibri"/>
                <a:cs typeface="Calibri"/>
              </a:rPr>
              <a:t>médico</a:t>
            </a:r>
            <a:r>
              <a:rPr lang="en-US">
                <a:latin typeface="Calibri"/>
                <a:ea typeface="Calibri"/>
                <a:cs typeface="Calibri"/>
              </a:rPr>
              <a:t> </a:t>
            </a:r>
            <a:r>
              <a:rPr lang="en-US" err="1">
                <a:latin typeface="Calibri"/>
                <a:ea typeface="Calibri"/>
                <a:cs typeface="Calibri"/>
              </a:rPr>
              <a:t>que</a:t>
            </a:r>
            <a:r>
              <a:rPr lang="en-US">
                <a:latin typeface="Calibri"/>
                <a:ea typeface="Calibri"/>
                <a:cs typeface="Calibri"/>
              </a:rPr>
              <a:t> </a:t>
            </a:r>
            <a:r>
              <a:rPr lang="en-US" err="1">
                <a:latin typeface="Calibri"/>
                <a:ea typeface="Calibri"/>
                <a:cs typeface="Calibri"/>
              </a:rPr>
              <a:t>ordenó</a:t>
            </a:r>
            <a:r>
              <a:rPr lang="en-US">
                <a:latin typeface="Calibri"/>
                <a:ea typeface="Calibri"/>
                <a:cs typeface="Calibri"/>
              </a:rPr>
              <a:t> la </a:t>
            </a:r>
            <a:r>
              <a:rPr lang="en-US" err="1">
                <a:latin typeface="Calibri"/>
                <a:ea typeface="Calibri"/>
                <a:cs typeface="Calibri"/>
              </a:rPr>
              <a:t>prueba</a:t>
            </a:r>
            <a:r>
              <a:rPr lang="en-US">
                <a:latin typeface="Calibri"/>
                <a:ea typeface="Calibri"/>
                <a:cs typeface="Calibri"/>
              </a:rPr>
              <a:t>.</a:t>
            </a:r>
          </a:p>
          <a:p>
            <a:pPr>
              <a:buNone/>
            </a:pPr>
            <a:r>
              <a:rPr lang="en-US" b="1">
                <a:latin typeface="Calibri"/>
                <a:ea typeface="Calibri"/>
                <a:cs typeface="Calibri"/>
              </a:rPr>
              <a:t>¿De </a:t>
            </a:r>
            <a:r>
              <a:rPr lang="en-US" b="1" err="1">
                <a:latin typeface="Calibri"/>
                <a:ea typeface="Calibri"/>
                <a:cs typeface="Calibri"/>
              </a:rPr>
              <a:t>qué</a:t>
            </a:r>
            <a:r>
              <a:rPr lang="en-US" b="1">
                <a:latin typeface="Calibri"/>
                <a:ea typeface="Calibri"/>
                <a:cs typeface="Calibri"/>
              </a:rPr>
              <a:t> es </a:t>
            </a:r>
            <a:r>
              <a:rPr lang="en-US" b="1" err="1">
                <a:latin typeface="Calibri"/>
                <a:ea typeface="Calibri"/>
                <a:cs typeface="Calibri"/>
              </a:rPr>
              <a:t>responsable</a:t>
            </a:r>
            <a:r>
              <a:rPr lang="en-US" b="1">
                <a:latin typeface="Calibri"/>
                <a:ea typeface="Calibri"/>
                <a:cs typeface="Calibri"/>
              </a:rPr>
              <a:t> la </a:t>
            </a:r>
            <a:r>
              <a:rPr lang="en-US" b="1" err="1">
                <a:latin typeface="Calibri"/>
                <a:ea typeface="Calibri"/>
                <a:cs typeface="Calibri"/>
              </a:rPr>
              <a:t>granja</a:t>
            </a:r>
            <a:r>
              <a:rPr lang="en-US" b="1">
                <a:latin typeface="Calibri"/>
                <a:ea typeface="Calibri"/>
                <a:cs typeface="Calibri"/>
              </a:rPr>
              <a:t>?</a:t>
            </a:r>
          </a:p>
          <a:p>
            <a:r>
              <a:rPr lang="en-US" err="1">
                <a:latin typeface="Calibri"/>
                <a:ea typeface="Calibri"/>
                <a:cs typeface="Calibri"/>
              </a:rPr>
              <a:t>Reportar</a:t>
            </a:r>
            <a:r>
              <a:rPr lang="en-US">
                <a:latin typeface="Calibri"/>
                <a:ea typeface="Calibri"/>
                <a:cs typeface="Calibri"/>
              </a:rPr>
              <a:t> </a:t>
            </a:r>
            <a:r>
              <a:rPr lang="en-US" err="1">
                <a:latin typeface="Calibri"/>
                <a:ea typeface="Calibri"/>
                <a:cs typeface="Calibri"/>
              </a:rPr>
              <a:t>muertes</a:t>
            </a:r>
            <a:r>
              <a:rPr lang="en-US">
                <a:latin typeface="Calibri"/>
                <a:ea typeface="Calibri"/>
                <a:cs typeface="Calibri"/>
              </a:rPr>
              <a:t> u </a:t>
            </a:r>
            <a:r>
              <a:rPr lang="en-US" err="1">
                <a:latin typeface="Calibri"/>
                <a:ea typeface="Calibri"/>
                <a:cs typeface="Calibri"/>
              </a:rPr>
              <a:t>hospitalizaciones</a:t>
            </a:r>
            <a:r>
              <a:rPr lang="en-US">
                <a:latin typeface="Calibri"/>
                <a:ea typeface="Calibri"/>
                <a:cs typeface="Calibri"/>
              </a:rPr>
              <a:t> </a:t>
            </a:r>
            <a:r>
              <a:rPr lang="en-US" err="1">
                <a:latin typeface="Calibri"/>
                <a:ea typeface="Calibri"/>
                <a:cs typeface="Calibri"/>
              </a:rPr>
              <a:t>como</a:t>
            </a:r>
            <a:r>
              <a:rPr lang="en-US">
                <a:latin typeface="Calibri"/>
                <a:ea typeface="Calibri"/>
                <a:cs typeface="Calibri"/>
              </a:rPr>
              <a:t> </a:t>
            </a:r>
            <a:r>
              <a:rPr lang="en-US" err="1">
                <a:latin typeface="Calibri"/>
                <a:ea typeface="Calibri"/>
                <a:cs typeface="Calibri"/>
              </a:rPr>
              <a:t>paciente</a:t>
            </a:r>
            <a:r>
              <a:rPr lang="en-US">
                <a:latin typeface="Calibri"/>
                <a:ea typeface="Calibri"/>
                <a:cs typeface="Calibri"/>
              </a:rPr>
              <a:t> </a:t>
            </a:r>
            <a:r>
              <a:rPr lang="en-US" err="1">
                <a:latin typeface="Calibri"/>
                <a:ea typeface="Calibri"/>
                <a:cs typeface="Calibri"/>
              </a:rPr>
              <a:t>interno</a:t>
            </a:r>
            <a:r>
              <a:rPr lang="en-US">
                <a:latin typeface="Calibri"/>
                <a:ea typeface="Calibri"/>
                <a:cs typeface="Calibri"/>
              </a:rPr>
              <a:t> </a:t>
            </a:r>
            <a:r>
              <a:rPr lang="en-US" err="1">
                <a:latin typeface="Calibri"/>
                <a:ea typeface="Calibri"/>
                <a:cs typeface="Calibri"/>
              </a:rPr>
              <a:t>por</a:t>
            </a:r>
            <a:r>
              <a:rPr lang="en-US">
                <a:latin typeface="Calibri"/>
                <a:ea typeface="Calibri"/>
                <a:cs typeface="Calibri"/>
              </a:rPr>
              <a:t> </a:t>
            </a:r>
            <a:r>
              <a:rPr lang="en-US" err="1">
                <a:latin typeface="Calibri"/>
                <a:ea typeface="Calibri"/>
                <a:cs typeface="Calibri"/>
              </a:rPr>
              <a:t>enfermedades</a:t>
            </a:r>
            <a:r>
              <a:rPr lang="en-US">
                <a:latin typeface="Calibri"/>
                <a:ea typeface="Calibri"/>
                <a:cs typeface="Calibri"/>
              </a:rPr>
              <a:t> </a:t>
            </a:r>
            <a:r>
              <a:rPr lang="en-US" err="1">
                <a:latin typeface="Calibri"/>
                <a:ea typeface="Calibri"/>
                <a:cs typeface="Calibri"/>
              </a:rPr>
              <a:t>infecciosas</a:t>
            </a:r>
            <a:r>
              <a:rPr lang="en-US">
                <a:latin typeface="Calibri"/>
                <a:ea typeface="Calibri"/>
                <a:cs typeface="Calibri"/>
              </a:rPr>
              <a:t> </a:t>
            </a:r>
            <a:r>
              <a:rPr lang="en-US" err="1">
                <a:latin typeface="Calibri"/>
                <a:ea typeface="Calibri"/>
                <a:cs typeface="Calibri"/>
              </a:rPr>
              <a:t>relacionadas</a:t>
            </a:r>
            <a:r>
              <a:rPr lang="en-US">
                <a:latin typeface="Calibri"/>
                <a:ea typeface="Calibri"/>
                <a:cs typeface="Calibri"/>
              </a:rPr>
              <a:t> con </a:t>
            </a:r>
            <a:r>
              <a:rPr lang="en-US" err="1">
                <a:latin typeface="Calibri"/>
                <a:ea typeface="Calibri"/>
                <a:cs typeface="Calibri"/>
              </a:rPr>
              <a:t>el</a:t>
            </a:r>
            <a:r>
              <a:rPr lang="en-US">
                <a:latin typeface="Calibri"/>
                <a:ea typeface="Calibri"/>
                <a:cs typeface="Calibri"/>
              </a:rPr>
              <a:t> </a:t>
            </a:r>
            <a:r>
              <a:rPr lang="en-US" err="1">
                <a:latin typeface="Calibri"/>
                <a:ea typeface="Calibri"/>
                <a:cs typeface="Calibri"/>
              </a:rPr>
              <a:t>trabajo</a:t>
            </a:r>
            <a:r>
              <a:rPr lang="en-US">
                <a:latin typeface="Calibri"/>
                <a:ea typeface="Calibri"/>
                <a:cs typeface="Calibri"/>
              </a:rPr>
              <a:t> </a:t>
            </a:r>
            <a:r>
              <a:rPr lang="en-US" err="1">
                <a:latin typeface="Calibri"/>
                <a:ea typeface="Calibri"/>
                <a:cs typeface="Calibri"/>
              </a:rPr>
              <a:t>dentro</a:t>
            </a:r>
            <a:r>
              <a:rPr lang="en-US">
                <a:latin typeface="Calibri"/>
                <a:ea typeface="Calibri"/>
                <a:cs typeface="Calibri"/>
              </a:rPr>
              <a:t> de un </a:t>
            </a:r>
            <a:r>
              <a:rPr lang="en-US" err="1">
                <a:latin typeface="Calibri"/>
                <a:ea typeface="Calibri"/>
                <a:cs typeface="Calibri"/>
              </a:rPr>
              <a:t>plazo</a:t>
            </a:r>
            <a:r>
              <a:rPr lang="en-US">
                <a:latin typeface="Calibri"/>
                <a:ea typeface="Calibri"/>
                <a:cs typeface="Calibri"/>
              </a:rPr>
              <a:t> de </a:t>
            </a:r>
            <a:r>
              <a:rPr lang="en-US" err="1">
                <a:latin typeface="Calibri"/>
                <a:ea typeface="Calibri"/>
                <a:cs typeface="Calibri"/>
              </a:rPr>
              <a:t>ocho</a:t>
            </a:r>
            <a:r>
              <a:rPr lang="en-US">
                <a:latin typeface="Calibri"/>
                <a:ea typeface="Calibri"/>
                <a:cs typeface="Calibri"/>
              </a:rPr>
              <a:t> horas.</a:t>
            </a:r>
            <a:endParaRPr lang="en-US"/>
          </a:p>
          <a:p>
            <a:r>
              <a:rPr lang="en-US" err="1">
                <a:latin typeface="Calibri"/>
                <a:ea typeface="Calibri"/>
                <a:cs typeface="Calibri"/>
              </a:rPr>
              <a:t>Comunicarse</a:t>
            </a:r>
            <a:r>
              <a:rPr lang="en-US">
                <a:latin typeface="Calibri"/>
                <a:ea typeface="Calibri"/>
                <a:cs typeface="Calibri"/>
              </a:rPr>
              <a:t> con las </a:t>
            </a:r>
            <a:r>
              <a:rPr lang="en-US" err="1">
                <a:latin typeface="Calibri"/>
                <a:ea typeface="Calibri"/>
                <a:cs typeface="Calibri"/>
              </a:rPr>
              <a:t>jurisdicciones</a:t>
            </a:r>
            <a:r>
              <a:rPr lang="en-US">
                <a:latin typeface="Calibri"/>
                <a:ea typeface="Calibri"/>
                <a:cs typeface="Calibri"/>
              </a:rPr>
              <a:t> de </a:t>
            </a:r>
            <a:r>
              <a:rPr lang="en-US" err="1">
                <a:latin typeface="Calibri"/>
                <a:ea typeface="Calibri"/>
                <a:cs typeface="Calibri"/>
              </a:rPr>
              <a:t>salud</a:t>
            </a:r>
            <a:r>
              <a:rPr lang="en-US">
                <a:latin typeface="Calibri"/>
                <a:ea typeface="Calibri"/>
                <a:cs typeface="Calibri"/>
              </a:rPr>
              <a:t> local (LHJ) </a:t>
            </a:r>
            <a:r>
              <a:rPr lang="en-US" err="1">
                <a:latin typeface="Calibri"/>
                <a:ea typeface="Calibri"/>
                <a:cs typeface="Calibri"/>
              </a:rPr>
              <a:t>en</a:t>
            </a:r>
            <a:r>
              <a:rPr lang="en-US">
                <a:latin typeface="Calibri"/>
                <a:ea typeface="Calibri"/>
                <a:cs typeface="Calibri"/>
              </a:rPr>
              <a:t> </a:t>
            </a:r>
            <a:r>
              <a:rPr lang="en-US" err="1">
                <a:latin typeface="Calibri"/>
                <a:ea typeface="Calibri"/>
                <a:cs typeface="Calibri"/>
              </a:rPr>
              <a:t>caso</a:t>
            </a:r>
            <a:r>
              <a:rPr lang="en-US">
                <a:latin typeface="Calibri"/>
                <a:ea typeface="Calibri"/>
                <a:cs typeface="Calibri"/>
              </a:rPr>
              <a:t> de un </a:t>
            </a:r>
            <a:r>
              <a:rPr lang="en-US" err="1">
                <a:latin typeface="Calibri"/>
                <a:ea typeface="Calibri"/>
                <a:cs typeface="Calibri"/>
              </a:rPr>
              <a:t>brote</a:t>
            </a:r>
            <a:r>
              <a:rPr lang="en-US">
                <a:latin typeface="Calibri"/>
                <a:ea typeface="Calibri"/>
                <a:cs typeface="Calibri"/>
              </a:rPr>
              <a:t> de </a:t>
            </a:r>
            <a:r>
              <a:rPr lang="en-US" err="1">
                <a:latin typeface="Calibri"/>
                <a:ea typeface="Calibri"/>
                <a:cs typeface="Calibri"/>
              </a:rPr>
              <a:t>infección</a:t>
            </a:r>
            <a:r>
              <a:rPr lang="en-US">
                <a:latin typeface="Calibri"/>
                <a:ea typeface="Calibri"/>
                <a:cs typeface="Calibri"/>
              </a:rPr>
              <a:t>.</a:t>
            </a:r>
            <a:endParaRPr lang="en-US"/>
          </a:p>
          <a:p>
            <a:endParaRPr lang="en-US">
              <a:latin typeface="Calibri"/>
              <a:ea typeface="Calibri"/>
              <a:cs typeface="Calibri"/>
            </a:endParaRPr>
          </a:p>
        </p:txBody>
      </p:sp>
      <p:pic>
        <p:nvPicPr>
          <p:cNvPr id="6" name="Graphic 5" descr="Lungs with virus with solid fill">
            <a:extLst>
              <a:ext uri="{FF2B5EF4-FFF2-40B4-BE49-F238E27FC236}">
                <a16:creationId xmlns:a16="http://schemas.microsoft.com/office/drawing/2014/main" id="{6DD0294E-9DD8-9F08-35DA-859A96507B9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44032" y="1968282"/>
            <a:ext cx="3171567" cy="3171567"/>
          </a:xfrm>
          <a:prstGeom prst="rect">
            <a:avLst/>
          </a:prstGeom>
        </p:spPr>
      </p:pic>
    </p:spTree>
    <p:extLst>
      <p:ext uri="{BB962C8B-B14F-4D97-AF65-F5344CB8AC3E}">
        <p14:creationId xmlns:p14="http://schemas.microsoft.com/office/powerpoint/2010/main" val="400938202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6A1BA-1554-34DD-EF2D-58E6277643C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A87E6C7-8739-320F-4DF7-E74A9C24CCD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671" y="827968"/>
            <a:ext cx="11074970" cy="349920"/>
          </a:xfrm>
          <a:prstGeom prst="rect">
            <a:avLst/>
          </a:prstGeom>
        </p:spPr>
      </p:pic>
      <p:sp>
        <p:nvSpPr>
          <p:cNvPr id="2" name="Title 1">
            <a:extLst>
              <a:ext uri="{FF2B5EF4-FFF2-40B4-BE49-F238E27FC236}">
                <a16:creationId xmlns:a16="http://schemas.microsoft.com/office/drawing/2014/main" id="{F927CAD7-5FBA-6EB0-90A2-4248CBC0BF93}"/>
              </a:ext>
            </a:extLst>
          </p:cNvPr>
          <p:cNvSpPr>
            <a:spLocks noGrp="1"/>
          </p:cNvSpPr>
          <p:nvPr>
            <p:ph type="title"/>
          </p:nvPr>
        </p:nvSpPr>
        <p:spPr>
          <a:xfrm>
            <a:off x="599913" y="164574"/>
            <a:ext cx="11473872" cy="1314018"/>
          </a:xfrm>
        </p:spPr>
        <p:txBody>
          <a:bodyPr/>
          <a:lstStyle/>
          <a:p>
            <a:r>
              <a:rPr lang="en-US" err="1">
                <a:latin typeface="Calibri"/>
                <a:ea typeface="Calibri"/>
                <a:cs typeface="Calibri"/>
              </a:rPr>
              <a:t>Reporte</a:t>
            </a:r>
            <a:r>
              <a:rPr lang="en-US">
                <a:latin typeface="Calibri"/>
                <a:ea typeface="Calibri"/>
                <a:cs typeface="Calibri"/>
              </a:rPr>
              <a:t> de </a:t>
            </a:r>
            <a:r>
              <a:rPr lang="en-US" err="1">
                <a:latin typeface="Calibri"/>
                <a:ea typeface="Calibri"/>
                <a:cs typeface="Calibri"/>
              </a:rPr>
              <a:t>incidentes</a:t>
            </a:r>
            <a:r>
              <a:rPr lang="en-US">
                <a:latin typeface="Calibri"/>
                <a:ea typeface="Calibri"/>
                <a:cs typeface="Calibri"/>
              </a:rPr>
              <a:t> </a:t>
            </a:r>
            <a:r>
              <a:rPr lang="en-US" err="1">
                <a:latin typeface="Calibri"/>
                <a:ea typeface="Calibri"/>
                <a:cs typeface="Calibri"/>
              </a:rPr>
              <a:t>por</a:t>
            </a:r>
            <a:r>
              <a:rPr lang="en-US">
                <a:latin typeface="Calibri"/>
                <a:ea typeface="Calibri"/>
                <a:cs typeface="Calibri"/>
              </a:rPr>
              <a:t> </a:t>
            </a:r>
            <a:r>
              <a:rPr lang="en-US" err="1">
                <a:latin typeface="Calibri"/>
                <a:ea typeface="Calibri"/>
                <a:cs typeface="Calibri"/>
              </a:rPr>
              <a:t>piquetes</a:t>
            </a:r>
            <a:r>
              <a:rPr lang="en-US">
                <a:latin typeface="Calibri"/>
                <a:ea typeface="Calibri"/>
                <a:cs typeface="Calibri"/>
              </a:rPr>
              <a:t> con </a:t>
            </a:r>
            <a:r>
              <a:rPr lang="en-US" err="1">
                <a:latin typeface="Calibri"/>
                <a:ea typeface="Calibri"/>
                <a:cs typeface="Calibri"/>
              </a:rPr>
              <a:t>agujas</a:t>
            </a:r>
            <a:endParaRPr lang="en-US" err="1"/>
          </a:p>
          <a:p>
            <a:endParaRPr lang="en-US" altLang="zh-CN"/>
          </a:p>
        </p:txBody>
      </p:sp>
      <p:sp>
        <p:nvSpPr>
          <p:cNvPr id="3" name="Content Placeholder 2">
            <a:extLst>
              <a:ext uri="{FF2B5EF4-FFF2-40B4-BE49-F238E27FC236}">
                <a16:creationId xmlns:a16="http://schemas.microsoft.com/office/drawing/2014/main" id="{BBB30D55-DFA3-E9C3-4601-29F520647886}"/>
              </a:ext>
            </a:extLst>
          </p:cNvPr>
          <p:cNvSpPr>
            <a:spLocks noGrp="1"/>
          </p:cNvSpPr>
          <p:nvPr>
            <p:ph idx="1"/>
          </p:nvPr>
        </p:nvSpPr>
        <p:spPr>
          <a:xfrm>
            <a:off x="838201" y="1320650"/>
            <a:ext cx="6302328" cy="4351338"/>
          </a:xfrm>
        </p:spPr>
        <p:txBody>
          <a:bodyPr vert="horz" lIns="91440" tIns="45720" rIns="91440" bIns="45720" rtlCol="0" anchor="t">
            <a:noAutofit/>
          </a:bodyPr>
          <a:lstStyle/>
          <a:p>
            <a:pPr marL="0" indent="0">
              <a:buNone/>
            </a:pPr>
            <a:endParaRPr lang="en-US" altLang="zh-CN" sz="2200"/>
          </a:p>
          <a:p>
            <a:pPr>
              <a:buNone/>
            </a:pPr>
            <a:r>
              <a:rPr lang="en-US" err="1">
                <a:latin typeface="Calibri"/>
                <a:ea typeface="Calibri"/>
                <a:cs typeface="Calibri"/>
              </a:rPr>
              <a:t>Algunas</a:t>
            </a:r>
            <a:r>
              <a:rPr lang="en-US">
                <a:latin typeface="Calibri"/>
                <a:ea typeface="Calibri"/>
                <a:cs typeface="Calibri"/>
              </a:rPr>
              <a:t> </a:t>
            </a:r>
            <a:r>
              <a:rPr lang="en-US" err="1">
                <a:latin typeface="Calibri"/>
                <a:ea typeface="Calibri"/>
                <a:cs typeface="Calibri"/>
              </a:rPr>
              <a:t>enfermedades</a:t>
            </a:r>
            <a:r>
              <a:rPr lang="en-US">
                <a:latin typeface="Calibri"/>
                <a:ea typeface="Calibri"/>
                <a:cs typeface="Calibri"/>
              </a:rPr>
              <a:t> </a:t>
            </a:r>
            <a:r>
              <a:rPr lang="en-US" err="1">
                <a:latin typeface="Calibri"/>
                <a:ea typeface="Calibri"/>
                <a:cs typeface="Calibri"/>
              </a:rPr>
              <a:t>diagnosticadas</a:t>
            </a:r>
            <a:r>
              <a:rPr lang="en-US">
                <a:latin typeface="Calibri"/>
                <a:ea typeface="Calibri"/>
                <a:cs typeface="Calibri"/>
              </a:rPr>
              <a:t> </a:t>
            </a:r>
            <a:r>
              <a:rPr lang="en-US" err="1">
                <a:latin typeface="Calibri"/>
                <a:ea typeface="Calibri"/>
                <a:cs typeface="Calibri"/>
              </a:rPr>
              <a:t>pueden</a:t>
            </a:r>
            <a:r>
              <a:rPr lang="en-US">
                <a:latin typeface="Calibri"/>
                <a:ea typeface="Calibri"/>
                <a:cs typeface="Calibri"/>
              </a:rPr>
              <a:t> ser </a:t>
            </a:r>
            <a:r>
              <a:rPr lang="en-US" err="1">
                <a:latin typeface="Calibri"/>
                <a:ea typeface="Calibri"/>
                <a:cs typeface="Calibri"/>
              </a:rPr>
              <a:t>transmitidas</a:t>
            </a:r>
            <a:r>
              <a:rPr lang="en-US">
                <a:latin typeface="Calibri"/>
                <a:ea typeface="Calibri"/>
                <a:cs typeface="Calibri"/>
              </a:rPr>
              <a:t> al </a:t>
            </a:r>
            <a:r>
              <a:rPr lang="en-US" err="1">
                <a:latin typeface="Calibri"/>
                <a:ea typeface="Calibri"/>
                <a:cs typeface="Calibri"/>
              </a:rPr>
              <a:t>público</a:t>
            </a:r>
            <a:r>
              <a:rPr lang="en-US">
                <a:latin typeface="Calibri"/>
                <a:ea typeface="Calibri"/>
                <a:cs typeface="Calibri"/>
              </a:rPr>
              <a:t>.</a:t>
            </a:r>
            <a:endParaRPr lang="en-US"/>
          </a:p>
          <a:p>
            <a:pPr>
              <a:buNone/>
            </a:pPr>
            <a:r>
              <a:rPr lang="en-US" err="1">
                <a:latin typeface="Calibri"/>
                <a:ea typeface="Calibri"/>
                <a:cs typeface="Calibri"/>
              </a:rPr>
              <a:t>Reportar</a:t>
            </a:r>
            <a:r>
              <a:rPr lang="en-US">
                <a:latin typeface="Calibri"/>
                <a:ea typeface="Calibri"/>
                <a:cs typeface="Calibri"/>
              </a:rPr>
              <a:t> </a:t>
            </a:r>
            <a:r>
              <a:rPr lang="en-US" err="1">
                <a:latin typeface="Calibri"/>
                <a:ea typeface="Calibri"/>
                <a:cs typeface="Calibri"/>
              </a:rPr>
              <a:t>muertes</a:t>
            </a:r>
            <a:r>
              <a:rPr lang="en-US">
                <a:latin typeface="Calibri"/>
                <a:ea typeface="Calibri"/>
                <a:cs typeface="Calibri"/>
              </a:rPr>
              <a:t> u </a:t>
            </a:r>
            <a:r>
              <a:rPr lang="en-US" err="1">
                <a:latin typeface="Calibri"/>
                <a:ea typeface="Calibri"/>
                <a:cs typeface="Calibri"/>
              </a:rPr>
              <a:t>hospitalizaciones</a:t>
            </a:r>
            <a:r>
              <a:rPr lang="en-US">
                <a:latin typeface="Calibri"/>
                <a:ea typeface="Calibri"/>
                <a:cs typeface="Calibri"/>
              </a:rPr>
              <a:t> </a:t>
            </a:r>
            <a:r>
              <a:rPr lang="en-US" err="1">
                <a:latin typeface="Calibri"/>
                <a:ea typeface="Calibri"/>
                <a:cs typeface="Calibri"/>
              </a:rPr>
              <a:t>como</a:t>
            </a:r>
            <a:r>
              <a:rPr lang="en-US">
                <a:latin typeface="Calibri"/>
                <a:ea typeface="Calibri"/>
                <a:cs typeface="Calibri"/>
              </a:rPr>
              <a:t> </a:t>
            </a:r>
            <a:r>
              <a:rPr lang="en-US" err="1">
                <a:latin typeface="Calibri"/>
                <a:ea typeface="Calibri"/>
                <a:cs typeface="Calibri"/>
              </a:rPr>
              <a:t>paciente</a:t>
            </a:r>
            <a:r>
              <a:rPr lang="en-US">
                <a:latin typeface="Calibri"/>
                <a:ea typeface="Calibri"/>
                <a:cs typeface="Calibri"/>
              </a:rPr>
              <a:t> </a:t>
            </a:r>
            <a:r>
              <a:rPr lang="en-US" err="1">
                <a:latin typeface="Calibri"/>
                <a:ea typeface="Calibri"/>
                <a:cs typeface="Calibri"/>
              </a:rPr>
              <a:t>interno</a:t>
            </a:r>
            <a:r>
              <a:rPr lang="en-US">
                <a:latin typeface="Calibri"/>
                <a:ea typeface="Calibri"/>
                <a:cs typeface="Calibri"/>
              </a:rPr>
              <a:t> </a:t>
            </a:r>
            <a:r>
              <a:rPr lang="en-US" err="1">
                <a:latin typeface="Calibri"/>
                <a:ea typeface="Calibri"/>
                <a:cs typeface="Calibri"/>
              </a:rPr>
              <a:t>por</a:t>
            </a:r>
            <a:r>
              <a:rPr lang="en-US">
                <a:latin typeface="Calibri"/>
                <a:ea typeface="Calibri"/>
                <a:cs typeface="Calibri"/>
              </a:rPr>
              <a:t> </a:t>
            </a:r>
            <a:r>
              <a:rPr lang="en-US" err="1">
                <a:latin typeface="Calibri"/>
                <a:ea typeface="Calibri"/>
                <a:cs typeface="Calibri"/>
              </a:rPr>
              <a:t>enfermedades</a:t>
            </a:r>
            <a:r>
              <a:rPr lang="en-US">
                <a:latin typeface="Calibri"/>
                <a:ea typeface="Calibri"/>
                <a:cs typeface="Calibri"/>
              </a:rPr>
              <a:t> </a:t>
            </a:r>
            <a:r>
              <a:rPr lang="en-US" err="1">
                <a:latin typeface="Calibri"/>
                <a:ea typeface="Calibri"/>
                <a:cs typeface="Calibri"/>
              </a:rPr>
              <a:t>infecciosas</a:t>
            </a:r>
            <a:r>
              <a:rPr lang="en-US">
                <a:latin typeface="Calibri"/>
                <a:ea typeface="Calibri"/>
                <a:cs typeface="Calibri"/>
              </a:rPr>
              <a:t> </a:t>
            </a:r>
            <a:r>
              <a:rPr lang="en-US" err="1">
                <a:latin typeface="Calibri"/>
                <a:ea typeface="Calibri"/>
                <a:cs typeface="Calibri"/>
              </a:rPr>
              <a:t>relacionadas</a:t>
            </a:r>
            <a:r>
              <a:rPr lang="en-US">
                <a:latin typeface="Calibri"/>
                <a:ea typeface="Calibri"/>
                <a:cs typeface="Calibri"/>
              </a:rPr>
              <a:t> con </a:t>
            </a:r>
            <a:r>
              <a:rPr lang="en-US" err="1">
                <a:latin typeface="Calibri"/>
                <a:ea typeface="Calibri"/>
                <a:cs typeface="Calibri"/>
              </a:rPr>
              <a:t>el</a:t>
            </a:r>
            <a:r>
              <a:rPr lang="en-US">
                <a:latin typeface="Calibri"/>
                <a:ea typeface="Calibri"/>
                <a:cs typeface="Calibri"/>
              </a:rPr>
              <a:t> </a:t>
            </a:r>
            <a:r>
              <a:rPr lang="en-US" err="1">
                <a:latin typeface="Calibri"/>
                <a:ea typeface="Calibri"/>
                <a:cs typeface="Calibri"/>
              </a:rPr>
              <a:t>trabajo</a:t>
            </a:r>
            <a:r>
              <a:rPr lang="en-US">
                <a:latin typeface="Calibri"/>
                <a:ea typeface="Calibri"/>
                <a:cs typeface="Calibri"/>
              </a:rPr>
              <a:t> </a:t>
            </a:r>
            <a:r>
              <a:rPr lang="en-US" err="1">
                <a:latin typeface="Calibri"/>
                <a:ea typeface="Calibri"/>
                <a:cs typeface="Calibri"/>
              </a:rPr>
              <a:t>dentro</a:t>
            </a:r>
            <a:r>
              <a:rPr lang="en-US">
                <a:latin typeface="Calibri"/>
                <a:ea typeface="Calibri"/>
                <a:cs typeface="Calibri"/>
              </a:rPr>
              <a:t> de un </a:t>
            </a:r>
            <a:r>
              <a:rPr lang="en-US" err="1">
                <a:latin typeface="Calibri"/>
                <a:ea typeface="Calibri"/>
                <a:cs typeface="Calibri"/>
              </a:rPr>
              <a:t>plazo</a:t>
            </a:r>
            <a:r>
              <a:rPr lang="en-US">
                <a:latin typeface="Calibri"/>
                <a:ea typeface="Calibri"/>
                <a:cs typeface="Calibri"/>
              </a:rPr>
              <a:t> de </a:t>
            </a:r>
            <a:r>
              <a:rPr lang="en-US" err="1">
                <a:latin typeface="Calibri"/>
                <a:ea typeface="Calibri"/>
                <a:cs typeface="Calibri"/>
              </a:rPr>
              <a:t>ocho</a:t>
            </a:r>
            <a:r>
              <a:rPr lang="en-US">
                <a:latin typeface="Calibri"/>
                <a:ea typeface="Calibri"/>
                <a:cs typeface="Calibri"/>
              </a:rPr>
              <a:t> horas.</a:t>
            </a:r>
            <a:endParaRPr lang="en-US"/>
          </a:p>
          <a:p>
            <a:pPr>
              <a:buNone/>
            </a:pPr>
            <a:r>
              <a:rPr lang="en-US" err="1">
                <a:latin typeface="Calibri"/>
                <a:ea typeface="Calibri"/>
                <a:cs typeface="Calibri"/>
              </a:rPr>
              <a:t>Comunicarse</a:t>
            </a:r>
            <a:r>
              <a:rPr lang="en-US">
                <a:latin typeface="Calibri"/>
                <a:ea typeface="Calibri"/>
                <a:cs typeface="Calibri"/>
              </a:rPr>
              <a:t> con las </a:t>
            </a:r>
            <a:r>
              <a:rPr lang="en-US" err="1">
                <a:latin typeface="Calibri"/>
                <a:ea typeface="Calibri"/>
                <a:cs typeface="Calibri"/>
              </a:rPr>
              <a:t>jurisdicciones</a:t>
            </a:r>
            <a:r>
              <a:rPr lang="en-US">
                <a:latin typeface="Calibri"/>
                <a:ea typeface="Calibri"/>
                <a:cs typeface="Calibri"/>
              </a:rPr>
              <a:t> de </a:t>
            </a:r>
            <a:r>
              <a:rPr lang="en-US" err="1">
                <a:latin typeface="Calibri"/>
                <a:ea typeface="Calibri"/>
                <a:cs typeface="Calibri"/>
              </a:rPr>
              <a:t>salud</a:t>
            </a:r>
            <a:r>
              <a:rPr lang="en-US">
                <a:latin typeface="Calibri"/>
                <a:ea typeface="Calibri"/>
                <a:cs typeface="Calibri"/>
              </a:rPr>
              <a:t> local (LHJ) </a:t>
            </a:r>
            <a:r>
              <a:rPr lang="en-US" err="1">
                <a:latin typeface="Calibri"/>
                <a:ea typeface="Calibri"/>
                <a:cs typeface="Calibri"/>
              </a:rPr>
              <a:t>en</a:t>
            </a:r>
            <a:r>
              <a:rPr lang="en-US">
                <a:latin typeface="Calibri"/>
                <a:ea typeface="Calibri"/>
                <a:cs typeface="Calibri"/>
              </a:rPr>
              <a:t> </a:t>
            </a:r>
            <a:r>
              <a:rPr lang="en-US" err="1">
                <a:latin typeface="Calibri"/>
                <a:ea typeface="Calibri"/>
                <a:cs typeface="Calibri"/>
              </a:rPr>
              <a:t>caso</a:t>
            </a:r>
            <a:r>
              <a:rPr lang="en-US">
                <a:latin typeface="Calibri"/>
                <a:ea typeface="Calibri"/>
                <a:cs typeface="Calibri"/>
              </a:rPr>
              <a:t> de un </a:t>
            </a:r>
            <a:r>
              <a:rPr lang="en-US" err="1">
                <a:latin typeface="Calibri"/>
                <a:ea typeface="Calibri"/>
                <a:cs typeface="Calibri"/>
              </a:rPr>
              <a:t>brote</a:t>
            </a:r>
            <a:r>
              <a:rPr lang="en-US">
                <a:latin typeface="Calibri"/>
                <a:ea typeface="Calibri"/>
                <a:cs typeface="Calibri"/>
              </a:rPr>
              <a:t>.</a:t>
            </a:r>
          </a:p>
          <a:p>
            <a:pPr marL="0" indent="0">
              <a:buNone/>
            </a:pPr>
            <a:endParaRPr lang="en-US"/>
          </a:p>
        </p:txBody>
      </p:sp>
      <p:pic>
        <p:nvPicPr>
          <p:cNvPr id="7" name="Picture 6">
            <a:extLst>
              <a:ext uri="{FF2B5EF4-FFF2-40B4-BE49-F238E27FC236}">
                <a16:creationId xmlns:a16="http://schemas.microsoft.com/office/drawing/2014/main" id="{D7A5B885-0265-F867-4FEE-BAA6BE414F6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69317" y="1320650"/>
            <a:ext cx="4704469" cy="4704469"/>
          </a:xfrm>
          <a:prstGeom prst="rect">
            <a:avLst/>
          </a:prstGeom>
        </p:spPr>
      </p:pic>
      <p:sp>
        <p:nvSpPr>
          <p:cNvPr id="9" name="TextBox 8">
            <a:extLst>
              <a:ext uri="{FF2B5EF4-FFF2-40B4-BE49-F238E27FC236}">
                <a16:creationId xmlns:a16="http://schemas.microsoft.com/office/drawing/2014/main" id="{D9B5D84F-E898-B44A-38CD-92F003AB8F55}"/>
              </a:ext>
            </a:extLst>
          </p:cNvPr>
          <p:cNvSpPr txBox="1"/>
          <p:nvPr/>
        </p:nvSpPr>
        <p:spPr>
          <a:xfrm>
            <a:off x="961032" y="6340539"/>
            <a:ext cx="11982963" cy="215444"/>
          </a:xfrm>
          <a:prstGeom prst="rect">
            <a:avLst/>
          </a:prstGeom>
          <a:noFill/>
        </p:spPr>
        <p:txBody>
          <a:bodyPr wrap="square">
            <a:spAutoFit/>
          </a:bodyPr>
          <a:lstStyle/>
          <a:p>
            <a:r>
              <a:rPr lang="en-US" sz="800"/>
              <a:t>&lt;a </a:t>
            </a:r>
            <a:r>
              <a:rPr lang="en-US" sz="800" err="1"/>
              <a:t>href</a:t>
            </a:r>
            <a:r>
              <a:rPr lang="en-US" sz="800"/>
              <a:t>="https://www.freepik.com/free-vector/cartoon-vaccination-campaign-illustration_13859994.htm#fromView=keyword&amp;page=1&amp;position=0&amp;uuid=e3c575e5-deb5-479c-a13f-0e551e4c8c36&amp;query=Vaccine+cartoon"&gt;Image by </a:t>
            </a:r>
            <a:r>
              <a:rPr lang="en-US" sz="800" err="1"/>
              <a:t>pikisuperstar</a:t>
            </a:r>
            <a:r>
              <a:rPr lang="en-US" sz="800"/>
              <a:t> on </a:t>
            </a:r>
            <a:r>
              <a:rPr lang="en-US" sz="800" err="1"/>
              <a:t>Freepik</a:t>
            </a:r>
            <a:r>
              <a:rPr lang="en-US" sz="800"/>
              <a:t>&lt;/a&gt;</a:t>
            </a:r>
          </a:p>
        </p:txBody>
      </p:sp>
    </p:spTree>
    <p:extLst>
      <p:ext uri="{BB962C8B-B14F-4D97-AF65-F5344CB8AC3E}">
        <p14:creationId xmlns:p14="http://schemas.microsoft.com/office/powerpoint/2010/main" val="257786953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25AA5-64EC-2473-BF0A-C8C5DE773A1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B8A0E23-478B-AE30-CEE7-16A2F6728DA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671" y="827968"/>
            <a:ext cx="11074970" cy="349920"/>
          </a:xfrm>
          <a:prstGeom prst="rect">
            <a:avLst/>
          </a:prstGeom>
        </p:spPr>
      </p:pic>
      <p:sp>
        <p:nvSpPr>
          <p:cNvPr id="2" name="Title 1">
            <a:extLst>
              <a:ext uri="{FF2B5EF4-FFF2-40B4-BE49-F238E27FC236}">
                <a16:creationId xmlns:a16="http://schemas.microsoft.com/office/drawing/2014/main" id="{69FA3442-AD74-5358-D017-C38CCAA985B8}"/>
              </a:ext>
            </a:extLst>
          </p:cNvPr>
          <p:cNvSpPr>
            <a:spLocks noGrp="1"/>
          </p:cNvSpPr>
          <p:nvPr>
            <p:ph type="title"/>
          </p:nvPr>
        </p:nvSpPr>
        <p:spPr>
          <a:xfrm>
            <a:off x="599913" y="164574"/>
            <a:ext cx="11473872" cy="1314018"/>
          </a:xfrm>
        </p:spPr>
        <p:txBody>
          <a:bodyPr/>
          <a:lstStyle/>
          <a:p>
            <a:r>
              <a:rPr lang="en-US" err="1">
                <a:latin typeface="Calibri"/>
                <a:ea typeface="Calibri"/>
                <a:cs typeface="Calibri"/>
              </a:rPr>
              <a:t>Reporte</a:t>
            </a:r>
            <a:r>
              <a:rPr lang="en-US">
                <a:latin typeface="Calibri"/>
                <a:ea typeface="Calibri"/>
                <a:cs typeface="Calibri"/>
              </a:rPr>
              <a:t> de </a:t>
            </a:r>
            <a:r>
              <a:rPr lang="en-US" err="1">
                <a:latin typeface="Calibri"/>
                <a:ea typeface="Calibri"/>
                <a:cs typeface="Calibri"/>
              </a:rPr>
              <a:t>incidentes</a:t>
            </a:r>
            <a:r>
              <a:rPr lang="en-US">
                <a:latin typeface="Calibri"/>
                <a:ea typeface="Calibri"/>
                <a:cs typeface="Calibri"/>
              </a:rPr>
              <a:t> </a:t>
            </a:r>
            <a:r>
              <a:rPr lang="en-US" err="1">
                <a:latin typeface="Calibri"/>
                <a:ea typeface="Calibri"/>
                <a:cs typeface="Calibri"/>
              </a:rPr>
              <a:t>por</a:t>
            </a:r>
            <a:r>
              <a:rPr lang="en-US">
                <a:latin typeface="Calibri"/>
                <a:ea typeface="Calibri"/>
                <a:cs typeface="Calibri"/>
              </a:rPr>
              <a:t> </a:t>
            </a:r>
            <a:r>
              <a:rPr lang="en-US" err="1">
                <a:latin typeface="Calibri"/>
                <a:ea typeface="Calibri"/>
                <a:cs typeface="Calibri"/>
              </a:rPr>
              <a:t>piquetes</a:t>
            </a:r>
            <a:r>
              <a:rPr lang="en-US">
                <a:latin typeface="Calibri"/>
                <a:ea typeface="Calibri"/>
                <a:cs typeface="Calibri"/>
              </a:rPr>
              <a:t> con </a:t>
            </a:r>
            <a:r>
              <a:rPr lang="en-US" err="1">
                <a:latin typeface="Calibri"/>
                <a:ea typeface="Calibri"/>
                <a:cs typeface="Calibri"/>
              </a:rPr>
              <a:t>agujas</a:t>
            </a:r>
            <a:endParaRPr lang="en-US" err="1"/>
          </a:p>
          <a:p>
            <a:endParaRPr lang="en-US" altLang="zh-CN"/>
          </a:p>
        </p:txBody>
      </p:sp>
      <p:sp>
        <p:nvSpPr>
          <p:cNvPr id="3" name="Content Placeholder 2">
            <a:extLst>
              <a:ext uri="{FF2B5EF4-FFF2-40B4-BE49-F238E27FC236}">
                <a16:creationId xmlns:a16="http://schemas.microsoft.com/office/drawing/2014/main" id="{9E838C23-52B9-9373-1390-3F40DEAFD1E5}"/>
              </a:ext>
            </a:extLst>
          </p:cNvPr>
          <p:cNvSpPr>
            <a:spLocks noGrp="1"/>
          </p:cNvSpPr>
          <p:nvPr>
            <p:ph idx="1"/>
          </p:nvPr>
        </p:nvSpPr>
        <p:spPr>
          <a:xfrm>
            <a:off x="838201" y="1320650"/>
            <a:ext cx="6302328" cy="4351338"/>
          </a:xfrm>
        </p:spPr>
        <p:txBody>
          <a:bodyPr vert="horz" lIns="91440" tIns="45720" rIns="91440" bIns="45720" rtlCol="0" anchor="t">
            <a:noAutofit/>
          </a:bodyPr>
          <a:lstStyle/>
          <a:p>
            <a:pPr marL="0" indent="0">
              <a:buNone/>
            </a:pPr>
            <a:endParaRPr lang="en-US" altLang="zh-CN" sz="2200"/>
          </a:p>
          <a:p>
            <a:pPr>
              <a:buNone/>
            </a:pPr>
            <a:r>
              <a:rPr lang="en-US" err="1">
                <a:latin typeface="Calibri"/>
                <a:ea typeface="Calibri"/>
                <a:cs typeface="Calibri"/>
              </a:rPr>
              <a:t>Algunas</a:t>
            </a:r>
            <a:r>
              <a:rPr lang="en-US">
                <a:latin typeface="Calibri"/>
                <a:ea typeface="Calibri"/>
                <a:cs typeface="Calibri"/>
              </a:rPr>
              <a:t> </a:t>
            </a:r>
            <a:r>
              <a:rPr lang="en-US" err="1">
                <a:latin typeface="Calibri"/>
                <a:ea typeface="Calibri"/>
                <a:cs typeface="Calibri"/>
              </a:rPr>
              <a:t>enfermedades</a:t>
            </a:r>
            <a:r>
              <a:rPr lang="en-US">
                <a:latin typeface="Calibri"/>
                <a:ea typeface="Calibri"/>
                <a:cs typeface="Calibri"/>
              </a:rPr>
              <a:t> </a:t>
            </a:r>
            <a:r>
              <a:rPr lang="en-US" err="1">
                <a:latin typeface="Calibri"/>
                <a:ea typeface="Calibri"/>
                <a:cs typeface="Calibri"/>
              </a:rPr>
              <a:t>diagnosticadas</a:t>
            </a:r>
            <a:r>
              <a:rPr lang="en-US">
                <a:latin typeface="Calibri"/>
                <a:ea typeface="Calibri"/>
                <a:cs typeface="Calibri"/>
              </a:rPr>
              <a:t> </a:t>
            </a:r>
            <a:r>
              <a:rPr lang="en-US" err="1">
                <a:latin typeface="Calibri"/>
                <a:ea typeface="Calibri"/>
                <a:cs typeface="Calibri"/>
              </a:rPr>
              <a:t>pueden</a:t>
            </a:r>
            <a:r>
              <a:rPr lang="en-US">
                <a:latin typeface="Calibri"/>
                <a:ea typeface="Calibri"/>
                <a:cs typeface="Calibri"/>
              </a:rPr>
              <a:t> ser </a:t>
            </a:r>
            <a:r>
              <a:rPr lang="en-US" err="1">
                <a:latin typeface="Calibri"/>
                <a:ea typeface="Calibri"/>
                <a:cs typeface="Calibri"/>
              </a:rPr>
              <a:t>transmitidas</a:t>
            </a:r>
            <a:r>
              <a:rPr lang="en-US">
                <a:latin typeface="Calibri"/>
                <a:ea typeface="Calibri"/>
                <a:cs typeface="Calibri"/>
              </a:rPr>
              <a:t> al </a:t>
            </a:r>
            <a:r>
              <a:rPr lang="en-US" err="1">
                <a:latin typeface="Calibri"/>
                <a:ea typeface="Calibri"/>
                <a:cs typeface="Calibri"/>
              </a:rPr>
              <a:t>público</a:t>
            </a:r>
            <a:r>
              <a:rPr lang="en-US">
                <a:latin typeface="Calibri"/>
                <a:ea typeface="Calibri"/>
                <a:cs typeface="Calibri"/>
              </a:rPr>
              <a:t>.</a:t>
            </a:r>
            <a:endParaRPr lang="en-US"/>
          </a:p>
          <a:p>
            <a:pPr>
              <a:buNone/>
            </a:pPr>
            <a:r>
              <a:rPr lang="en-US" err="1">
                <a:latin typeface="Calibri"/>
                <a:ea typeface="Calibri"/>
                <a:cs typeface="Calibri"/>
              </a:rPr>
              <a:t>Reportar</a:t>
            </a:r>
            <a:r>
              <a:rPr lang="en-US">
                <a:latin typeface="Calibri"/>
                <a:ea typeface="Calibri"/>
                <a:cs typeface="Calibri"/>
              </a:rPr>
              <a:t> </a:t>
            </a:r>
            <a:r>
              <a:rPr lang="en-US" err="1">
                <a:latin typeface="Calibri"/>
                <a:ea typeface="Calibri"/>
                <a:cs typeface="Calibri"/>
              </a:rPr>
              <a:t>muertes</a:t>
            </a:r>
            <a:r>
              <a:rPr lang="en-US">
                <a:latin typeface="Calibri"/>
                <a:ea typeface="Calibri"/>
                <a:cs typeface="Calibri"/>
              </a:rPr>
              <a:t> u </a:t>
            </a:r>
            <a:r>
              <a:rPr lang="en-US" err="1">
                <a:latin typeface="Calibri"/>
                <a:ea typeface="Calibri"/>
                <a:cs typeface="Calibri"/>
              </a:rPr>
              <a:t>hospitalizaciones</a:t>
            </a:r>
            <a:r>
              <a:rPr lang="en-US">
                <a:latin typeface="Calibri"/>
                <a:ea typeface="Calibri"/>
                <a:cs typeface="Calibri"/>
              </a:rPr>
              <a:t> </a:t>
            </a:r>
            <a:r>
              <a:rPr lang="en-US" err="1">
                <a:latin typeface="Calibri"/>
                <a:ea typeface="Calibri"/>
                <a:cs typeface="Calibri"/>
              </a:rPr>
              <a:t>como</a:t>
            </a:r>
            <a:r>
              <a:rPr lang="en-US">
                <a:latin typeface="Calibri"/>
                <a:ea typeface="Calibri"/>
                <a:cs typeface="Calibri"/>
              </a:rPr>
              <a:t> </a:t>
            </a:r>
            <a:r>
              <a:rPr lang="en-US" err="1">
                <a:latin typeface="Calibri"/>
                <a:ea typeface="Calibri"/>
                <a:cs typeface="Calibri"/>
              </a:rPr>
              <a:t>paciente</a:t>
            </a:r>
            <a:r>
              <a:rPr lang="en-US">
                <a:latin typeface="Calibri"/>
                <a:ea typeface="Calibri"/>
                <a:cs typeface="Calibri"/>
              </a:rPr>
              <a:t> </a:t>
            </a:r>
            <a:r>
              <a:rPr lang="en-US" err="1">
                <a:latin typeface="Calibri"/>
                <a:ea typeface="Calibri"/>
                <a:cs typeface="Calibri"/>
              </a:rPr>
              <a:t>interno</a:t>
            </a:r>
            <a:r>
              <a:rPr lang="en-US">
                <a:latin typeface="Calibri"/>
                <a:ea typeface="Calibri"/>
                <a:cs typeface="Calibri"/>
              </a:rPr>
              <a:t> </a:t>
            </a:r>
            <a:r>
              <a:rPr lang="en-US" err="1">
                <a:latin typeface="Calibri"/>
                <a:ea typeface="Calibri"/>
                <a:cs typeface="Calibri"/>
              </a:rPr>
              <a:t>por</a:t>
            </a:r>
            <a:r>
              <a:rPr lang="en-US">
                <a:latin typeface="Calibri"/>
                <a:ea typeface="Calibri"/>
                <a:cs typeface="Calibri"/>
              </a:rPr>
              <a:t> </a:t>
            </a:r>
            <a:r>
              <a:rPr lang="en-US" err="1">
                <a:latin typeface="Calibri"/>
                <a:ea typeface="Calibri"/>
                <a:cs typeface="Calibri"/>
              </a:rPr>
              <a:t>enfermedades</a:t>
            </a:r>
            <a:r>
              <a:rPr lang="en-US">
                <a:latin typeface="Calibri"/>
                <a:ea typeface="Calibri"/>
                <a:cs typeface="Calibri"/>
              </a:rPr>
              <a:t> </a:t>
            </a:r>
            <a:r>
              <a:rPr lang="en-US" err="1">
                <a:latin typeface="Calibri"/>
                <a:ea typeface="Calibri"/>
                <a:cs typeface="Calibri"/>
              </a:rPr>
              <a:t>infecciosas</a:t>
            </a:r>
            <a:r>
              <a:rPr lang="en-US">
                <a:latin typeface="Calibri"/>
                <a:ea typeface="Calibri"/>
                <a:cs typeface="Calibri"/>
              </a:rPr>
              <a:t> </a:t>
            </a:r>
            <a:r>
              <a:rPr lang="en-US" err="1">
                <a:latin typeface="Calibri"/>
                <a:ea typeface="Calibri"/>
                <a:cs typeface="Calibri"/>
              </a:rPr>
              <a:t>relacionadas</a:t>
            </a:r>
            <a:r>
              <a:rPr lang="en-US">
                <a:latin typeface="Calibri"/>
                <a:ea typeface="Calibri"/>
                <a:cs typeface="Calibri"/>
              </a:rPr>
              <a:t> con </a:t>
            </a:r>
            <a:r>
              <a:rPr lang="en-US" err="1">
                <a:latin typeface="Calibri"/>
                <a:ea typeface="Calibri"/>
                <a:cs typeface="Calibri"/>
              </a:rPr>
              <a:t>el</a:t>
            </a:r>
            <a:r>
              <a:rPr lang="en-US">
                <a:latin typeface="Calibri"/>
                <a:ea typeface="Calibri"/>
                <a:cs typeface="Calibri"/>
              </a:rPr>
              <a:t> </a:t>
            </a:r>
            <a:r>
              <a:rPr lang="en-US" err="1">
                <a:latin typeface="Calibri"/>
                <a:ea typeface="Calibri"/>
                <a:cs typeface="Calibri"/>
              </a:rPr>
              <a:t>trabajo</a:t>
            </a:r>
            <a:r>
              <a:rPr lang="en-US">
                <a:latin typeface="Calibri"/>
                <a:ea typeface="Calibri"/>
                <a:cs typeface="Calibri"/>
              </a:rPr>
              <a:t> </a:t>
            </a:r>
            <a:r>
              <a:rPr lang="en-US" err="1">
                <a:latin typeface="Calibri"/>
                <a:ea typeface="Calibri"/>
                <a:cs typeface="Calibri"/>
              </a:rPr>
              <a:t>dentro</a:t>
            </a:r>
            <a:r>
              <a:rPr lang="en-US">
                <a:latin typeface="Calibri"/>
                <a:ea typeface="Calibri"/>
                <a:cs typeface="Calibri"/>
              </a:rPr>
              <a:t> de un </a:t>
            </a:r>
            <a:r>
              <a:rPr lang="en-US" err="1">
                <a:latin typeface="Calibri"/>
                <a:ea typeface="Calibri"/>
                <a:cs typeface="Calibri"/>
              </a:rPr>
              <a:t>plazo</a:t>
            </a:r>
            <a:r>
              <a:rPr lang="en-US">
                <a:latin typeface="Calibri"/>
                <a:ea typeface="Calibri"/>
                <a:cs typeface="Calibri"/>
              </a:rPr>
              <a:t> de </a:t>
            </a:r>
            <a:r>
              <a:rPr lang="en-US" err="1">
                <a:latin typeface="Calibri"/>
                <a:ea typeface="Calibri"/>
                <a:cs typeface="Calibri"/>
              </a:rPr>
              <a:t>ocho</a:t>
            </a:r>
            <a:r>
              <a:rPr lang="en-US">
                <a:latin typeface="Calibri"/>
                <a:ea typeface="Calibri"/>
                <a:cs typeface="Calibri"/>
              </a:rPr>
              <a:t> horas.</a:t>
            </a:r>
            <a:endParaRPr lang="en-US"/>
          </a:p>
          <a:p>
            <a:pPr>
              <a:buNone/>
            </a:pPr>
            <a:r>
              <a:rPr lang="en-US" err="1">
                <a:latin typeface="Calibri"/>
                <a:ea typeface="Calibri"/>
                <a:cs typeface="Calibri"/>
              </a:rPr>
              <a:t>Comunicarse</a:t>
            </a:r>
            <a:r>
              <a:rPr lang="en-US">
                <a:latin typeface="Calibri"/>
                <a:ea typeface="Calibri"/>
                <a:cs typeface="Calibri"/>
              </a:rPr>
              <a:t> con las </a:t>
            </a:r>
            <a:r>
              <a:rPr lang="en-US" err="1">
                <a:latin typeface="Calibri"/>
                <a:ea typeface="Calibri"/>
                <a:cs typeface="Calibri"/>
              </a:rPr>
              <a:t>jurisdicciones</a:t>
            </a:r>
            <a:r>
              <a:rPr lang="en-US">
                <a:latin typeface="Calibri"/>
                <a:ea typeface="Calibri"/>
                <a:cs typeface="Calibri"/>
              </a:rPr>
              <a:t> de </a:t>
            </a:r>
            <a:r>
              <a:rPr lang="en-US" err="1">
                <a:latin typeface="Calibri"/>
                <a:ea typeface="Calibri"/>
                <a:cs typeface="Calibri"/>
              </a:rPr>
              <a:t>salud</a:t>
            </a:r>
            <a:r>
              <a:rPr lang="en-US">
                <a:latin typeface="Calibri"/>
                <a:ea typeface="Calibri"/>
                <a:cs typeface="Calibri"/>
              </a:rPr>
              <a:t> local (LHJ) </a:t>
            </a:r>
            <a:r>
              <a:rPr lang="en-US" err="1">
                <a:latin typeface="Calibri"/>
                <a:ea typeface="Calibri"/>
                <a:cs typeface="Calibri"/>
              </a:rPr>
              <a:t>en</a:t>
            </a:r>
            <a:r>
              <a:rPr lang="en-US">
                <a:latin typeface="Calibri"/>
                <a:ea typeface="Calibri"/>
                <a:cs typeface="Calibri"/>
              </a:rPr>
              <a:t> </a:t>
            </a:r>
            <a:r>
              <a:rPr lang="en-US" err="1">
                <a:latin typeface="Calibri"/>
                <a:ea typeface="Calibri"/>
                <a:cs typeface="Calibri"/>
              </a:rPr>
              <a:t>caso</a:t>
            </a:r>
            <a:r>
              <a:rPr lang="en-US">
                <a:latin typeface="Calibri"/>
                <a:ea typeface="Calibri"/>
                <a:cs typeface="Calibri"/>
              </a:rPr>
              <a:t> de un </a:t>
            </a:r>
            <a:r>
              <a:rPr lang="en-US" err="1">
                <a:latin typeface="Calibri"/>
                <a:ea typeface="Calibri"/>
                <a:cs typeface="Calibri"/>
              </a:rPr>
              <a:t>brote</a:t>
            </a:r>
            <a:r>
              <a:rPr lang="en-US">
                <a:latin typeface="Calibri"/>
                <a:ea typeface="Calibri"/>
                <a:cs typeface="Calibri"/>
              </a:rPr>
              <a:t>.</a:t>
            </a:r>
          </a:p>
          <a:p>
            <a:pPr marL="0" indent="0">
              <a:buNone/>
            </a:pPr>
            <a:endParaRPr lang="en-US"/>
          </a:p>
        </p:txBody>
      </p:sp>
      <p:pic>
        <p:nvPicPr>
          <p:cNvPr id="7" name="Picture 6">
            <a:extLst>
              <a:ext uri="{FF2B5EF4-FFF2-40B4-BE49-F238E27FC236}">
                <a16:creationId xmlns:a16="http://schemas.microsoft.com/office/drawing/2014/main" id="{FB582E01-4C90-5D7B-02A6-267EF3F8040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69317" y="1320650"/>
            <a:ext cx="4704469" cy="4704469"/>
          </a:xfrm>
          <a:prstGeom prst="rect">
            <a:avLst/>
          </a:prstGeom>
        </p:spPr>
      </p:pic>
      <p:sp>
        <p:nvSpPr>
          <p:cNvPr id="9" name="TextBox 8">
            <a:extLst>
              <a:ext uri="{FF2B5EF4-FFF2-40B4-BE49-F238E27FC236}">
                <a16:creationId xmlns:a16="http://schemas.microsoft.com/office/drawing/2014/main" id="{36A4EC77-1066-B1EF-8041-0B1F8D0B66A7}"/>
              </a:ext>
            </a:extLst>
          </p:cNvPr>
          <p:cNvSpPr txBox="1"/>
          <p:nvPr/>
        </p:nvSpPr>
        <p:spPr>
          <a:xfrm>
            <a:off x="961032" y="6340539"/>
            <a:ext cx="11982963" cy="215444"/>
          </a:xfrm>
          <a:prstGeom prst="rect">
            <a:avLst/>
          </a:prstGeom>
          <a:noFill/>
        </p:spPr>
        <p:txBody>
          <a:bodyPr wrap="square">
            <a:spAutoFit/>
          </a:bodyPr>
          <a:lstStyle/>
          <a:p>
            <a:r>
              <a:rPr lang="en-US" sz="800"/>
              <a:t>&lt;a </a:t>
            </a:r>
            <a:r>
              <a:rPr lang="en-US" sz="800" err="1"/>
              <a:t>href</a:t>
            </a:r>
            <a:r>
              <a:rPr lang="en-US" sz="800"/>
              <a:t>="https://www.freepik.com/free-vector/cartoon-vaccination-campaign-illustration_13859994.htm#fromView=keyword&amp;page=1&amp;position=0&amp;uuid=e3c575e5-deb5-479c-a13f-0e551e4c8c36&amp;query=Vaccine+cartoon"&gt;Image by </a:t>
            </a:r>
            <a:r>
              <a:rPr lang="en-US" sz="800" err="1"/>
              <a:t>pikisuperstar</a:t>
            </a:r>
            <a:r>
              <a:rPr lang="en-US" sz="800"/>
              <a:t> on </a:t>
            </a:r>
            <a:r>
              <a:rPr lang="en-US" sz="800" err="1"/>
              <a:t>Freepik</a:t>
            </a:r>
            <a:r>
              <a:rPr lang="en-US" sz="800"/>
              <a:t>&lt;/a&gt;</a:t>
            </a:r>
          </a:p>
        </p:txBody>
      </p:sp>
      <p:graphicFrame>
        <p:nvGraphicFramePr>
          <p:cNvPr id="12" name="Table 11">
            <a:extLst>
              <a:ext uri="{FF2B5EF4-FFF2-40B4-BE49-F238E27FC236}">
                <a16:creationId xmlns:a16="http://schemas.microsoft.com/office/drawing/2014/main" id="{35C8FCD2-5DCD-F198-0101-AF3E9DDE3027}"/>
              </a:ext>
            </a:extLst>
          </p:cNvPr>
          <p:cNvGraphicFramePr>
            <a:graphicFrameLocks noGrp="1"/>
          </p:cNvGraphicFramePr>
          <p:nvPr>
            <p:extLst>
              <p:ext uri="{D42A27DB-BD31-4B8C-83A1-F6EECF244321}">
                <p14:modId xmlns:p14="http://schemas.microsoft.com/office/powerpoint/2010/main" val="1926531995"/>
              </p:ext>
            </p:extLst>
          </p:nvPr>
        </p:nvGraphicFramePr>
        <p:xfrm>
          <a:off x="601671" y="4913709"/>
          <a:ext cx="11074970" cy="1269120"/>
        </p:xfrm>
        <a:graphic>
          <a:graphicData uri="http://schemas.openxmlformats.org/drawingml/2006/table">
            <a:tbl>
              <a:tblPr firstRow="1" firstCol="1" bandRow="1">
                <a:tableStyleId>{5C22544A-7EE6-4342-B048-85BDC9FD1C3A}</a:tableStyleId>
              </a:tblPr>
              <a:tblGrid>
                <a:gridCol w="11074970">
                  <a:extLst>
                    <a:ext uri="{9D8B030D-6E8A-4147-A177-3AD203B41FA5}">
                      <a16:colId xmlns:a16="http://schemas.microsoft.com/office/drawing/2014/main" val="3032717351"/>
                    </a:ext>
                  </a:extLst>
                </a:gridCol>
              </a:tblGrid>
              <a:tr h="1269120">
                <a:tc>
                  <a:txBody>
                    <a:bodyPr/>
                    <a:lstStyle/>
                    <a:p>
                      <a:pPr marL="0" marR="0">
                        <a:lnSpc>
                          <a:spcPct val="107000"/>
                        </a:lnSpc>
                        <a:spcAft>
                          <a:spcPts val="800"/>
                        </a:spcAft>
                        <a:buNone/>
                      </a:pPr>
                      <a:r>
                        <a:rPr lang="es-ES" sz="2400">
                          <a:effectLst/>
                        </a:rPr>
                        <a:t>En la página 10 de la plantilla del Plan PCI, complete la “</a:t>
                      </a:r>
                      <a:r>
                        <a:rPr lang="en-US" sz="2400" b="1" i="0" u="none" strike="noStrike" noProof="0" err="1">
                          <a:effectLst/>
                          <a:latin typeface="+mn-lt"/>
                        </a:rPr>
                        <a:t>Pólizas</a:t>
                      </a:r>
                      <a:r>
                        <a:rPr lang="es-ES" sz="2400">
                          <a:effectLst/>
                        </a:rPr>
                        <a:t> sobre incidentes por Pinchazos o Piquetes con Aguja.”</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380078609"/>
                  </a:ext>
                </a:extLst>
              </a:tr>
            </a:tbl>
          </a:graphicData>
        </a:graphic>
      </p:graphicFrame>
    </p:spTree>
    <p:extLst>
      <p:ext uri="{BB962C8B-B14F-4D97-AF65-F5344CB8AC3E}">
        <p14:creationId xmlns:p14="http://schemas.microsoft.com/office/powerpoint/2010/main" val="292972942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A45F5E-3F76-CF67-AE52-9E09F7728483}"/>
              </a:ext>
            </a:extLst>
          </p:cNvPr>
          <p:cNvPicPr>
            <a:picLocks noChangeAspect="1"/>
          </p:cNvPicPr>
          <p:nvPr/>
        </p:nvPicPr>
        <p:blipFill>
          <a:blip r:embed="rId3"/>
          <a:srcRect t="19"/>
          <a:stretch>
            <a:fillRect/>
          </a:stretch>
        </p:blipFill>
        <p:spPr>
          <a:xfrm>
            <a:off x="1524" y="1282"/>
            <a:ext cx="12191980" cy="6856718"/>
          </a:xfrm>
          <a:prstGeom prst="rect">
            <a:avLst/>
          </a:prstGeom>
          <a:solidFill>
            <a:srgbClr val="4B2E83"/>
          </a:solidFill>
        </p:spPr>
      </p:pic>
      <p:sp>
        <p:nvSpPr>
          <p:cNvPr id="4" name="TextBox 3">
            <a:extLst>
              <a:ext uri="{FF2B5EF4-FFF2-40B4-BE49-F238E27FC236}">
                <a16:creationId xmlns:a16="http://schemas.microsoft.com/office/drawing/2014/main" id="{7EA5EB2D-160E-5267-CE0D-651F1D449818}"/>
              </a:ext>
            </a:extLst>
          </p:cNvPr>
          <p:cNvSpPr txBox="1"/>
          <p:nvPr/>
        </p:nvSpPr>
        <p:spPr>
          <a:xfrm>
            <a:off x="230109" y="4314517"/>
            <a:ext cx="6016519" cy="1446550"/>
          </a:xfrm>
          <a:prstGeom prst="rect">
            <a:avLst/>
          </a:prstGeom>
          <a:noFill/>
        </p:spPr>
        <p:txBody>
          <a:bodyPr wrap="square" rtlCol="0">
            <a:spAutoFit/>
          </a:bodyPr>
          <a:lstStyle/>
          <a:p>
            <a:r>
              <a:rPr lang="es-ES" sz="4400" b="1">
                <a:solidFill>
                  <a:schemeClr val="bg1"/>
                </a:solidFill>
                <a:latin typeface="Calibri" panose="020F0502020204030204" pitchFamily="34" charset="0"/>
                <a:ea typeface="Calibri" panose="020F0502020204030204" pitchFamily="34" charset="0"/>
                <a:cs typeface="Calibri" panose="020F0502020204030204" pitchFamily="34" charset="0"/>
              </a:rPr>
              <a:t>Plan de Acción de Emergencia</a:t>
            </a:r>
            <a:endParaRPr lang="en-US" sz="4400" b="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TextBox 4"/>
          <p:cNvSpPr txBox="1"/>
          <p:nvPr/>
        </p:nvSpPr>
        <p:spPr>
          <a:xfrm>
            <a:off x="230109" y="3214097"/>
            <a:ext cx="7200900" cy="830997"/>
          </a:xfrm>
          <a:prstGeom prst="rect">
            <a:avLst/>
          </a:prstGeom>
          <a:noFill/>
        </p:spPr>
        <p:txBody>
          <a:bodyPr wrap="square" lIns="91440" tIns="45720" rIns="91440" bIns="45720" rtlCol="0" anchor="t">
            <a:spAutoFit/>
          </a:bodyPr>
          <a:lstStyle/>
          <a:p>
            <a:r>
              <a:rPr lang="en-US" sz="2400" spc="300">
                <a:solidFill>
                  <a:schemeClr val="bg1"/>
                </a:solidFill>
                <a:latin typeface="Open Sans"/>
                <a:ea typeface="Open Sans"/>
                <a:cs typeface="Open Sans"/>
              </a:rPr>
              <a:t>PROTEGIENDO LA SALUD DEL </a:t>
            </a:r>
          </a:p>
          <a:p>
            <a:r>
              <a:rPr lang="en-US" sz="2400" spc="300">
                <a:solidFill>
                  <a:schemeClr val="bg1"/>
                </a:solidFill>
                <a:latin typeface="Open Sans"/>
                <a:ea typeface="Open Sans"/>
                <a:cs typeface="Open Sans"/>
              </a:rPr>
              <a:t>TRABAJADOR</a:t>
            </a:r>
            <a:endParaRPr lang="en-US"/>
          </a:p>
        </p:txBody>
      </p:sp>
    </p:spTree>
    <p:extLst>
      <p:ext uri="{BB962C8B-B14F-4D97-AF65-F5344CB8AC3E}">
        <p14:creationId xmlns:p14="http://schemas.microsoft.com/office/powerpoint/2010/main" val="7615570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B78A7-933F-1491-C129-5FEB627763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AEA17F-D239-4240-7D51-105EC4B728D6}"/>
              </a:ext>
            </a:extLst>
          </p:cNvPr>
          <p:cNvSpPr>
            <a:spLocks noGrp="1"/>
          </p:cNvSpPr>
          <p:nvPr>
            <p:ph type="ctrTitle"/>
          </p:nvPr>
        </p:nvSpPr>
        <p:spPr>
          <a:xfrm>
            <a:off x="426839" y="248127"/>
            <a:ext cx="11760443" cy="1068312"/>
          </a:xfrm>
        </p:spPr>
        <p:txBody>
          <a:bodyPr>
            <a:noAutofit/>
          </a:bodyPr>
          <a:lstStyle/>
          <a:p>
            <a:pPr algn="l"/>
            <a:br>
              <a:rPr lang="en-US" sz="4400"/>
            </a:br>
            <a:br>
              <a:rPr lang="en-US" sz="4400"/>
            </a:br>
            <a:br>
              <a:rPr lang="en-US" sz="4400"/>
            </a:br>
            <a:br>
              <a:rPr lang="en-US" sz="4400"/>
            </a:br>
            <a:r>
              <a:rPr lang="es-ES" altLang="zh-CN" sz="4000">
                <a:latin typeface="Calibri"/>
                <a:ea typeface="Calibri"/>
                <a:cs typeface="Calibri"/>
              </a:rPr>
              <a:t>Equipo de Protección Personal (EPP) de emergencia</a:t>
            </a:r>
            <a:endParaRPr lang="en-US" altLang="zh-CN" sz="4000"/>
          </a:p>
        </p:txBody>
      </p:sp>
      <p:pic>
        <p:nvPicPr>
          <p:cNvPr id="4" name="Picture 4">
            <a:extLst>
              <a:ext uri="{FF2B5EF4-FFF2-40B4-BE49-F238E27FC236}">
                <a16:creationId xmlns:a16="http://schemas.microsoft.com/office/drawing/2014/main" id="{DAC7304D-A09A-6E33-C71F-277F087425C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7679" y="1484464"/>
            <a:ext cx="11836641" cy="365227"/>
          </a:xfrm>
          <a:prstGeom prst="rect">
            <a:avLst/>
          </a:prstGeom>
        </p:spPr>
      </p:pic>
      <p:sp>
        <p:nvSpPr>
          <p:cNvPr id="7" name="Rectangle 2">
            <a:extLst>
              <a:ext uri="{FF2B5EF4-FFF2-40B4-BE49-F238E27FC236}">
                <a16:creationId xmlns:a16="http://schemas.microsoft.com/office/drawing/2014/main" id="{62B48587-8D09-78EA-4130-306ADEAA2738}"/>
              </a:ext>
            </a:extLst>
          </p:cNvPr>
          <p:cNvSpPr>
            <a:spLocks noChangeArrowheads="1"/>
          </p:cNvSpPr>
          <p:nvPr/>
        </p:nvSpPr>
        <p:spPr bwMode="auto">
          <a:xfrm>
            <a:off x="-1209425" y="130693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57573D21-A3F2-BC8B-5A0A-330C796742AB}"/>
              </a:ext>
            </a:extLst>
          </p:cNvPr>
          <p:cNvSpPr txBox="1"/>
          <p:nvPr/>
        </p:nvSpPr>
        <p:spPr>
          <a:xfrm>
            <a:off x="706058" y="6027003"/>
            <a:ext cx="11008480" cy="461665"/>
          </a:xfrm>
          <a:prstGeom prst="rect">
            <a:avLst/>
          </a:prstGeom>
          <a:noFill/>
        </p:spPr>
        <p:txBody>
          <a:bodyPr wrap="square" lIns="91440" tIns="45720" rIns="91440" bIns="45720" anchor="t">
            <a:spAutoFit/>
          </a:bodyPr>
          <a:lstStyle/>
          <a:p>
            <a:pPr eaLnBrk="0" fontAlgn="base" hangingPunct="0">
              <a:spcBef>
                <a:spcPct val="0"/>
              </a:spcBef>
              <a:spcAft>
                <a:spcPct val="0"/>
              </a:spcAft>
            </a:pPr>
            <a:r>
              <a:rPr lang="en-US" altLang="en-US" sz="2400" b="1">
                <a:latin typeface="Calibri"/>
                <a:ea typeface="Calibri"/>
                <a:cs typeface="Arial"/>
              </a:rPr>
              <a:t>EPP de </a:t>
            </a:r>
            <a:r>
              <a:rPr lang="en-US" altLang="en-US" sz="2400" b="1" err="1">
                <a:latin typeface="Calibri"/>
                <a:ea typeface="Calibri"/>
                <a:cs typeface="Arial"/>
              </a:rPr>
              <a:t>emergencia</a:t>
            </a:r>
            <a:r>
              <a:rPr lang="en-US" altLang="en-US" sz="2400" b="1">
                <a:latin typeface="Calibri"/>
                <a:ea typeface="Calibri"/>
                <a:cs typeface="Arial"/>
              </a:rPr>
              <a:t> = </a:t>
            </a:r>
            <a:r>
              <a:rPr lang="en-US" altLang="en-US" sz="2400" b="1" err="1">
                <a:latin typeface="Calibri"/>
                <a:ea typeface="Calibri"/>
                <a:cs typeface="Arial"/>
              </a:rPr>
              <a:t>Número</a:t>
            </a:r>
            <a:r>
              <a:rPr lang="en-US" altLang="en-US" sz="2400" b="1">
                <a:latin typeface="Calibri"/>
                <a:ea typeface="Calibri"/>
                <a:cs typeface="Arial"/>
              </a:rPr>
              <a:t> de </a:t>
            </a:r>
            <a:r>
              <a:rPr lang="en-US" altLang="en-US" sz="2400" b="1" err="1">
                <a:latin typeface="Calibri"/>
                <a:ea typeface="Calibri"/>
                <a:cs typeface="Arial"/>
              </a:rPr>
              <a:t>empleados</a:t>
            </a:r>
            <a:r>
              <a:rPr lang="en-US" altLang="en-US" sz="2400" b="1">
                <a:latin typeface="Calibri"/>
                <a:ea typeface="Calibri"/>
                <a:cs typeface="Arial"/>
              </a:rPr>
              <a:t> x 3 días x 3 </a:t>
            </a:r>
            <a:r>
              <a:rPr lang="en-US" altLang="en-US" sz="2400" b="1" err="1">
                <a:latin typeface="Calibri"/>
                <a:ea typeface="Calibri"/>
                <a:cs typeface="Arial"/>
              </a:rPr>
              <a:t>cambios</a:t>
            </a:r>
            <a:r>
              <a:rPr lang="en-US" altLang="en-US" sz="2400" b="1">
                <a:latin typeface="Calibri"/>
                <a:ea typeface="Calibri"/>
                <a:cs typeface="Arial"/>
              </a:rPr>
              <a:t> del EPP </a:t>
            </a:r>
            <a:r>
              <a:rPr lang="en-US" altLang="en-US" sz="2400" b="1" err="1">
                <a:latin typeface="Calibri"/>
                <a:ea typeface="Calibri"/>
                <a:cs typeface="Arial"/>
              </a:rPr>
              <a:t>completo</a:t>
            </a:r>
            <a:endParaRPr lang="en-US" altLang="en-US" sz="2400" b="1" i="0" u="none" strike="noStrike" cap="none" normalizeH="0" baseline="0" err="1">
              <a:ln>
                <a:noFill/>
              </a:ln>
              <a:solidFill>
                <a:schemeClr val="tx1"/>
              </a:solidFill>
              <a:effectLst/>
              <a:latin typeface="Calibri"/>
              <a:ea typeface="Calibri"/>
              <a:cs typeface="Arial"/>
            </a:endParaRPr>
          </a:p>
        </p:txBody>
      </p:sp>
      <p:pic>
        <p:nvPicPr>
          <p:cNvPr id="9" name="Picture 8">
            <a:extLst>
              <a:ext uri="{FF2B5EF4-FFF2-40B4-BE49-F238E27FC236}">
                <a16:creationId xmlns:a16="http://schemas.microsoft.com/office/drawing/2014/main" id="{EFB95F5F-A4F2-2317-F449-62CA9486375B}"/>
              </a:ext>
            </a:extLst>
          </p:cNvPr>
          <p:cNvPicPr>
            <a:picLocks noChangeAspect="1"/>
          </p:cNvPicPr>
          <p:nvPr/>
        </p:nvPicPr>
        <p:blipFill>
          <a:blip r:embed="rId4"/>
          <a:stretch>
            <a:fillRect/>
          </a:stretch>
        </p:blipFill>
        <p:spPr>
          <a:xfrm>
            <a:off x="2309266" y="2027221"/>
            <a:ext cx="7634834" cy="3952588"/>
          </a:xfrm>
          <a:prstGeom prst="rect">
            <a:avLst/>
          </a:prstGeom>
        </p:spPr>
      </p:pic>
    </p:spTree>
    <p:extLst>
      <p:ext uri="{BB962C8B-B14F-4D97-AF65-F5344CB8AC3E}">
        <p14:creationId xmlns:p14="http://schemas.microsoft.com/office/powerpoint/2010/main" val="14955931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956123-AFAF-070C-A346-87ED616C5D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50AAF7-148B-90DD-5115-D1021C4A52F2}"/>
              </a:ext>
            </a:extLst>
          </p:cNvPr>
          <p:cNvSpPr>
            <a:spLocks noGrp="1"/>
          </p:cNvSpPr>
          <p:nvPr>
            <p:ph type="ctrTitle"/>
          </p:nvPr>
        </p:nvSpPr>
        <p:spPr>
          <a:xfrm>
            <a:off x="431557" y="617301"/>
            <a:ext cx="11760443" cy="1068312"/>
          </a:xfrm>
        </p:spPr>
        <p:txBody>
          <a:bodyPr>
            <a:noAutofit/>
          </a:bodyPr>
          <a:lstStyle/>
          <a:p>
            <a:pPr algn="l"/>
            <a:br>
              <a:rPr lang="en-US" sz="4400"/>
            </a:br>
            <a:br>
              <a:rPr lang="en-US" sz="4400"/>
            </a:br>
            <a:br>
              <a:rPr lang="en-US" sz="4400"/>
            </a:br>
            <a:br>
              <a:rPr lang="en-US" sz="4400"/>
            </a:br>
            <a:br>
              <a:rPr lang="en-US" sz="4400"/>
            </a:br>
            <a:r>
              <a:rPr lang="es-ES" sz="4000">
                <a:latin typeface="Calibri"/>
                <a:ea typeface="Calibri"/>
                <a:cs typeface="Calibri"/>
              </a:rPr>
              <a:t>EPP de emergencia</a:t>
            </a:r>
            <a:r>
              <a:rPr lang="es-ES" altLang="zh-CN" sz="4400">
                <a:latin typeface="Calibri"/>
                <a:ea typeface="Calibri"/>
                <a:cs typeface="Calibri"/>
              </a:rPr>
              <a:t>: Qué tener</a:t>
            </a:r>
            <a:br>
              <a:rPr lang="en-US" altLang="zh-CN" sz="4400"/>
            </a:br>
            <a:endParaRPr sz="4400"/>
          </a:p>
        </p:txBody>
      </p:sp>
      <p:pic>
        <p:nvPicPr>
          <p:cNvPr id="4" name="Picture 4">
            <a:extLst>
              <a:ext uri="{FF2B5EF4-FFF2-40B4-BE49-F238E27FC236}">
                <a16:creationId xmlns:a16="http://schemas.microsoft.com/office/drawing/2014/main" id="{0FA3DE7A-CB63-8393-E67E-0D0754B9A6D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7679" y="1232763"/>
            <a:ext cx="11836641" cy="365227"/>
          </a:xfrm>
          <a:prstGeom prst="rect">
            <a:avLst/>
          </a:prstGeom>
        </p:spPr>
      </p:pic>
      <p:sp>
        <p:nvSpPr>
          <p:cNvPr id="7" name="Rectangle 2">
            <a:extLst>
              <a:ext uri="{FF2B5EF4-FFF2-40B4-BE49-F238E27FC236}">
                <a16:creationId xmlns:a16="http://schemas.microsoft.com/office/drawing/2014/main" id="{26E37282-7D89-B6BD-CD48-86BF449D20B7}"/>
              </a:ext>
            </a:extLst>
          </p:cNvPr>
          <p:cNvSpPr>
            <a:spLocks noChangeArrowheads="1"/>
          </p:cNvSpPr>
          <p:nvPr/>
        </p:nvSpPr>
        <p:spPr bwMode="auto">
          <a:xfrm>
            <a:off x="-1209425" y="130693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3">
            <a:extLst>
              <a:ext uri="{FF2B5EF4-FFF2-40B4-BE49-F238E27FC236}">
                <a16:creationId xmlns:a16="http://schemas.microsoft.com/office/drawing/2014/main" id="{50B7E55B-D7EE-3F25-C346-E053FAD40FCB}"/>
              </a:ext>
            </a:extLst>
          </p:cNvPr>
          <p:cNvSpPr>
            <a:spLocks noChangeArrowheads="1"/>
          </p:cNvSpPr>
          <p:nvPr/>
        </p:nvSpPr>
        <p:spPr bwMode="auto">
          <a:xfrm>
            <a:off x="433547" y="1938515"/>
            <a:ext cx="5429619" cy="4431983"/>
          </a:xfrm>
          <a:prstGeom prst="rect">
            <a:avLst/>
          </a:prstGeom>
          <a:noFill/>
          <a:ln>
            <a:noFill/>
          </a:ln>
          <a:effectLst/>
        </p:spPr>
        <p:txBody>
          <a:bodyPr vert="horz" wrap="square" lIns="298356" tIns="0" rIns="0" bIns="0" numCol="1" anchor="ctr" anchorCtr="0" compatLnSpc="1">
            <a:prstTxWarp prst="textNoShape">
              <a:avLst/>
            </a:prstTxWarp>
            <a:spAutoFit/>
          </a:bodyPr>
          <a:lstStyle/>
          <a:p>
            <a:pPr eaLnBrk="0" fontAlgn="base" hangingPunct="0">
              <a:spcBef>
                <a:spcPct val="0"/>
              </a:spcBef>
              <a:spcAft>
                <a:spcPct val="0"/>
              </a:spcAft>
            </a:pPr>
            <a:r>
              <a:rPr lang="es-ES" altLang="en-US" sz="2400" b="1" bmk="">
                <a:latin typeface="Calibri"/>
                <a:ea typeface="Calibri"/>
                <a:cs typeface="Arial"/>
              </a:rPr>
              <a:t>El EPP recomendado incluye: </a:t>
            </a:r>
            <a:endParaRPr lang="en-US" altLang="en-US" sz="2400" bmk="">
              <a:latin typeface="Calibri"/>
              <a:ea typeface="Calibri"/>
              <a:cs typeface="Arial"/>
            </a:endParaRPr>
          </a:p>
          <a:p>
            <a:pPr marL="342900" indent="-342900">
              <a:spcBef>
                <a:spcPct val="0"/>
              </a:spcBef>
              <a:spcAft>
                <a:spcPct val="0"/>
              </a:spcAft>
              <a:buFont typeface="Arial"/>
              <a:buChar char="•"/>
            </a:pPr>
            <a:r>
              <a:rPr lang="es-ES" altLang="en-US" sz="2400" b="1" bmk="">
                <a:latin typeface="Calibri"/>
                <a:ea typeface="Calibri"/>
                <a:cs typeface="Arial"/>
              </a:rPr>
              <a:t>Overol resistente a fluidos</a:t>
            </a:r>
            <a:endParaRPr lang="en-US" altLang="en-US" sz="2400" bmk="">
              <a:latin typeface="Calibri"/>
              <a:ea typeface="Calibri"/>
              <a:cs typeface="Arial"/>
            </a:endParaRPr>
          </a:p>
          <a:p>
            <a:pPr marL="342900" indent="-342900">
              <a:spcBef>
                <a:spcPct val="0"/>
              </a:spcBef>
              <a:spcAft>
                <a:spcPct val="0"/>
              </a:spcAft>
              <a:buFont typeface="Arial"/>
              <a:buChar char="•"/>
            </a:pPr>
            <a:r>
              <a:rPr lang="es-ES" altLang="en-US" sz="2400" b="1" bmk="">
                <a:latin typeface="Calibri"/>
                <a:ea typeface="Calibri"/>
                <a:cs typeface="Arial"/>
              </a:rPr>
              <a:t>Botas de goma y/o </a:t>
            </a:r>
            <a:r>
              <a:rPr lang="es-ES" altLang="en-US" sz="2400" b="1" err="1" bmk="">
                <a:latin typeface="Calibri"/>
                <a:ea typeface="Calibri"/>
                <a:cs typeface="Arial"/>
              </a:rPr>
              <a:t>cubrebotas</a:t>
            </a:r>
            <a:endParaRPr lang="en-US" altLang="en-US" sz="2400" err="1" bmk="">
              <a:latin typeface="Calibri"/>
              <a:ea typeface="Calibri"/>
              <a:cs typeface="Arial"/>
            </a:endParaRPr>
          </a:p>
          <a:p>
            <a:pPr marL="342900" indent="-342900">
              <a:spcBef>
                <a:spcPct val="0"/>
              </a:spcBef>
              <a:spcAft>
                <a:spcPct val="0"/>
              </a:spcAft>
              <a:buFont typeface="Arial"/>
              <a:buChar char="•"/>
            </a:pPr>
            <a:r>
              <a:rPr lang="es-ES" altLang="en-US" sz="2400" b="1" bmk="">
                <a:latin typeface="Calibri"/>
                <a:ea typeface="Calibri"/>
                <a:cs typeface="Arial"/>
              </a:rPr>
              <a:t>Respiradores aprobados por NIOSH con clasificación N95 o mayor</a:t>
            </a:r>
            <a:endParaRPr lang="en-US" altLang="en-US" sz="2400" bmk="">
              <a:latin typeface="Calibri"/>
              <a:ea typeface="Calibri"/>
              <a:cs typeface="Arial"/>
            </a:endParaRPr>
          </a:p>
          <a:p>
            <a:pPr marL="342900" indent="-342900">
              <a:spcBef>
                <a:spcPct val="0"/>
              </a:spcBef>
              <a:spcAft>
                <a:spcPct val="0"/>
              </a:spcAft>
              <a:buFont typeface="Arial"/>
              <a:buChar char="•"/>
            </a:pPr>
            <a:r>
              <a:rPr lang="es-ES" altLang="en-US" sz="2400" b="1" bmk="">
                <a:latin typeface="Calibri"/>
                <a:ea typeface="Calibri"/>
                <a:cs typeface="Arial"/>
              </a:rPr>
              <a:t>Gafas de seguridad (</a:t>
            </a:r>
            <a:r>
              <a:rPr lang="es-ES" altLang="en-US" sz="2400" b="1" err="1" bmk="">
                <a:latin typeface="Calibri"/>
                <a:ea typeface="Calibri"/>
                <a:cs typeface="Arial"/>
              </a:rPr>
              <a:t>goggles</a:t>
            </a:r>
            <a:r>
              <a:rPr lang="es-ES" altLang="en-US" sz="2400" b="1" bmk="">
                <a:latin typeface="Calibri"/>
                <a:ea typeface="Calibri"/>
                <a:cs typeface="Arial"/>
              </a:rPr>
              <a:t>) sin ventilación o con ventilación indirecta</a:t>
            </a:r>
            <a:endParaRPr lang="en-US" altLang="en-US" sz="2400" bmk="">
              <a:latin typeface="Calibri"/>
              <a:ea typeface="Calibri"/>
              <a:cs typeface="Arial"/>
            </a:endParaRPr>
          </a:p>
          <a:p>
            <a:pPr marL="342900" indent="-342900">
              <a:spcBef>
                <a:spcPct val="0"/>
              </a:spcBef>
              <a:spcAft>
                <a:spcPct val="0"/>
              </a:spcAft>
              <a:buFont typeface="Arial"/>
              <a:buChar char="•"/>
            </a:pPr>
            <a:r>
              <a:rPr lang="es-ES" altLang="en-US" sz="2400" b="1" bmk="">
                <a:latin typeface="Calibri"/>
                <a:ea typeface="Calibri"/>
                <a:cs typeface="Arial"/>
              </a:rPr>
              <a:t>Cubiertas para la cabeza o el pelo</a:t>
            </a:r>
            <a:endParaRPr lang="en-US" altLang="en-US" sz="2400" bmk="">
              <a:latin typeface="Calibri"/>
              <a:ea typeface="Calibri"/>
              <a:cs typeface="Arial"/>
            </a:endParaRPr>
          </a:p>
          <a:p>
            <a:pPr marL="342900" indent="-342900">
              <a:spcBef>
                <a:spcPct val="0"/>
              </a:spcBef>
              <a:spcAft>
                <a:spcPct val="0"/>
              </a:spcAft>
              <a:buFont typeface="Arial"/>
              <a:buChar char="•"/>
            </a:pPr>
            <a:r>
              <a:rPr lang="es-ES" altLang="en-US" sz="2400" b="1" bmk="">
                <a:latin typeface="Calibri"/>
                <a:ea typeface="Calibri"/>
                <a:cs typeface="Arial"/>
              </a:rPr>
              <a:t>Guantes desechables</a:t>
            </a:r>
            <a:endParaRPr lang="en-US" altLang="en-US" sz="2400" bmk="">
              <a:latin typeface="Calibri"/>
              <a:ea typeface="Calibri"/>
              <a:cs typeface="Arial"/>
            </a:endParaRPr>
          </a:p>
          <a:p>
            <a:pPr marL="342900" indent="-342900">
              <a:spcBef>
                <a:spcPct val="0"/>
              </a:spcBef>
              <a:spcAft>
                <a:spcPct val="0"/>
              </a:spcAft>
              <a:buFont typeface="Arial"/>
              <a:buChar char="•"/>
            </a:pPr>
            <a:r>
              <a:rPr lang="es-ES" altLang="en-US" sz="2400" b="1" bmk="">
                <a:latin typeface="Calibri"/>
                <a:ea typeface="Calibri"/>
                <a:cs typeface="Arial"/>
              </a:rPr>
              <a:t>Dependiendo de las tareas de trabajo: guantes de trabajo, careta (</a:t>
            </a:r>
            <a:r>
              <a:rPr lang="es-ES" altLang="en-US" sz="2400" b="1" err="1" bmk="">
                <a:latin typeface="Calibri"/>
                <a:ea typeface="Calibri"/>
                <a:cs typeface="Arial"/>
              </a:rPr>
              <a:t>face</a:t>
            </a:r>
            <a:r>
              <a:rPr lang="es-ES" altLang="en-US" sz="2400" b="1" bmk="">
                <a:latin typeface="Calibri"/>
                <a:ea typeface="Calibri"/>
                <a:cs typeface="Arial"/>
              </a:rPr>
              <a:t> </a:t>
            </a:r>
            <a:r>
              <a:rPr lang="es-ES" altLang="en-US" sz="2400" b="1" err="1" bmk="">
                <a:latin typeface="Calibri"/>
                <a:ea typeface="Calibri"/>
                <a:cs typeface="Arial"/>
              </a:rPr>
              <a:t>shield</a:t>
            </a:r>
            <a:r>
              <a:rPr lang="es-ES" altLang="en-US" sz="2400" b="1" bmk="">
                <a:latin typeface="Calibri"/>
                <a:ea typeface="Calibri"/>
                <a:cs typeface="Arial"/>
              </a:rPr>
              <a:t>), delantal impermeable</a:t>
            </a:r>
            <a:endParaRPr lang="en-US" altLang="en-US" sz="2400" b="0" i="0" u="none" strike="noStrike" cap="none" normalizeH="0" baseline="0">
              <a:ln>
                <a:noFill/>
              </a:ln>
              <a:effectLst/>
              <a:latin typeface="Calibri"/>
              <a:ea typeface="Calibri"/>
              <a:cs typeface="Arial"/>
            </a:endParaRPr>
          </a:p>
        </p:txBody>
      </p:sp>
      <p:pic>
        <p:nvPicPr>
          <p:cNvPr id="3" name="Picture 2">
            <a:extLst>
              <a:ext uri="{FF2B5EF4-FFF2-40B4-BE49-F238E27FC236}">
                <a16:creationId xmlns:a16="http://schemas.microsoft.com/office/drawing/2014/main" id="{3F906910-9C5F-ECB9-F9B9-0B0549AB548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31966" y="2301075"/>
            <a:ext cx="5726487" cy="3766267"/>
          </a:xfrm>
          <a:prstGeom prst="rect">
            <a:avLst/>
          </a:prstGeom>
          <a:ln w="34925">
            <a:solidFill>
              <a:schemeClr val="accent1"/>
            </a:solidFill>
          </a:ln>
        </p:spPr>
      </p:pic>
    </p:spTree>
    <p:extLst>
      <p:ext uri="{BB962C8B-B14F-4D97-AF65-F5344CB8AC3E}">
        <p14:creationId xmlns:p14="http://schemas.microsoft.com/office/powerpoint/2010/main" val="86757920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F0B299-AD66-A77D-8CDE-386BB4D0AD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44B3DF-51B9-1546-81A5-70506B220401}"/>
              </a:ext>
            </a:extLst>
          </p:cNvPr>
          <p:cNvSpPr>
            <a:spLocks noGrp="1"/>
          </p:cNvSpPr>
          <p:nvPr>
            <p:ph type="ctrTitle"/>
          </p:nvPr>
        </p:nvSpPr>
        <p:spPr>
          <a:xfrm>
            <a:off x="431557" y="617301"/>
            <a:ext cx="11760443" cy="1068312"/>
          </a:xfrm>
        </p:spPr>
        <p:txBody>
          <a:bodyPr>
            <a:noAutofit/>
          </a:bodyPr>
          <a:lstStyle/>
          <a:p>
            <a:pPr algn="l"/>
            <a:br>
              <a:rPr lang="en-US" sz="4400"/>
            </a:br>
            <a:br>
              <a:rPr lang="en-US" sz="4400"/>
            </a:br>
            <a:br>
              <a:rPr lang="en-US" sz="4400"/>
            </a:br>
            <a:br>
              <a:rPr lang="en-US" sz="4400"/>
            </a:br>
            <a:br>
              <a:rPr lang="en-US" sz="4400"/>
            </a:br>
            <a:r>
              <a:rPr lang="es-ES" sz="4000">
                <a:latin typeface="Calibri"/>
                <a:ea typeface="Calibri"/>
                <a:cs typeface="Calibri"/>
              </a:rPr>
              <a:t>Lista de EPP recomendado</a:t>
            </a:r>
            <a:br>
              <a:rPr lang="en-US" altLang="zh-CN" sz="4400"/>
            </a:br>
            <a:endParaRPr sz="4400"/>
          </a:p>
        </p:txBody>
      </p:sp>
      <p:pic>
        <p:nvPicPr>
          <p:cNvPr id="4" name="Picture 4">
            <a:extLst>
              <a:ext uri="{FF2B5EF4-FFF2-40B4-BE49-F238E27FC236}">
                <a16:creationId xmlns:a16="http://schemas.microsoft.com/office/drawing/2014/main" id="{E255459B-C248-C92C-C5FA-68CC2CB1DE9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7679" y="1232763"/>
            <a:ext cx="11836641" cy="365227"/>
          </a:xfrm>
          <a:prstGeom prst="rect">
            <a:avLst/>
          </a:prstGeom>
        </p:spPr>
      </p:pic>
      <p:sp>
        <p:nvSpPr>
          <p:cNvPr id="7" name="Rectangle 2">
            <a:extLst>
              <a:ext uri="{FF2B5EF4-FFF2-40B4-BE49-F238E27FC236}">
                <a16:creationId xmlns:a16="http://schemas.microsoft.com/office/drawing/2014/main" id="{A11EFB5F-8B2E-5BCE-E6AE-CD51B74FD534}"/>
              </a:ext>
            </a:extLst>
          </p:cNvPr>
          <p:cNvSpPr>
            <a:spLocks noChangeArrowheads="1"/>
          </p:cNvSpPr>
          <p:nvPr/>
        </p:nvSpPr>
        <p:spPr bwMode="auto">
          <a:xfrm>
            <a:off x="-1209425" y="130693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3">
            <a:extLst>
              <a:ext uri="{FF2B5EF4-FFF2-40B4-BE49-F238E27FC236}">
                <a16:creationId xmlns:a16="http://schemas.microsoft.com/office/drawing/2014/main" id="{CD1DF4A2-1A4A-0C6B-5321-8CA94DD5E6FC}"/>
              </a:ext>
            </a:extLst>
          </p:cNvPr>
          <p:cNvSpPr>
            <a:spLocks noChangeArrowheads="1"/>
          </p:cNvSpPr>
          <p:nvPr/>
        </p:nvSpPr>
        <p:spPr bwMode="auto">
          <a:xfrm>
            <a:off x="177679" y="1628510"/>
            <a:ext cx="4144939" cy="3600986"/>
          </a:xfrm>
          <a:prstGeom prst="rect">
            <a:avLst/>
          </a:prstGeom>
          <a:noFill/>
          <a:ln>
            <a:noFill/>
          </a:ln>
          <a:effectLst/>
        </p:spPr>
        <p:txBody>
          <a:bodyPr vert="horz" wrap="square" lIns="298356" tIns="0" rIns="0" bIns="0" numCol="1" anchor="ctr" anchorCtr="0" compatLnSpc="1">
            <a:prstTxWarp prst="textNoShape">
              <a:avLst/>
            </a:prstTxWarp>
            <a:spAutoFit/>
          </a:bodyPr>
          <a:lstStyle/>
          <a:p>
            <a:endParaRPr lang="en-US"/>
          </a:p>
          <a:p>
            <a:r>
              <a:rPr lang="en-US">
                <a:ea typeface="+mn-lt"/>
                <a:cs typeface="+mn-lt"/>
              </a:rPr>
              <a:t>El Departamento de Salud del Estado de Washington (DOH, por sus siglas en inglés) ha creado una lista para ayudar al público a seleccionar el equipo de protección adecuado para disminuir la exposición a la influenza aviar A. Esta lista también puede ser útil para planificar las actividades diarias. El enlace a esta información se encuentra en la </a:t>
            </a:r>
            <a:r>
              <a:rPr lang="es-ES" b="1">
                <a:ea typeface="+mn-lt"/>
                <a:cs typeface="+mn-lt"/>
              </a:rPr>
              <a:t>Guía base para el Plan de Prevención y Control de Infecciones (PCI)</a:t>
            </a:r>
            <a:r>
              <a:rPr lang="en-US">
                <a:ea typeface="+mn-lt"/>
                <a:cs typeface="+mn-lt"/>
              </a:rPr>
              <a:t>.</a:t>
            </a:r>
          </a:p>
        </p:txBody>
      </p:sp>
      <p:pic>
        <p:nvPicPr>
          <p:cNvPr id="6" name="Picture 5">
            <a:extLst>
              <a:ext uri="{FF2B5EF4-FFF2-40B4-BE49-F238E27FC236}">
                <a16:creationId xmlns:a16="http://schemas.microsoft.com/office/drawing/2014/main" id="{E8760587-6048-0748-F272-3A3D109A6426}"/>
              </a:ext>
            </a:extLst>
          </p:cNvPr>
          <p:cNvPicPr>
            <a:picLocks noChangeAspect="1"/>
          </p:cNvPicPr>
          <p:nvPr/>
        </p:nvPicPr>
        <p:blipFill>
          <a:blip r:embed="rId4"/>
          <a:stretch>
            <a:fillRect/>
          </a:stretch>
        </p:blipFill>
        <p:spPr>
          <a:xfrm>
            <a:off x="4886575" y="1759784"/>
            <a:ext cx="6774873" cy="4900972"/>
          </a:xfrm>
          <a:prstGeom prst="rect">
            <a:avLst/>
          </a:prstGeom>
        </p:spPr>
      </p:pic>
    </p:spTree>
    <p:extLst>
      <p:ext uri="{BB962C8B-B14F-4D97-AF65-F5344CB8AC3E}">
        <p14:creationId xmlns:p14="http://schemas.microsoft.com/office/powerpoint/2010/main" val="346740081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B8455-38FD-2965-7543-34F4FCAA55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33565A-5317-0B5C-F442-7057E063061E}"/>
              </a:ext>
            </a:extLst>
          </p:cNvPr>
          <p:cNvSpPr>
            <a:spLocks noGrp="1"/>
          </p:cNvSpPr>
          <p:nvPr>
            <p:ph type="ctrTitle"/>
          </p:nvPr>
        </p:nvSpPr>
        <p:spPr>
          <a:xfrm>
            <a:off x="426839" y="248127"/>
            <a:ext cx="11760443" cy="1068312"/>
          </a:xfrm>
        </p:spPr>
        <p:txBody>
          <a:bodyPr>
            <a:noAutofit/>
          </a:bodyPr>
          <a:lstStyle/>
          <a:p>
            <a:pPr algn="l"/>
            <a:br>
              <a:rPr lang="en-US" sz="4400"/>
            </a:br>
            <a:br>
              <a:rPr lang="en-US" sz="4400"/>
            </a:br>
            <a:br>
              <a:rPr lang="en-US" sz="4400"/>
            </a:br>
            <a:br>
              <a:rPr lang="en-US" sz="4400"/>
            </a:br>
            <a:r>
              <a:rPr lang="es-ES" altLang="zh-CN" sz="4000">
                <a:latin typeface="Calibri"/>
                <a:ea typeface="Calibri"/>
                <a:cs typeface="Calibri"/>
              </a:rPr>
              <a:t>Equipo de Protección Personal (EPP) de emergencia</a:t>
            </a:r>
            <a:endParaRPr lang="en-US" altLang="zh-CN" sz="4000"/>
          </a:p>
        </p:txBody>
      </p:sp>
      <p:pic>
        <p:nvPicPr>
          <p:cNvPr id="4" name="Picture 4">
            <a:extLst>
              <a:ext uri="{FF2B5EF4-FFF2-40B4-BE49-F238E27FC236}">
                <a16:creationId xmlns:a16="http://schemas.microsoft.com/office/drawing/2014/main" id="{283C6E92-8FD0-9329-E487-C8DC75809BF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7679" y="1484464"/>
            <a:ext cx="11836641" cy="365227"/>
          </a:xfrm>
          <a:prstGeom prst="rect">
            <a:avLst/>
          </a:prstGeom>
        </p:spPr>
      </p:pic>
      <p:sp>
        <p:nvSpPr>
          <p:cNvPr id="7" name="Rectangle 2">
            <a:extLst>
              <a:ext uri="{FF2B5EF4-FFF2-40B4-BE49-F238E27FC236}">
                <a16:creationId xmlns:a16="http://schemas.microsoft.com/office/drawing/2014/main" id="{6F505CCF-F205-B20A-A120-9175569C48DA}"/>
              </a:ext>
            </a:extLst>
          </p:cNvPr>
          <p:cNvSpPr>
            <a:spLocks noChangeArrowheads="1"/>
          </p:cNvSpPr>
          <p:nvPr/>
        </p:nvSpPr>
        <p:spPr bwMode="auto">
          <a:xfrm>
            <a:off x="-1209425" y="130693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58296A62-B190-E236-1950-5DA80FF58D13}"/>
              </a:ext>
            </a:extLst>
          </p:cNvPr>
          <p:cNvSpPr txBox="1"/>
          <p:nvPr/>
        </p:nvSpPr>
        <p:spPr>
          <a:xfrm>
            <a:off x="706058" y="6027003"/>
            <a:ext cx="11008480" cy="461665"/>
          </a:xfrm>
          <a:prstGeom prst="rect">
            <a:avLst/>
          </a:prstGeom>
          <a:noFill/>
        </p:spPr>
        <p:txBody>
          <a:bodyPr wrap="square" lIns="91440" tIns="45720" rIns="91440" bIns="45720" anchor="t">
            <a:spAutoFit/>
          </a:bodyPr>
          <a:lstStyle/>
          <a:p>
            <a:pPr eaLnBrk="0" fontAlgn="base" hangingPunct="0">
              <a:spcBef>
                <a:spcPct val="0"/>
              </a:spcBef>
              <a:spcAft>
                <a:spcPct val="0"/>
              </a:spcAft>
            </a:pPr>
            <a:r>
              <a:rPr lang="en-US" altLang="en-US" sz="2400" b="1">
                <a:latin typeface="Calibri"/>
                <a:ea typeface="Calibri"/>
                <a:cs typeface="Arial"/>
              </a:rPr>
              <a:t>EPP de </a:t>
            </a:r>
            <a:r>
              <a:rPr lang="en-US" altLang="en-US" sz="2400" b="1" err="1">
                <a:latin typeface="Calibri"/>
                <a:ea typeface="Calibri"/>
                <a:cs typeface="Arial"/>
              </a:rPr>
              <a:t>emergencia</a:t>
            </a:r>
            <a:r>
              <a:rPr lang="en-US" altLang="en-US" sz="2400" b="1">
                <a:latin typeface="Calibri"/>
                <a:ea typeface="Calibri"/>
                <a:cs typeface="Arial"/>
              </a:rPr>
              <a:t> = </a:t>
            </a:r>
            <a:r>
              <a:rPr lang="en-US" altLang="en-US" sz="2400" b="1" err="1">
                <a:latin typeface="Calibri"/>
                <a:ea typeface="Calibri"/>
                <a:cs typeface="Arial"/>
              </a:rPr>
              <a:t>Número</a:t>
            </a:r>
            <a:r>
              <a:rPr lang="en-US" altLang="en-US" sz="2400" b="1">
                <a:latin typeface="Calibri"/>
                <a:ea typeface="Calibri"/>
                <a:cs typeface="Arial"/>
              </a:rPr>
              <a:t> de </a:t>
            </a:r>
            <a:r>
              <a:rPr lang="en-US" altLang="en-US" sz="2400" b="1" err="1">
                <a:latin typeface="Calibri"/>
                <a:ea typeface="Calibri"/>
                <a:cs typeface="Arial"/>
              </a:rPr>
              <a:t>empleados</a:t>
            </a:r>
            <a:r>
              <a:rPr lang="en-US" altLang="en-US" sz="2400" b="1">
                <a:latin typeface="Calibri"/>
                <a:ea typeface="Calibri"/>
                <a:cs typeface="Arial"/>
              </a:rPr>
              <a:t> x 3 días x 3 </a:t>
            </a:r>
            <a:r>
              <a:rPr lang="en-US" altLang="en-US" sz="2400" b="1" err="1">
                <a:latin typeface="Calibri"/>
                <a:ea typeface="Calibri"/>
                <a:cs typeface="Arial"/>
              </a:rPr>
              <a:t>cambios</a:t>
            </a:r>
            <a:r>
              <a:rPr lang="en-US" altLang="en-US" sz="2400" b="1">
                <a:latin typeface="Calibri"/>
                <a:ea typeface="Calibri"/>
                <a:cs typeface="Arial"/>
              </a:rPr>
              <a:t> del EPP </a:t>
            </a:r>
            <a:r>
              <a:rPr lang="en-US" altLang="en-US" sz="2400" b="1" err="1">
                <a:latin typeface="Calibri"/>
                <a:ea typeface="Calibri"/>
                <a:cs typeface="Arial"/>
              </a:rPr>
              <a:t>completo</a:t>
            </a:r>
            <a:endParaRPr lang="en-US" altLang="en-US" sz="2400" b="1" i="0" u="none" strike="noStrike" cap="none" normalizeH="0" baseline="0" err="1">
              <a:ln>
                <a:noFill/>
              </a:ln>
              <a:solidFill>
                <a:schemeClr val="tx1"/>
              </a:solidFill>
              <a:effectLst/>
              <a:latin typeface="Calibri"/>
              <a:ea typeface="Calibri"/>
              <a:cs typeface="Arial"/>
            </a:endParaRPr>
          </a:p>
        </p:txBody>
      </p:sp>
      <p:pic>
        <p:nvPicPr>
          <p:cNvPr id="9" name="Picture 8">
            <a:extLst>
              <a:ext uri="{FF2B5EF4-FFF2-40B4-BE49-F238E27FC236}">
                <a16:creationId xmlns:a16="http://schemas.microsoft.com/office/drawing/2014/main" id="{CE3EF535-0FCC-FDE5-C4A0-23FAA2427211}"/>
              </a:ext>
            </a:extLst>
          </p:cNvPr>
          <p:cNvPicPr>
            <a:picLocks noChangeAspect="1"/>
          </p:cNvPicPr>
          <p:nvPr/>
        </p:nvPicPr>
        <p:blipFill>
          <a:blip r:embed="rId4">
            <a:alphaModFix amt="41000"/>
          </a:blip>
          <a:stretch>
            <a:fillRect/>
          </a:stretch>
        </p:blipFill>
        <p:spPr>
          <a:xfrm>
            <a:off x="2309266" y="2027221"/>
            <a:ext cx="7634834" cy="3952588"/>
          </a:xfrm>
          <a:prstGeom prst="rect">
            <a:avLst/>
          </a:prstGeom>
        </p:spPr>
      </p:pic>
      <p:graphicFrame>
        <p:nvGraphicFramePr>
          <p:cNvPr id="10" name="Table 9">
            <a:extLst>
              <a:ext uri="{FF2B5EF4-FFF2-40B4-BE49-F238E27FC236}">
                <a16:creationId xmlns:a16="http://schemas.microsoft.com/office/drawing/2014/main" id="{E0E6F568-1AA9-0E9D-09D6-F82EF667A104}"/>
              </a:ext>
            </a:extLst>
          </p:cNvPr>
          <p:cNvGraphicFramePr>
            <a:graphicFrameLocks noGrp="1"/>
          </p:cNvGraphicFramePr>
          <p:nvPr>
            <p:extLst>
              <p:ext uri="{D42A27DB-BD31-4B8C-83A1-F6EECF244321}">
                <p14:modId xmlns:p14="http://schemas.microsoft.com/office/powerpoint/2010/main" val="322312449"/>
              </p:ext>
            </p:extLst>
          </p:nvPr>
        </p:nvGraphicFramePr>
        <p:xfrm>
          <a:off x="630177" y="4003515"/>
          <a:ext cx="11074970" cy="1269120"/>
        </p:xfrm>
        <a:graphic>
          <a:graphicData uri="http://schemas.openxmlformats.org/drawingml/2006/table">
            <a:tbl>
              <a:tblPr firstRow="1" firstCol="1" bandRow="1">
                <a:tableStyleId>{5C22544A-7EE6-4342-B048-85BDC9FD1C3A}</a:tableStyleId>
              </a:tblPr>
              <a:tblGrid>
                <a:gridCol w="11074970">
                  <a:extLst>
                    <a:ext uri="{9D8B030D-6E8A-4147-A177-3AD203B41FA5}">
                      <a16:colId xmlns:a16="http://schemas.microsoft.com/office/drawing/2014/main" val="3032717351"/>
                    </a:ext>
                  </a:extLst>
                </a:gridCol>
              </a:tblGrid>
              <a:tr h="1269120">
                <a:tc>
                  <a: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lang="es-ES" sz="2400">
                          <a:effectLst/>
                        </a:rPr>
                        <a:t>En la página 11 de la plantilla del Plan PCI, complete la “</a:t>
                      </a:r>
                      <a:r>
                        <a:rPr lang="en-US" sz="2400" b="1" kern="1200">
                          <a:solidFill>
                            <a:schemeClr val="lt1"/>
                          </a:solidFill>
                          <a:effectLst/>
                          <a:latin typeface="+mn-lt"/>
                          <a:ea typeface="+mn-ea"/>
                          <a:cs typeface="+mn-cs"/>
                        </a:rPr>
                        <a:t>Equipo de </a:t>
                      </a:r>
                      <a:r>
                        <a:rPr lang="en-US" sz="2400" b="1" kern="1200" err="1">
                          <a:solidFill>
                            <a:schemeClr val="lt1"/>
                          </a:solidFill>
                          <a:effectLst/>
                          <a:latin typeface="+mn-lt"/>
                          <a:ea typeface="+mn-ea"/>
                          <a:cs typeface="+mn-cs"/>
                        </a:rPr>
                        <a:t>Protección</a:t>
                      </a:r>
                      <a:r>
                        <a:rPr lang="en-US" sz="2400" b="1" kern="1200">
                          <a:solidFill>
                            <a:schemeClr val="lt1"/>
                          </a:solidFill>
                          <a:effectLst/>
                          <a:latin typeface="+mn-lt"/>
                          <a:ea typeface="+mn-ea"/>
                          <a:cs typeface="+mn-cs"/>
                        </a:rPr>
                        <a:t> Personal (EPP) de </a:t>
                      </a:r>
                      <a:r>
                        <a:rPr lang="en-US" sz="2400" b="1" kern="1200" err="1">
                          <a:solidFill>
                            <a:schemeClr val="lt1"/>
                          </a:solidFill>
                          <a:effectLst/>
                          <a:latin typeface="+mn-lt"/>
                          <a:ea typeface="+mn-ea"/>
                          <a:cs typeface="+mn-cs"/>
                        </a:rPr>
                        <a:t>emergencia</a:t>
                      </a:r>
                      <a:r>
                        <a:rPr lang="en-US" sz="2400" b="1" kern="1200">
                          <a:solidFill>
                            <a:schemeClr val="lt1"/>
                          </a:solidFill>
                          <a:effectLst/>
                          <a:latin typeface="+mn-lt"/>
                          <a:ea typeface="+mn-ea"/>
                          <a:cs typeface="+mn-cs"/>
                        </a:rPr>
                        <a:t> </a:t>
                      </a:r>
                      <a:r>
                        <a:rPr lang="en-US" sz="2400" b="1" kern="1200" err="1">
                          <a:solidFill>
                            <a:schemeClr val="lt1"/>
                          </a:solidFill>
                          <a:effectLst/>
                          <a:latin typeface="+mn-lt"/>
                          <a:ea typeface="+mn-ea"/>
                          <a:cs typeface="+mn-cs"/>
                        </a:rPr>
                        <a:t>listo</a:t>
                      </a:r>
                      <a:r>
                        <a:rPr lang="en-US" sz="2400" b="1" kern="1200">
                          <a:solidFill>
                            <a:schemeClr val="lt1"/>
                          </a:solidFill>
                          <a:effectLst/>
                          <a:latin typeface="+mn-lt"/>
                          <a:ea typeface="+mn-ea"/>
                          <a:cs typeface="+mn-cs"/>
                        </a:rPr>
                        <a:t> para </a:t>
                      </a:r>
                      <a:r>
                        <a:rPr lang="en-US" sz="2400" b="1" kern="1200" err="1">
                          <a:solidFill>
                            <a:schemeClr val="lt1"/>
                          </a:solidFill>
                          <a:effectLst/>
                          <a:latin typeface="+mn-lt"/>
                          <a:ea typeface="+mn-ea"/>
                          <a:cs typeface="+mn-cs"/>
                        </a:rPr>
                        <a:t>su</a:t>
                      </a:r>
                      <a:r>
                        <a:rPr lang="en-US" sz="2400" b="1" kern="1200">
                          <a:solidFill>
                            <a:schemeClr val="lt1"/>
                          </a:solidFill>
                          <a:effectLst/>
                          <a:latin typeface="+mn-lt"/>
                          <a:ea typeface="+mn-ea"/>
                          <a:cs typeface="+mn-cs"/>
                        </a:rPr>
                        <a:t> </a:t>
                      </a:r>
                      <a:r>
                        <a:rPr lang="en-US" sz="2400" b="1" kern="1200" err="1">
                          <a:solidFill>
                            <a:schemeClr val="lt1"/>
                          </a:solidFill>
                          <a:effectLst/>
                          <a:latin typeface="+mn-lt"/>
                          <a:ea typeface="+mn-ea"/>
                          <a:cs typeface="+mn-cs"/>
                        </a:rPr>
                        <a:t>uso</a:t>
                      </a:r>
                      <a:r>
                        <a:rPr lang="en-US" sz="2400" b="1" kern="1200">
                          <a:solidFill>
                            <a:schemeClr val="lt1"/>
                          </a:solidFill>
                          <a:effectLst/>
                          <a:latin typeface="+mn-lt"/>
                          <a:ea typeface="+mn-ea"/>
                          <a:cs typeface="+mn-cs"/>
                        </a:rPr>
                        <a:t>.”</a:t>
                      </a:r>
                    </a:p>
                    <a:p>
                      <a:pPr marL="0" marR="0">
                        <a:lnSpc>
                          <a:spcPct val="107000"/>
                        </a:lnSpc>
                        <a:spcAft>
                          <a:spcPts val="800"/>
                        </a:spcAft>
                        <a:buNone/>
                      </a:pP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380078609"/>
                  </a:ext>
                </a:extLst>
              </a:tr>
            </a:tbl>
          </a:graphicData>
        </a:graphic>
      </p:graphicFrame>
    </p:spTree>
    <p:extLst>
      <p:ext uri="{BB962C8B-B14F-4D97-AF65-F5344CB8AC3E}">
        <p14:creationId xmlns:p14="http://schemas.microsoft.com/office/powerpoint/2010/main" val="54965468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01146-1B25-2203-3DA8-125286758E0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10EDB4D-C46C-A3C8-7A83-94B44F8DE68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671" y="827968"/>
            <a:ext cx="11074970" cy="349920"/>
          </a:xfrm>
          <a:prstGeom prst="rect">
            <a:avLst/>
          </a:prstGeom>
        </p:spPr>
      </p:pic>
      <p:sp>
        <p:nvSpPr>
          <p:cNvPr id="2" name="Title 1">
            <a:extLst>
              <a:ext uri="{FF2B5EF4-FFF2-40B4-BE49-F238E27FC236}">
                <a16:creationId xmlns:a16="http://schemas.microsoft.com/office/drawing/2014/main" id="{D1733978-70AC-3094-D6ED-C14F4D84400C}"/>
              </a:ext>
            </a:extLst>
          </p:cNvPr>
          <p:cNvSpPr>
            <a:spLocks noGrp="1"/>
          </p:cNvSpPr>
          <p:nvPr>
            <p:ph type="title"/>
          </p:nvPr>
        </p:nvSpPr>
        <p:spPr>
          <a:xfrm>
            <a:off x="838200" y="86156"/>
            <a:ext cx="10515600" cy="1325563"/>
          </a:xfrm>
        </p:spPr>
        <p:txBody>
          <a:bodyPr/>
          <a:lstStyle/>
          <a:p>
            <a:r>
              <a:rPr lang="en-US" altLang="zh-CN"/>
              <a:t>Lista de </a:t>
            </a:r>
            <a:r>
              <a:rPr lang="en-US" altLang="zh-CN" err="1"/>
              <a:t>contactos</a:t>
            </a:r>
            <a:r>
              <a:rPr lang="en-US" altLang="zh-CN"/>
              <a:t> de </a:t>
            </a:r>
            <a:r>
              <a:rPr lang="en-US" altLang="zh-CN" err="1"/>
              <a:t>emergencia</a:t>
            </a:r>
            <a:endParaRPr/>
          </a:p>
        </p:txBody>
      </p:sp>
      <p:sp>
        <p:nvSpPr>
          <p:cNvPr id="7" name="Content Placeholder 6">
            <a:extLst>
              <a:ext uri="{FF2B5EF4-FFF2-40B4-BE49-F238E27FC236}">
                <a16:creationId xmlns:a16="http://schemas.microsoft.com/office/drawing/2014/main" id="{C876810D-825A-52ED-EE38-93B624C1B350}"/>
              </a:ext>
            </a:extLst>
          </p:cNvPr>
          <p:cNvSpPr>
            <a:spLocks noGrp="1"/>
          </p:cNvSpPr>
          <p:nvPr>
            <p:ph sz="half" idx="2"/>
          </p:nvPr>
        </p:nvSpPr>
        <p:spPr/>
        <p:txBody>
          <a:bodyPr vert="horz" lIns="91440" tIns="45720" rIns="91440" bIns="45720" rtlCol="0" anchor="t">
            <a:normAutofit/>
          </a:bodyPr>
          <a:lstStyle/>
          <a:p>
            <a:r>
              <a:rPr lang="es-ES">
                <a:latin typeface="Calibri"/>
                <a:ea typeface="Calibri"/>
                <a:cs typeface="Calibri"/>
              </a:rPr>
              <a:t>Jurisdicción de salud local</a:t>
            </a:r>
            <a:endParaRPr lang="en-US">
              <a:latin typeface="Calibri"/>
              <a:ea typeface="Calibri"/>
              <a:cs typeface="Calibri"/>
            </a:endParaRPr>
          </a:p>
          <a:p>
            <a:r>
              <a:rPr lang="es-ES">
                <a:latin typeface="Calibri"/>
                <a:ea typeface="Calibri"/>
                <a:cs typeface="Calibri"/>
              </a:rPr>
              <a:t>Departamento de Agricultura del Estado de Washington</a:t>
            </a:r>
            <a:endParaRPr lang="en-US">
              <a:latin typeface="Calibri"/>
              <a:ea typeface="Calibri"/>
              <a:cs typeface="Calibri"/>
            </a:endParaRPr>
          </a:p>
          <a:p>
            <a:r>
              <a:rPr lang="es-ES">
                <a:latin typeface="Calibri"/>
                <a:ea typeface="Calibri"/>
                <a:cs typeface="Calibri"/>
              </a:rPr>
              <a:t>Departamento de Salud del Estado de Washington</a:t>
            </a:r>
            <a:endParaRPr lang="en-US">
              <a:latin typeface="Calibri"/>
              <a:ea typeface="Calibri"/>
              <a:cs typeface="Calibri"/>
            </a:endParaRPr>
          </a:p>
          <a:p>
            <a:r>
              <a:rPr lang="es-ES">
                <a:latin typeface="Calibri"/>
                <a:ea typeface="Calibri"/>
                <a:cs typeface="Calibri"/>
              </a:rPr>
              <a:t>Entidades tribales</a:t>
            </a:r>
            <a:endParaRPr lang="en-US">
              <a:latin typeface="Calibri"/>
              <a:ea typeface="Calibri"/>
              <a:cs typeface="Calibri"/>
            </a:endParaRPr>
          </a:p>
          <a:p>
            <a:r>
              <a:rPr lang="es-ES">
                <a:latin typeface="Calibri"/>
                <a:ea typeface="Calibri"/>
                <a:cs typeface="Calibri"/>
              </a:rPr>
              <a:t>Grupos de productores</a:t>
            </a:r>
            <a:endParaRPr lang="en-US">
              <a:latin typeface="Calibri"/>
              <a:ea typeface="Calibri"/>
              <a:cs typeface="Calibri"/>
            </a:endParaRPr>
          </a:p>
          <a:p>
            <a:r>
              <a:rPr lang="es-ES">
                <a:latin typeface="Calibri"/>
                <a:ea typeface="Calibri"/>
                <a:cs typeface="Calibri"/>
              </a:rPr>
              <a:t>Extensión de WSU</a:t>
            </a:r>
            <a:endParaRPr lang="en-US">
              <a:latin typeface="Calibri"/>
              <a:ea typeface="Calibri"/>
              <a:cs typeface="Calibri"/>
            </a:endParaRPr>
          </a:p>
          <a:p>
            <a:r>
              <a:rPr lang="es-ES">
                <a:latin typeface="Calibri"/>
                <a:ea typeface="Calibri"/>
                <a:cs typeface="Calibri"/>
              </a:rPr>
              <a:t>¿Otro?</a:t>
            </a:r>
            <a:endParaRPr lang="en-US">
              <a:latin typeface="Calibri"/>
              <a:ea typeface="Calibri"/>
              <a:cs typeface="Calibri"/>
            </a:endParaRPr>
          </a:p>
        </p:txBody>
      </p:sp>
      <p:pic>
        <p:nvPicPr>
          <p:cNvPr id="6" name="Picture 5" descr="Colorful pins connected with a thread">
            <a:extLst>
              <a:ext uri="{FF2B5EF4-FFF2-40B4-BE49-F238E27FC236}">
                <a16:creationId xmlns:a16="http://schemas.microsoft.com/office/drawing/2014/main" id="{44E54253-FB71-45D3-80B9-07A99BCBBF3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34834" y="1825625"/>
            <a:ext cx="4545775" cy="3030516"/>
          </a:xfrm>
          <a:prstGeom prst="rect">
            <a:avLst/>
          </a:prstGeom>
        </p:spPr>
      </p:pic>
    </p:spTree>
    <p:extLst>
      <p:ext uri="{BB962C8B-B14F-4D97-AF65-F5344CB8AC3E}">
        <p14:creationId xmlns:p14="http://schemas.microsoft.com/office/powerpoint/2010/main" val="247962889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E9367-0A0F-3F15-ED44-9F5B53AEDFF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295CB1E-331B-230A-9EDF-7340FE8C67A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671" y="827968"/>
            <a:ext cx="11074970" cy="349920"/>
          </a:xfrm>
          <a:prstGeom prst="rect">
            <a:avLst/>
          </a:prstGeom>
        </p:spPr>
      </p:pic>
      <p:sp>
        <p:nvSpPr>
          <p:cNvPr id="2" name="Title 1">
            <a:extLst>
              <a:ext uri="{FF2B5EF4-FFF2-40B4-BE49-F238E27FC236}">
                <a16:creationId xmlns:a16="http://schemas.microsoft.com/office/drawing/2014/main" id="{0AB47753-04CE-88A8-2F85-6D104654D597}"/>
              </a:ext>
            </a:extLst>
          </p:cNvPr>
          <p:cNvSpPr>
            <a:spLocks noGrp="1"/>
          </p:cNvSpPr>
          <p:nvPr>
            <p:ph type="title"/>
          </p:nvPr>
        </p:nvSpPr>
        <p:spPr>
          <a:xfrm>
            <a:off x="838200" y="86156"/>
            <a:ext cx="10515600" cy="1325563"/>
          </a:xfrm>
        </p:spPr>
        <p:txBody>
          <a:bodyPr/>
          <a:lstStyle/>
          <a:p>
            <a:r>
              <a:rPr lang="en-US" altLang="zh-CN"/>
              <a:t>Lista de </a:t>
            </a:r>
            <a:r>
              <a:rPr lang="en-US" altLang="zh-CN" err="1"/>
              <a:t>contactos</a:t>
            </a:r>
            <a:r>
              <a:rPr lang="en-US" altLang="zh-CN"/>
              <a:t> de </a:t>
            </a:r>
            <a:r>
              <a:rPr lang="en-US" altLang="zh-CN" err="1"/>
              <a:t>emergencia</a:t>
            </a:r>
            <a:endParaRPr/>
          </a:p>
        </p:txBody>
      </p:sp>
      <p:graphicFrame>
        <p:nvGraphicFramePr>
          <p:cNvPr id="5" name="Table 4">
            <a:extLst>
              <a:ext uri="{FF2B5EF4-FFF2-40B4-BE49-F238E27FC236}">
                <a16:creationId xmlns:a16="http://schemas.microsoft.com/office/drawing/2014/main" id="{21A71023-0D6E-96C3-75CD-E89B68F1293C}"/>
              </a:ext>
            </a:extLst>
          </p:cNvPr>
          <p:cNvGraphicFramePr>
            <a:graphicFrameLocks noGrp="1"/>
          </p:cNvGraphicFramePr>
          <p:nvPr>
            <p:extLst>
              <p:ext uri="{D42A27DB-BD31-4B8C-83A1-F6EECF244321}">
                <p14:modId xmlns:p14="http://schemas.microsoft.com/office/powerpoint/2010/main" val="1498747544"/>
              </p:ext>
            </p:extLst>
          </p:nvPr>
        </p:nvGraphicFramePr>
        <p:xfrm>
          <a:off x="838200" y="5395472"/>
          <a:ext cx="11074970" cy="1269120"/>
        </p:xfrm>
        <a:graphic>
          <a:graphicData uri="http://schemas.openxmlformats.org/drawingml/2006/table">
            <a:tbl>
              <a:tblPr firstRow="1" firstCol="1" bandRow="1">
                <a:tableStyleId>{5C22544A-7EE6-4342-B048-85BDC9FD1C3A}</a:tableStyleId>
              </a:tblPr>
              <a:tblGrid>
                <a:gridCol w="11074970">
                  <a:extLst>
                    <a:ext uri="{9D8B030D-6E8A-4147-A177-3AD203B41FA5}">
                      <a16:colId xmlns:a16="http://schemas.microsoft.com/office/drawing/2014/main" val="3032717351"/>
                    </a:ext>
                  </a:extLst>
                </a:gridCol>
              </a:tblGrid>
              <a:tr h="1269120">
                <a:tc>
                  <a:txBody>
                    <a:bodyPr/>
                    <a:lstStyle/>
                    <a:p>
                      <a:pPr marL="0" marR="0">
                        <a:lnSpc>
                          <a:spcPct val="107000"/>
                        </a:lnSpc>
                        <a:spcAft>
                          <a:spcPts val="800"/>
                        </a:spcAft>
                        <a:buNone/>
                      </a:pPr>
                      <a:r>
                        <a:rPr lang="es-ES" sz="2400">
                          <a:effectLst/>
                        </a:rPr>
                        <a:t>En la página 11 de la plantilla del Plan PCI, complete la "Lista de contactos del Plan de Acción de Emergencia de la granja" con los nombres de contactos a comunicarse rápidamente en caso de un brote.</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380078609"/>
                  </a:ext>
                </a:extLst>
              </a:tr>
            </a:tbl>
          </a:graphicData>
        </a:graphic>
      </p:graphicFrame>
      <p:pic>
        <p:nvPicPr>
          <p:cNvPr id="9" name="Picture 8" descr="Colorful pins connected with a thread">
            <a:extLst>
              <a:ext uri="{FF2B5EF4-FFF2-40B4-BE49-F238E27FC236}">
                <a16:creationId xmlns:a16="http://schemas.microsoft.com/office/drawing/2014/main" id="{80EF197E-7C6E-6392-45E7-9938F4F8EB1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34834" y="1825625"/>
            <a:ext cx="4545775" cy="3030516"/>
          </a:xfrm>
          <a:prstGeom prst="rect">
            <a:avLst/>
          </a:prstGeom>
        </p:spPr>
      </p:pic>
      <p:sp>
        <p:nvSpPr>
          <p:cNvPr id="10" name="Content Placeholder 6">
            <a:extLst>
              <a:ext uri="{FF2B5EF4-FFF2-40B4-BE49-F238E27FC236}">
                <a16:creationId xmlns:a16="http://schemas.microsoft.com/office/drawing/2014/main" id="{121ABA77-C64D-0B0F-B888-3651DF03742F}"/>
              </a:ext>
            </a:extLst>
          </p:cNvPr>
          <p:cNvSpPr txBox="1">
            <a:spLocks/>
          </p:cNvSpPr>
          <p:nvPr/>
        </p:nvSpPr>
        <p:spPr>
          <a:xfrm>
            <a:off x="6094791" y="1421644"/>
            <a:ext cx="5181600"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a:buChar char="•"/>
              <a:defRPr sz="24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0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18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6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s-ES">
                <a:latin typeface="Calibri"/>
                <a:ea typeface="Calibri"/>
                <a:cs typeface="Calibri"/>
              </a:rPr>
              <a:t>Jurisdicción de salud local</a:t>
            </a:r>
            <a:endParaRPr lang="en-US">
              <a:latin typeface="Calibri"/>
              <a:ea typeface="Calibri"/>
              <a:cs typeface="Calibri"/>
            </a:endParaRPr>
          </a:p>
          <a:p>
            <a:r>
              <a:rPr lang="es-ES">
                <a:latin typeface="Calibri"/>
                <a:ea typeface="Calibri"/>
                <a:cs typeface="Calibri"/>
              </a:rPr>
              <a:t>Departamento de Agricultura del Estado de Washington</a:t>
            </a:r>
            <a:endParaRPr lang="en-US">
              <a:latin typeface="Calibri"/>
              <a:ea typeface="Calibri"/>
              <a:cs typeface="Calibri"/>
            </a:endParaRPr>
          </a:p>
          <a:p>
            <a:r>
              <a:rPr lang="es-ES">
                <a:latin typeface="Calibri"/>
                <a:ea typeface="Calibri"/>
                <a:cs typeface="Calibri"/>
              </a:rPr>
              <a:t>Departamento de Salud del Estado de Australia </a:t>
            </a:r>
            <a:endParaRPr lang="en-US">
              <a:latin typeface="Calibri"/>
              <a:ea typeface="Calibri"/>
              <a:cs typeface="Calibri"/>
            </a:endParaRPr>
          </a:p>
          <a:p>
            <a:r>
              <a:rPr lang="es-ES">
                <a:latin typeface="Calibri"/>
                <a:ea typeface="Calibri"/>
                <a:cs typeface="Calibri"/>
              </a:rPr>
              <a:t>Grupos de productores</a:t>
            </a:r>
            <a:endParaRPr lang="en-US">
              <a:latin typeface="Calibri"/>
              <a:ea typeface="Calibri"/>
              <a:cs typeface="Calibri"/>
            </a:endParaRPr>
          </a:p>
          <a:p>
            <a:r>
              <a:rPr lang="es-ES">
                <a:latin typeface="Calibri"/>
                <a:ea typeface="Calibri"/>
                <a:cs typeface="Calibri"/>
              </a:rPr>
              <a:t>Extensión de WSU</a:t>
            </a:r>
            <a:endParaRPr lang="en-US">
              <a:latin typeface="Calibri"/>
              <a:ea typeface="Calibri"/>
              <a:cs typeface="Calibri"/>
            </a:endParaRPr>
          </a:p>
          <a:p>
            <a:r>
              <a:rPr lang="es-ES">
                <a:latin typeface="Calibri"/>
                <a:ea typeface="Calibri"/>
                <a:cs typeface="Calibri"/>
              </a:rPr>
              <a:t>¿Otro?</a:t>
            </a:r>
            <a:endParaRPr lang="en-US">
              <a:latin typeface="Calibri"/>
              <a:ea typeface="Calibri"/>
              <a:cs typeface="Calibri"/>
            </a:endParaRPr>
          </a:p>
        </p:txBody>
      </p:sp>
    </p:spTree>
    <p:extLst>
      <p:ext uri="{BB962C8B-B14F-4D97-AF65-F5344CB8AC3E}">
        <p14:creationId xmlns:p14="http://schemas.microsoft.com/office/powerpoint/2010/main" val="362331535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BC06C-1375-83CE-B58E-8AF15657911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3D11159-251B-B21F-6116-057060FA38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671" y="827968"/>
            <a:ext cx="11074970" cy="349920"/>
          </a:xfrm>
          <a:prstGeom prst="rect">
            <a:avLst/>
          </a:prstGeom>
        </p:spPr>
      </p:pic>
      <p:sp>
        <p:nvSpPr>
          <p:cNvPr id="2" name="Title 1">
            <a:extLst>
              <a:ext uri="{FF2B5EF4-FFF2-40B4-BE49-F238E27FC236}">
                <a16:creationId xmlns:a16="http://schemas.microsoft.com/office/drawing/2014/main" id="{EFBDA052-5953-E455-D77A-19B874EFC9D3}"/>
              </a:ext>
            </a:extLst>
          </p:cNvPr>
          <p:cNvSpPr>
            <a:spLocks noGrp="1"/>
          </p:cNvSpPr>
          <p:nvPr>
            <p:ph type="title"/>
          </p:nvPr>
        </p:nvSpPr>
        <p:spPr>
          <a:xfrm>
            <a:off x="715368" y="37574"/>
            <a:ext cx="10515600" cy="1325563"/>
          </a:xfrm>
        </p:spPr>
        <p:txBody>
          <a:bodyPr/>
          <a:lstStyle/>
          <a:p>
            <a:r>
              <a:rPr lang="es-ES" altLang="zh-CN"/>
              <a:t>Plan de Acción de Emergencia</a:t>
            </a:r>
            <a:endParaRPr/>
          </a:p>
        </p:txBody>
      </p:sp>
      <p:pic>
        <p:nvPicPr>
          <p:cNvPr id="6" name="Graphic 5" descr="Pandemic exponential curve bar graph outline">
            <a:extLst>
              <a:ext uri="{FF2B5EF4-FFF2-40B4-BE49-F238E27FC236}">
                <a16:creationId xmlns:a16="http://schemas.microsoft.com/office/drawing/2014/main" id="{113AB5AA-6CC6-B986-BDD7-336E513FF61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9027" y="2801289"/>
            <a:ext cx="1255421" cy="1255421"/>
          </a:xfrm>
          <a:prstGeom prst="rect">
            <a:avLst/>
          </a:prstGeom>
        </p:spPr>
      </p:pic>
      <p:pic>
        <p:nvPicPr>
          <p:cNvPr id="8" name="Graphic 7" descr="Medical with solid fill">
            <a:extLst>
              <a:ext uri="{FF2B5EF4-FFF2-40B4-BE49-F238E27FC236}">
                <a16:creationId xmlns:a16="http://schemas.microsoft.com/office/drawing/2014/main" id="{C52181F6-C868-335E-B168-C9E21EBEFBD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388972" y="1886889"/>
            <a:ext cx="914400" cy="914400"/>
          </a:xfrm>
          <a:prstGeom prst="rect">
            <a:avLst/>
          </a:prstGeom>
        </p:spPr>
      </p:pic>
      <p:pic>
        <p:nvPicPr>
          <p:cNvPr id="10" name="Graphic 9" descr="Group with solid fill">
            <a:extLst>
              <a:ext uri="{FF2B5EF4-FFF2-40B4-BE49-F238E27FC236}">
                <a16:creationId xmlns:a16="http://schemas.microsoft.com/office/drawing/2014/main" id="{4333A620-307D-5656-6993-A9207F34D67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474572" y="1940981"/>
            <a:ext cx="914400" cy="914400"/>
          </a:xfrm>
          <a:prstGeom prst="rect">
            <a:avLst/>
          </a:prstGeom>
        </p:spPr>
      </p:pic>
      <p:pic>
        <p:nvPicPr>
          <p:cNvPr id="14" name="Graphic 13" descr="Crops with solid fill">
            <a:extLst>
              <a:ext uri="{FF2B5EF4-FFF2-40B4-BE49-F238E27FC236}">
                <a16:creationId xmlns:a16="http://schemas.microsoft.com/office/drawing/2014/main" id="{DD8ED064-F534-FE06-53B9-854E9523DD6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780932" y="4560763"/>
            <a:ext cx="914400" cy="914400"/>
          </a:xfrm>
          <a:prstGeom prst="rect">
            <a:avLst/>
          </a:prstGeom>
        </p:spPr>
      </p:pic>
      <p:pic>
        <p:nvPicPr>
          <p:cNvPr id="16" name="Picture 15">
            <a:extLst>
              <a:ext uri="{FF2B5EF4-FFF2-40B4-BE49-F238E27FC236}">
                <a16:creationId xmlns:a16="http://schemas.microsoft.com/office/drawing/2014/main" id="{091F5E69-B977-B0D9-F257-05E340B2EFF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683805" y="4502971"/>
            <a:ext cx="2208594" cy="908535"/>
          </a:xfrm>
          <a:prstGeom prst="rect">
            <a:avLst/>
          </a:prstGeom>
        </p:spPr>
      </p:pic>
      <p:sp>
        <p:nvSpPr>
          <p:cNvPr id="17" name="TextBox 16">
            <a:extLst>
              <a:ext uri="{FF2B5EF4-FFF2-40B4-BE49-F238E27FC236}">
                <a16:creationId xmlns:a16="http://schemas.microsoft.com/office/drawing/2014/main" id="{1D3682F2-6122-1A30-9756-01C50FFDCF5F}"/>
              </a:ext>
            </a:extLst>
          </p:cNvPr>
          <p:cNvSpPr txBox="1"/>
          <p:nvPr/>
        </p:nvSpPr>
        <p:spPr>
          <a:xfrm>
            <a:off x="701089" y="3932858"/>
            <a:ext cx="1331296" cy="923330"/>
          </a:xfrm>
          <a:prstGeom prst="rect">
            <a:avLst/>
          </a:prstGeom>
          <a:noFill/>
        </p:spPr>
        <p:txBody>
          <a:bodyPr wrap="square" rtlCol="0">
            <a:spAutoFit/>
          </a:bodyPr>
          <a:lstStyle/>
          <a:p>
            <a:pPr algn="ctr"/>
            <a:r>
              <a:rPr lang="es-ES"/>
              <a:t>Sospecha de brote en empleados</a:t>
            </a:r>
            <a:endParaRPr lang="en-US"/>
          </a:p>
        </p:txBody>
      </p:sp>
      <p:sp>
        <p:nvSpPr>
          <p:cNvPr id="18" name="TextBox 17">
            <a:extLst>
              <a:ext uri="{FF2B5EF4-FFF2-40B4-BE49-F238E27FC236}">
                <a16:creationId xmlns:a16="http://schemas.microsoft.com/office/drawing/2014/main" id="{C41F7FE3-16D0-333C-2EDB-F355A7E562B4}"/>
              </a:ext>
            </a:extLst>
          </p:cNvPr>
          <p:cNvSpPr txBox="1"/>
          <p:nvPr/>
        </p:nvSpPr>
        <p:spPr>
          <a:xfrm>
            <a:off x="6409699" y="2716623"/>
            <a:ext cx="1861164" cy="646331"/>
          </a:xfrm>
          <a:prstGeom prst="rect">
            <a:avLst/>
          </a:prstGeom>
          <a:noFill/>
        </p:spPr>
        <p:txBody>
          <a:bodyPr wrap="square" lIns="91440" tIns="45720" rIns="91440" bIns="45720" rtlCol="0" anchor="t">
            <a:spAutoFit/>
          </a:bodyPr>
          <a:lstStyle/>
          <a:p>
            <a:pPr algn="ctr"/>
            <a:r>
              <a:rPr lang="en-US" err="1"/>
              <a:t>Jurisdicción</a:t>
            </a:r>
            <a:r>
              <a:rPr lang="en-US"/>
              <a:t> de </a:t>
            </a:r>
            <a:r>
              <a:rPr lang="en-US" err="1"/>
              <a:t>salud</a:t>
            </a:r>
            <a:r>
              <a:rPr lang="en-US"/>
              <a:t> local</a:t>
            </a:r>
          </a:p>
        </p:txBody>
      </p:sp>
      <p:sp>
        <p:nvSpPr>
          <p:cNvPr id="19" name="TextBox 18">
            <a:extLst>
              <a:ext uri="{FF2B5EF4-FFF2-40B4-BE49-F238E27FC236}">
                <a16:creationId xmlns:a16="http://schemas.microsoft.com/office/drawing/2014/main" id="{61F501D5-EB4C-43DE-3E81-42067FBB5430}"/>
              </a:ext>
            </a:extLst>
          </p:cNvPr>
          <p:cNvSpPr txBox="1"/>
          <p:nvPr/>
        </p:nvSpPr>
        <p:spPr>
          <a:xfrm>
            <a:off x="8780932" y="5413613"/>
            <a:ext cx="3105308" cy="646331"/>
          </a:xfrm>
          <a:prstGeom prst="rect">
            <a:avLst/>
          </a:prstGeom>
          <a:noFill/>
        </p:spPr>
        <p:txBody>
          <a:bodyPr wrap="square" lIns="91440" tIns="45720" rIns="91440" bIns="45720" rtlCol="0" anchor="t">
            <a:spAutoFit/>
          </a:bodyPr>
          <a:lstStyle/>
          <a:p>
            <a:r>
              <a:rPr lang="en-US"/>
              <a:t>Departamento de Agricultura del Estado de Washington</a:t>
            </a:r>
          </a:p>
        </p:txBody>
      </p:sp>
      <p:pic>
        <p:nvPicPr>
          <p:cNvPr id="23" name="Graphic 22" descr="Employee badge outline">
            <a:extLst>
              <a:ext uri="{FF2B5EF4-FFF2-40B4-BE49-F238E27FC236}">
                <a16:creationId xmlns:a16="http://schemas.microsoft.com/office/drawing/2014/main" id="{44E34437-B3DB-CD1E-A2CA-2E7FB9A0431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553273" y="2881873"/>
            <a:ext cx="1094254" cy="1094254"/>
          </a:xfrm>
          <a:prstGeom prst="rect">
            <a:avLst/>
          </a:prstGeom>
        </p:spPr>
      </p:pic>
      <p:sp>
        <p:nvSpPr>
          <p:cNvPr id="24" name="TextBox 23">
            <a:extLst>
              <a:ext uri="{FF2B5EF4-FFF2-40B4-BE49-F238E27FC236}">
                <a16:creationId xmlns:a16="http://schemas.microsoft.com/office/drawing/2014/main" id="{261F57C1-461B-86C3-D339-1C76F2E86407}"/>
              </a:ext>
            </a:extLst>
          </p:cNvPr>
          <p:cNvSpPr txBox="1"/>
          <p:nvPr/>
        </p:nvSpPr>
        <p:spPr>
          <a:xfrm>
            <a:off x="3434752" y="3905127"/>
            <a:ext cx="1331296" cy="923330"/>
          </a:xfrm>
          <a:prstGeom prst="rect">
            <a:avLst/>
          </a:prstGeom>
          <a:noFill/>
        </p:spPr>
        <p:txBody>
          <a:bodyPr wrap="square" lIns="91440" tIns="45720" rIns="91440" bIns="45720" rtlCol="0" anchor="t">
            <a:spAutoFit/>
          </a:bodyPr>
          <a:lstStyle/>
          <a:p>
            <a:pPr algn="ctr"/>
            <a:r>
              <a:rPr lang="es-ES">
                <a:ea typeface="Calibri"/>
                <a:cs typeface="Calibri"/>
              </a:rPr>
              <a:t>Encargado de salud y seguridad</a:t>
            </a:r>
          </a:p>
        </p:txBody>
      </p:sp>
      <p:pic>
        <p:nvPicPr>
          <p:cNvPr id="26" name="Graphic 25" descr="Cow outline">
            <a:extLst>
              <a:ext uri="{FF2B5EF4-FFF2-40B4-BE49-F238E27FC236}">
                <a16:creationId xmlns:a16="http://schemas.microsoft.com/office/drawing/2014/main" id="{46B03760-1658-4679-2CC4-CBF31CD8EC96}"/>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531820" y="3817977"/>
            <a:ext cx="914400" cy="914400"/>
          </a:xfrm>
          <a:prstGeom prst="rect">
            <a:avLst/>
          </a:prstGeom>
        </p:spPr>
      </p:pic>
      <p:sp>
        <p:nvSpPr>
          <p:cNvPr id="27" name="Arrow: Right 26">
            <a:extLst>
              <a:ext uri="{FF2B5EF4-FFF2-40B4-BE49-F238E27FC236}">
                <a16:creationId xmlns:a16="http://schemas.microsoft.com/office/drawing/2014/main" id="{D5374DF4-FD83-E8D7-6B73-A4677E944105}"/>
              </a:ext>
            </a:extLst>
          </p:cNvPr>
          <p:cNvSpPr/>
          <p:nvPr/>
        </p:nvSpPr>
        <p:spPr>
          <a:xfrm>
            <a:off x="2263655" y="3681243"/>
            <a:ext cx="950151" cy="492971"/>
          </a:xfrm>
          <a:prstGeom prst="rightArrow">
            <a:avLst/>
          </a:prstGeom>
          <a:solidFill>
            <a:srgbClr val="4B2E83"/>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0" name="Arrow: Right 29">
            <a:extLst>
              <a:ext uri="{FF2B5EF4-FFF2-40B4-BE49-F238E27FC236}">
                <a16:creationId xmlns:a16="http://schemas.microsoft.com/office/drawing/2014/main" id="{15A4DF90-745E-58CC-647F-BBD87266FD46}"/>
              </a:ext>
            </a:extLst>
          </p:cNvPr>
          <p:cNvSpPr/>
          <p:nvPr/>
        </p:nvSpPr>
        <p:spPr>
          <a:xfrm rot="858379">
            <a:off x="5270710" y="3927728"/>
            <a:ext cx="950151" cy="492971"/>
          </a:xfrm>
          <a:prstGeom prst="rightArrow">
            <a:avLst/>
          </a:prstGeom>
          <a:solidFill>
            <a:srgbClr val="4B2E83"/>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1" name="Arrow: Right 30">
            <a:extLst>
              <a:ext uri="{FF2B5EF4-FFF2-40B4-BE49-F238E27FC236}">
                <a16:creationId xmlns:a16="http://schemas.microsoft.com/office/drawing/2014/main" id="{38276D16-6432-6042-0AFE-32C8AF01108E}"/>
              </a:ext>
            </a:extLst>
          </p:cNvPr>
          <p:cNvSpPr/>
          <p:nvPr/>
        </p:nvSpPr>
        <p:spPr>
          <a:xfrm rot="20733940">
            <a:off x="5270979" y="2950173"/>
            <a:ext cx="950151" cy="492971"/>
          </a:xfrm>
          <a:prstGeom prst="rightArrow">
            <a:avLst/>
          </a:prstGeom>
          <a:solidFill>
            <a:srgbClr val="4B2E83"/>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82D46662-0C38-9DC1-9212-23504DB7D82A}"/>
              </a:ext>
            </a:extLst>
          </p:cNvPr>
          <p:cNvSpPr txBox="1"/>
          <p:nvPr/>
        </p:nvSpPr>
        <p:spPr>
          <a:xfrm>
            <a:off x="6136881" y="4607573"/>
            <a:ext cx="1574145" cy="1200329"/>
          </a:xfrm>
          <a:prstGeom prst="rect">
            <a:avLst/>
          </a:prstGeom>
          <a:noFill/>
        </p:spPr>
        <p:txBody>
          <a:bodyPr wrap="square" lIns="91440" tIns="45720" rIns="91440" bIns="45720" rtlCol="0" anchor="t">
            <a:spAutoFit/>
          </a:bodyPr>
          <a:lstStyle/>
          <a:p>
            <a:pPr algn="ctr"/>
            <a:r>
              <a:rPr lang="es-ES"/>
              <a:t>Si también se sospecha de infección animal</a:t>
            </a:r>
            <a:endParaRPr lang="en-US"/>
          </a:p>
        </p:txBody>
      </p:sp>
      <p:sp>
        <p:nvSpPr>
          <p:cNvPr id="35" name="Arrow: Right 34">
            <a:extLst>
              <a:ext uri="{FF2B5EF4-FFF2-40B4-BE49-F238E27FC236}">
                <a16:creationId xmlns:a16="http://schemas.microsoft.com/office/drawing/2014/main" id="{64CF1687-6594-74F5-8932-D817A8A2119F}"/>
              </a:ext>
            </a:extLst>
          </p:cNvPr>
          <p:cNvSpPr/>
          <p:nvPr/>
        </p:nvSpPr>
        <p:spPr>
          <a:xfrm rot="858379">
            <a:off x="7627046" y="4607490"/>
            <a:ext cx="950151" cy="492971"/>
          </a:xfrm>
          <a:prstGeom prst="rightArrow">
            <a:avLst/>
          </a:prstGeom>
          <a:solidFill>
            <a:srgbClr val="4B2E83"/>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37" name="Graphic 36" descr="Speaker phone outline">
            <a:extLst>
              <a:ext uri="{FF2B5EF4-FFF2-40B4-BE49-F238E27FC236}">
                <a16:creationId xmlns:a16="http://schemas.microsoft.com/office/drawing/2014/main" id="{ABE5C02F-2F71-21C7-CD06-F780A9239813}"/>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rot="1625678">
            <a:off x="5259317" y="2442650"/>
            <a:ext cx="646331" cy="646331"/>
          </a:xfrm>
          <a:prstGeom prst="rect">
            <a:avLst/>
          </a:prstGeom>
        </p:spPr>
      </p:pic>
      <p:pic>
        <p:nvPicPr>
          <p:cNvPr id="38" name="Graphic 37" descr="Speaker phone outline">
            <a:extLst>
              <a:ext uri="{FF2B5EF4-FFF2-40B4-BE49-F238E27FC236}">
                <a16:creationId xmlns:a16="http://schemas.microsoft.com/office/drawing/2014/main" id="{388ED23D-09B8-6822-3C15-555FC9500EA0}"/>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rot="3454248">
            <a:off x="7864166" y="4084739"/>
            <a:ext cx="646331" cy="646331"/>
          </a:xfrm>
          <a:prstGeom prst="rect">
            <a:avLst/>
          </a:prstGeom>
        </p:spPr>
      </p:pic>
    </p:spTree>
    <p:extLst>
      <p:ext uri="{BB962C8B-B14F-4D97-AF65-F5344CB8AC3E}">
        <p14:creationId xmlns:p14="http://schemas.microsoft.com/office/powerpoint/2010/main" val="170129020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A3857-5E36-2B95-BD8F-E71A663FCCD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8405B77-DBB0-D288-FD28-9D3E1831BA5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671" y="827968"/>
            <a:ext cx="11074970" cy="349920"/>
          </a:xfrm>
          <a:prstGeom prst="rect">
            <a:avLst/>
          </a:prstGeom>
        </p:spPr>
      </p:pic>
      <p:sp>
        <p:nvSpPr>
          <p:cNvPr id="2" name="Title 1">
            <a:extLst>
              <a:ext uri="{FF2B5EF4-FFF2-40B4-BE49-F238E27FC236}">
                <a16:creationId xmlns:a16="http://schemas.microsoft.com/office/drawing/2014/main" id="{5C14CE61-C03A-631D-061B-9B98E4D44B73}"/>
              </a:ext>
            </a:extLst>
          </p:cNvPr>
          <p:cNvSpPr>
            <a:spLocks noGrp="1"/>
          </p:cNvSpPr>
          <p:nvPr>
            <p:ph type="title"/>
          </p:nvPr>
        </p:nvSpPr>
        <p:spPr>
          <a:xfrm>
            <a:off x="715368" y="37574"/>
            <a:ext cx="10515600" cy="1325563"/>
          </a:xfrm>
        </p:spPr>
        <p:txBody>
          <a:bodyPr/>
          <a:lstStyle/>
          <a:p>
            <a:r>
              <a:rPr lang="es-ES" altLang="zh-CN"/>
              <a:t>Plan de Acción de Emergencia</a:t>
            </a:r>
            <a:endParaRPr/>
          </a:p>
        </p:txBody>
      </p:sp>
      <p:pic>
        <p:nvPicPr>
          <p:cNvPr id="6" name="Graphic 5" descr="Pandemic exponential curve bar graph outline">
            <a:extLst>
              <a:ext uri="{FF2B5EF4-FFF2-40B4-BE49-F238E27FC236}">
                <a16:creationId xmlns:a16="http://schemas.microsoft.com/office/drawing/2014/main" id="{8C0A4D50-6FCE-FC37-B67F-B80BFEEDA14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9027" y="2801289"/>
            <a:ext cx="1255421" cy="1255421"/>
          </a:xfrm>
          <a:prstGeom prst="rect">
            <a:avLst/>
          </a:prstGeom>
        </p:spPr>
      </p:pic>
      <p:pic>
        <p:nvPicPr>
          <p:cNvPr id="8" name="Graphic 7" descr="Medical with solid fill">
            <a:extLst>
              <a:ext uri="{FF2B5EF4-FFF2-40B4-BE49-F238E27FC236}">
                <a16:creationId xmlns:a16="http://schemas.microsoft.com/office/drawing/2014/main" id="{F7486AE0-721B-B80E-4011-EFA9D69E893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388972" y="1886889"/>
            <a:ext cx="914400" cy="914400"/>
          </a:xfrm>
          <a:prstGeom prst="rect">
            <a:avLst/>
          </a:prstGeom>
        </p:spPr>
      </p:pic>
      <p:pic>
        <p:nvPicPr>
          <p:cNvPr id="10" name="Graphic 9" descr="Group with solid fill">
            <a:extLst>
              <a:ext uri="{FF2B5EF4-FFF2-40B4-BE49-F238E27FC236}">
                <a16:creationId xmlns:a16="http://schemas.microsoft.com/office/drawing/2014/main" id="{F7100D14-A771-300A-C040-97D15CC5089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474572" y="1940981"/>
            <a:ext cx="914400" cy="914400"/>
          </a:xfrm>
          <a:prstGeom prst="rect">
            <a:avLst/>
          </a:prstGeom>
        </p:spPr>
      </p:pic>
      <p:pic>
        <p:nvPicPr>
          <p:cNvPr id="14" name="Graphic 13" descr="Crops with solid fill">
            <a:extLst>
              <a:ext uri="{FF2B5EF4-FFF2-40B4-BE49-F238E27FC236}">
                <a16:creationId xmlns:a16="http://schemas.microsoft.com/office/drawing/2014/main" id="{829704F1-5541-D973-F2F3-73B3F41EA70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780932" y="4560763"/>
            <a:ext cx="914400" cy="914400"/>
          </a:xfrm>
          <a:prstGeom prst="rect">
            <a:avLst/>
          </a:prstGeom>
        </p:spPr>
      </p:pic>
      <p:pic>
        <p:nvPicPr>
          <p:cNvPr id="16" name="Picture 15">
            <a:extLst>
              <a:ext uri="{FF2B5EF4-FFF2-40B4-BE49-F238E27FC236}">
                <a16:creationId xmlns:a16="http://schemas.microsoft.com/office/drawing/2014/main" id="{0150E58E-928D-908B-AA45-A2D46FEA0E5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683805" y="4502971"/>
            <a:ext cx="2208594" cy="908535"/>
          </a:xfrm>
          <a:prstGeom prst="rect">
            <a:avLst/>
          </a:prstGeom>
        </p:spPr>
      </p:pic>
      <p:sp>
        <p:nvSpPr>
          <p:cNvPr id="17" name="TextBox 16">
            <a:extLst>
              <a:ext uri="{FF2B5EF4-FFF2-40B4-BE49-F238E27FC236}">
                <a16:creationId xmlns:a16="http://schemas.microsoft.com/office/drawing/2014/main" id="{366301B9-C29E-0856-D2DF-77C42526BF7B}"/>
              </a:ext>
            </a:extLst>
          </p:cNvPr>
          <p:cNvSpPr txBox="1"/>
          <p:nvPr/>
        </p:nvSpPr>
        <p:spPr>
          <a:xfrm>
            <a:off x="701089" y="3932858"/>
            <a:ext cx="1331296" cy="923330"/>
          </a:xfrm>
          <a:prstGeom prst="rect">
            <a:avLst/>
          </a:prstGeom>
          <a:noFill/>
        </p:spPr>
        <p:txBody>
          <a:bodyPr wrap="square" rtlCol="0">
            <a:spAutoFit/>
          </a:bodyPr>
          <a:lstStyle/>
          <a:p>
            <a:pPr algn="ctr"/>
            <a:r>
              <a:rPr lang="es-ES"/>
              <a:t>Sospecha de brote en empleados</a:t>
            </a:r>
            <a:endParaRPr lang="en-US"/>
          </a:p>
        </p:txBody>
      </p:sp>
      <p:sp>
        <p:nvSpPr>
          <p:cNvPr id="18" name="TextBox 17">
            <a:extLst>
              <a:ext uri="{FF2B5EF4-FFF2-40B4-BE49-F238E27FC236}">
                <a16:creationId xmlns:a16="http://schemas.microsoft.com/office/drawing/2014/main" id="{5B9307EE-5191-F3BF-829B-8D5F1F4A86ED}"/>
              </a:ext>
            </a:extLst>
          </p:cNvPr>
          <p:cNvSpPr txBox="1"/>
          <p:nvPr/>
        </p:nvSpPr>
        <p:spPr>
          <a:xfrm>
            <a:off x="6409699" y="2716623"/>
            <a:ext cx="1861164" cy="646331"/>
          </a:xfrm>
          <a:prstGeom prst="rect">
            <a:avLst/>
          </a:prstGeom>
          <a:noFill/>
        </p:spPr>
        <p:txBody>
          <a:bodyPr wrap="square" lIns="91440" tIns="45720" rIns="91440" bIns="45720" rtlCol="0" anchor="t">
            <a:spAutoFit/>
          </a:bodyPr>
          <a:lstStyle/>
          <a:p>
            <a:pPr algn="ctr"/>
            <a:r>
              <a:rPr lang="en-US" err="1"/>
              <a:t>Jurisdicción</a:t>
            </a:r>
            <a:r>
              <a:rPr lang="en-US"/>
              <a:t> de </a:t>
            </a:r>
            <a:r>
              <a:rPr lang="en-US" err="1"/>
              <a:t>salud</a:t>
            </a:r>
            <a:r>
              <a:rPr lang="en-US"/>
              <a:t> local</a:t>
            </a:r>
          </a:p>
        </p:txBody>
      </p:sp>
      <p:sp>
        <p:nvSpPr>
          <p:cNvPr id="19" name="TextBox 18">
            <a:extLst>
              <a:ext uri="{FF2B5EF4-FFF2-40B4-BE49-F238E27FC236}">
                <a16:creationId xmlns:a16="http://schemas.microsoft.com/office/drawing/2014/main" id="{95974D09-B158-39BC-43A1-7890A739CFA2}"/>
              </a:ext>
            </a:extLst>
          </p:cNvPr>
          <p:cNvSpPr txBox="1"/>
          <p:nvPr/>
        </p:nvSpPr>
        <p:spPr>
          <a:xfrm>
            <a:off x="8780932" y="5413613"/>
            <a:ext cx="3105308" cy="646331"/>
          </a:xfrm>
          <a:prstGeom prst="rect">
            <a:avLst/>
          </a:prstGeom>
          <a:noFill/>
        </p:spPr>
        <p:txBody>
          <a:bodyPr wrap="square" lIns="91440" tIns="45720" rIns="91440" bIns="45720" rtlCol="0" anchor="t">
            <a:spAutoFit/>
          </a:bodyPr>
          <a:lstStyle/>
          <a:p>
            <a:r>
              <a:rPr lang="en-US"/>
              <a:t>Departamento de Agricultura del Estado de Washington</a:t>
            </a:r>
          </a:p>
        </p:txBody>
      </p:sp>
      <p:pic>
        <p:nvPicPr>
          <p:cNvPr id="23" name="Graphic 22" descr="Employee badge outline">
            <a:extLst>
              <a:ext uri="{FF2B5EF4-FFF2-40B4-BE49-F238E27FC236}">
                <a16:creationId xmlns:a16="http://schemas.microsoft.com/office/drawing/2014/main" id="{7BA220A2-9125-13C6-BCB3-AF515E0D752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553273" y="2881873"/>
            <a:ext cx="1094254" cy="1094254"/>
          </a:xfrm>
          <a:prstGeom prst="rect">
            <a:avLst/>
          </a:prstGeom>
        </p:spPr>
      </p:pic>
      <p:sp>
        <p:nvSpPr>
          <p:cNvPr id="24" name="TextBox 23">
            <a:extLst>
              <a:ext uri="{FF2B5EF4-FFF2-40B4-BE49-F238E27FC236}">
                <a16:creationId xmlns:a16="http://schemas.microsoft.com/office/drawing/2014/main" id="{47585219-98E5-2FC6-795C-F0EA798EAA8C}"/>
              </a:ext>
            </a:extLst>
          </p:cNvPr>
          <p:cNvSpPr txBox="1"/>
          <p:nvPr/>
        </p:nvSpPr>
        <p:spPr>
          <a:xfrm>
            <a:off x="3434752" y="3905127"/>
            <a:ext cx="1331296" cy="923330"/>
          </a:xfrm>
          <a:prstGeom prst="rect">
            <a:avLst/>
          </a:prstGeom>
          <a:noFill/>
        </p:spPr>
        <p:txBody>
          <a:bodyPr wrap="square" lIns="91440" tIns="45720" rIns="91440" bIns="45720" rtlCol="0" anchor="t">
            <a:spAutoFit/>
          </a:bodyPr>
          <a:lstStyle/>
          <a:p>
            <a:pPr algn="ctr"/>
            <a:r>
              <a:rPr lang="es-ES">
                <a:ea typeface="Calibri"/>
                <a:cs typeface="Calibri"/>
              </a:rPr>
              <a:t>Encargado de salud y seguridad</a:t>
            </a:r>
          </a:p>
        </p:txBody>
      </p:sp>
      <p:pic>
        <p:nvPicPr>
          <p:cNvPr id="26" name="Graphic 25" descr="Cow outline">
            <a:extLst>
              <a:ext uri="{FF2B5EF4-FFF2-40B4-BE49-F238E27FC236}">
                <a16:creationId xmlns:a16="http://schemas.microsoft.com/office/drawing/2014/main" id="{9C667CAC-0D8A-089B-FE47-4DE2B5F1F2C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531820" y="3817977"/>
            <a:ext cx="914400" cy="914400"/>
          </a:xfrm>
          <a:prstGeom prst="rect">
            <a:avLst/>
          </a:prstGeom>
        </p:spPr>
      </p:pic>
      <p:sp>
        <p:nvSpPr>
          <p:cNvPr id="27" name="Arrow: Right 26">
            <a:extLst>
              <a:ext uri="{FF2B5EF4-FFF2-40B4-BE49-F238E27FC236}">
                <a16:creationId xmlns:a16="http://schemas.microsoft.com/office/drawing/2014/main" id="{F89121C2-5BF3-A444-CF59-3D345DE7016E}"/>
              </a:ext>
            </a:extLst>
          </p:cNvPr>
          <p:cNvSpPr/>
          <p:nvPr/>
        </p:nvSpPr>
        <p:spPr>
          <a:xfrm>
            <a:off x="2263655" y="3681243"/>
            <a:ext cx="950151" cy="492971"/>
          </a:xfrm>
          <a:prstGeom prst="rightArrow">
            <a:avLst/>
          </a:prstGeom>
          <a:solidFill>
            <a:srgbClr val="4B2E83"/>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0" name="Arrow: Right 29">
            <a:extLst>
              <a:ext uri="{FF2B5EF4-FFF2-40B4-BE49-F238E27FC236}">
                <a16:creationId xmlns:a16="http://schemas.microsoft.com/office/drawing/2014/main" id="{D2387F19-9399-6259-77AE-E03B8D0AA398}"/>
              </a:ext>
            </a:extLst>
          </p:cNvPr>
          <p:cNvSpPr/>
          <p:nvPr/>
        </p:nvSpPr>
        <p:spPr>
          <a:xfrm rot="858379">
            <a:off x="5270710" y="3927728"/>
            <a:ext cx="950151" cy="492971"/>
          </a:xfrm>
          <a:prstGeom prst="rightArrow">
            <a:avLst/>
          </a:prstGeom>
          <a:solidFill>
            <a:srgbClr val="4B2E83"/>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1" name="Arrow: Right 30">
            <a:extLst>
              <a:ext uri="{FF2B5EF4-FFF2-40B4-BE49-F238E27FC236}">
                <a16:creationId xmlns:a16="http://schemas.microsoft.com/office/drawing/2014/main" id="{D6D2E35A-27E8-5E72-886D-12DA41624A75}"/>
              </a:ext>
            </a:extLst>
          </p:cNvPr>
          <p:cNvSpPr/>
          <p:nvPr/>
        </p:nvSpPr>
        <p:spPr>
          <a:xfrm rot="20733940">
            <a:off x="5270979" y="2950173"/>
            <a:ext cx="950151" cy="492971"/>
          </a:xfrm>
          <a:prstGeom prst="rightArrow">
            <a:avLst/>
          </a:prstGeom>
          <a:solidFill>
            <a:srgbClr val="4B2E83"/>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9D287F36-B3D7-DE98-5D31-7E6EC3DC1550}"/>
              </a:ext>
            </a:extLst>
          </p:cNvPr>
          <p:cNvSpPr txBox="1"/>
          <p:nvPr/>
        </p:nvSpPr>
        <p:spPr>
          <a:xfrm>
            <a:off x="6136881" y="4607573"/>
            <a:ext cx="1574145" cy="1200329"/>
          </a:xfrm>
          <a:prstGeom prst="rect">
            <a:avLst/>
          </a:prstGeom>
          <a:noFill/>
        </p:spPr>
        <p:txBody>
          <a:bodyPr wrap="square" lIns="91440" tIns="45720" rIns="91440" bIns="45720" rtlCol="0" anchor="t">
            <a:spAutoFit/>
          </a:bodyPr>
          <a:lstStyle/>
          <a:p>
            <a:pPr algn="ctr"/>
            <a:r>
              <a:rPr lang="es-ES"/>
              <a:t>Si también se sospecha de infección animal</a:t>
            </a:r>
            <a:endParaRPr lang="en-US"/>
          </a:p>
        </p:txBody>
      </p:sp>
      <p:sp>
        <p:nvSpPr>
          <p:cNvPr id="35" name="Arrow: Right 34">
            <a:extLst>
              <a:ext uri="{FF2B5EF4-FFF2-40B4-BE49-F238E27FC236}">
                <a16:creationId xmlns:a16="http://schemas.microsoft.com/office/drawing/2014/main" id="{01965423-EE1C-47BC-2DE0-917E565E9E92}"/>
              </a:ext>
            </a:extLst>
          </p:cNvPr>
          <p:cNvSpPr/>
          <p:nvPr/>
        </p:nvSpPr>
        <p:spPr>
          <a:xfrm rot="858379">
            <a:off x="7627046" y="4607490"/>
            <a:ext cx="950151" cy="492971"/>
          </a:xfrm>
          <a:prstGeom prst="rightArrow">
            <a:avLst/>
          </a:prstGeom>
          <a:solidFill>
            <a:srgbClr val="4B2E83"/>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37" name="Graphic 36" descr="Speaker phone outline">
            <a:extLst>
              <a:ext uri="{FF2B5EF4-FFF2-40B4-BE49-F238E27FC236}">
                <a16:creationId xmlns:a16="http://schemas.microsoft.com/office/drawing/2014/main" id="{4663A2FE-5754-63A4-71D2-D3BC1780FD1F}"/>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rot="1625678">
            <a:off x="5259317" y="2442650"/>
            <a:ext cx="646331" cy="646331"/>
          </a:xfrm>
          <a:prstGeom prst="rect">
            <a:avLst/>
          </a:prstGeom>
        </p:spPr>
      </p:pic>
      <p:pic>
        <p:nvPicPr>
          <p:cNvPr id="38" name="Graphic 37" descr="Speaker phone outline">
            <a:extLst>
              <a:ext uri="{FF2B5EF4-FFF2-40B4-BE49-F238E27FC236}">
                <a16:creationId xmlns:a16="http://schemas.microsoft.com/office/drawing/2014/main" id="{29A65505-ED1F-065E-905F-293242C8A72C}"/>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rot="3454248">
            <a:off x="7864166" y="4084739"/>
            <a:ext cx="646331" cy="646331"/>
          </a:xfrm>
          <a:prstGeom prst="rect">
            <a:avLst/>
          </a:prstGeom>
        </p:spPr>
      </p:pic>
      <p:graphicFrame>
        <p:nvGraphicFramePr>
          <p:cNvPr id="5" name="Table 4">
            <a:extLst>
              <a:ext uri="{FF2B5EF4-FFF2-40B4-BE49-F238E27FC236}">
                <a16:creationId xmlns:a16="http://schemas.microsoft.com/office/drawing/2014/main" id="{74C452C6-1F4C-00BB-E9F3-AB2B3FFBD029}"/>
              </a:ext>
            </a:extLst>
          </p:cNvPr>
          <p:cNvGraphicFramePr>
            <a:graphicFrameLocks noGrp="1"/>
          </p:cNvGraphicFramePr>
          <p:nvPr>
            <p:extLst>
              <p:ext uri="{D42A27DB-BD31-4B8C-83A1-F6EECF244321}">
                <p14:modId xmlns:p14="http://schemas.microsoft.com/office/powerpoint/2010/main" val="3924416720"/>
              </p:ext>
            </p:extLst>
          </p:nvPr>
        </p:nvGraphicFramePr>
        <p:xfrm>
          <a:off x="667751" y="4885640"/>
          <a:ext cx="11074970" cy="1269120"/>
        </p:xfrm>
        <a:graphic>
          <a:graphicData uri="http://schemas.openxmlformats.org/drawingml/2006/table">
            <a:tbl>
              <a:tblPr firstRow="1" firstCol="1" bandRow="1">
                <a:tableStyleId>{5C22544A-7EE6-4342-B048-85BDC9FD1C3A}</a:tableStyleId>
              </a:tblPr>
              <a:tblGrid>
                <a:gridCol w="11074970">
                  <a:extLst>
                    <a:ext uri="{9D8B030D-6E8A-4147-A177-3AD203B41FA5}">
                      <a16:colId xmlns:a16="http://schemas.microsoft.com/office/drawing/2014/main" val="3032717351"/>
                    </a:ext>
                  </a:extLst>
                </a:gridCol>
              </a:tblGrid>
              <a:tr h="1269120">
                <a:tc>
                  <a:txBody>
                    <a:bodyPr/>
                    <a:lstStyle/>
                    <a:p>
                      <a:pPr marL="0" marR="0">
                        <a:lnSpc>
                          <a:spcPct val="107000"/>
                        </a:lnSpc>
                        <a:spcAft>
                          <a:spcPts val="800"/>
                        </a:spcAft>
                        <a:buNone/>
                      </a:pPr>
                      <a:r>
                        <a:rPr lang="es-ES" sz="2400">
                          <a:effectLst/>
                        </a:rPr>
                        <a:t>En la página 12 de la plantilla del Plan PCI, complete la “Notificación de Brotes Infecciosos”</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380078609"/>
                  </a:ext>
                </a:extLst>
              </a:tr>
            </a:tbl>
          </a:graphicData>
        </a:graphic>
      </p:graphicFrame>
    </p:spTree>
    <p:extLst>
      <p:ext uri="{BB962C8B-B14F-4D97-AF65-F5344CB8AC3E}">
        <p14:creationId xmlns:p14="http://schemas.microsoft.com/office/powerpoint/2010/main" val="127938467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A45F5E-3F76-CF67-AE52-9E09F7728483}"/>
              </a:ext>
            </a:extLst>
          </p:cNvPr>
          <p:cNvPicPr>
            <a:picLocks noChangeAspect="1"/>
          </p:cNvPicPr>
          <p:nvPr/>
        </p:nvPicPr>
        <p:blipFill>
          <a:blip r:embed="rId3"/>
          <a:srcRect t="19"/>
          <a:stretch>
            <a:fillRect/>
          </a:stretch>
        </p:blipFill>
        <p:spPr>
          <a:xfrm>
            <a:off x="1524" y="1282"/>
            <a:ext cx="12191980" cy="6856718"/>
          </a:xfrm>
          <a:prstGeom prst="rect">
            <a:avLst/>
          </a:prstGeom>
          <a:solidFill>
            <a:srgbClr val="4B2E83"/>
          </a:solidFill>
        </p:spPr>
      </p:pic>
      <p:sp>
        <p:nvSpPr>
          <p:cNvPr id="4" name="TextBox 3">
            <a:extLst>
              <a:ext uri="{FF2B5EF4-FFF2-40B4-BE49-F238E27FC236}">
                <a16:creationId xmlns:a16="http://schemas.microsoft.com/office/drawing/2014/main" id="{7EA5EB2D-160E-5267-CE0D-651F1D449818}"/>
              </a:ext>
            </a:extLst>
          </p:cNvPr>
          <p:cNvSpPr txBox="1"/>
          <p:nvPr/>
        </p:nvSpPr>
        <p:spPr>
          <a:xfrm>
            <a:off x="230109" y="4271628"/>
            <a:ext cx="6016519" cy="1446550"/>
          </a:xfrm>
          <a:prstGeom prst="rect">
            <a:avLst/>
          </a:prstGeom>
          <a:noFill/>
        </p:spPr>
        <p:txBody>
          <a:bodyPr wrap="square" lIns="91440" tIns="45720" rIns="91440" bIns="45720" rtlCol="0" anchor="t">
            <a:spAutoFit/>
          </a:bodyPr>
          <a:lstStyle/>
          <a:p>
            <a:r>
              <a:rPr lang="es-ES" sz="4400" b="1">
                <a:solidFill>
                  <a:schemeClr val="bg1"/>
                </a:solidFill>
                <a:latin typeface="Calibri"/>
                <a:ea typeface="Calibri"/>
                <a:cs typeface="Calibri"/>
              </a:rPr>
              <a:t>Educación de PCI para empleados</a:t>
            </a:r>
            <a:endParaRPr lang="en-US" sz="4400" b="1">
              <a:solidFill>
                <a:schemeClr val="bg1"/>
              </a:solidFill>
              <a:latin typeface="Calibri"/>
              <a:ea typeface="Calibri"/>
              <a:cs typeface="Calibri"/>
            </a:endParaRPr>
          </a:p>
        </p:txBody>
      </p:sp>
      <p:sp>
        <p:nvSpPr>
          <p:cNvPr id="5" name="TextBox 4"/>
          <p:cNvSpPr txBox="1"/>
          <p:nvPr/>
        </p:nvSpPr>
        <p:spPr>
          <a:xfrm>
            <a:off x="230109" y="3214097"/>
            <a:ext cx="7200900" cy="954107"/>
          </a:xfrm>
          <a:prstGeom prst="rect">
            <a:avLst/>
          </a:prstGeom>
          <a:noFill/>
        </p:spPr>
        <p:txBody>
          <a:bodyPr wrap="square" lIns="91440" tIns="45720" rIns="91440" bIns="45720" rtlCol="0" anchor="t">
            <a:spAutoFit/>
          </a:bodyPr>
          <a:lstStyle/>
          <a:p>
            <a:r>
              <a:rPr lang="es-ES" sz="2800" spc="300">
                <a:solidFill>
                  <a:schemeClr val="bg1"/>
                </a:solidFill>
                <a:latin typeface="Calibri"/>
                <a:ea typeface="Calibri"/>
                <a:cs typeface="Calibri"/>
              </a:rPr>
              <a:t>PROTEGIENDO LA SALUD DEL TRABAJADOR</a:t>
            </a:r>
            <a:endParaRPr lang="en-US" sz="2800" spc="30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7277346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BC06C-1375-83CE-B58E-8AF15657911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3D11159-251B-B21F-6116-057060FA38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671" y="1237407"/>
            <a:ext cx="11074970" cy="349920"/>
          </a:xfrm>
          <a:prstGeom prst="rect">
            <a:avLst/>
          </a:prstGeom>
        </p:spPr>
      </p:pic>
      <p:sp>
        <p:nvSpPr>
          <p:cNvPr id="2" name="Title 1">
            <a:extLst>
              <a:ext uri="{FF2B5EF4-FFF2-40B4-BE49-F238E27FC236}">
                <a16:creationId xmlns:a16="http://schemas.microsoft.com/office/drawing/2014/main" id="{EFBDA052-5953-E455-D77A-19B874EFC9D3}"/>
              </a:ext>
            </a:extLst>
          </p:cNvPr>
          <p:cNvSpPr>
            <a:spLocks noGrp="1"/>
          </p:cNvSpPr>
          <p:nvPr>
            <p:ph type="title"/>
          </p:nvPr>
        </p:nvSpPr>
        <p:spPr/>
        <p:txBody>
          <a:bodyPr/>
          <a:lstStyle/>
          <a:p>
            <a:r>
              <a:rPr lang="es-ES">
                <a:latin typeface="Calibri"/>
                <a:ea typeface="Calibri"/>
                <a:cs typeface="Calibri"/>
              </a:rPr>
              <a:t>Idiomas para la educación de los empleados</a:t>
            </a:r>
            <a:endParaRPr>
              <a:latin typeface="Calibri"/>
              <a:ea typeface="Calibri"/>
              <a:cs typeface="Calibri"/>
            </a:endParaRPr>
          </a:p>
        </p:txBody>
      </p:sp>
      <p:pic>
        <p:nvPicPr>
          <p:cNvPr id="6" name="Picture 5" descr="Blank flyer on utility pole">
            <a:extLst>
              <a:ext uri="{FF2B5EF4-FFF2-40B4-BE49-F238E27FC236}">
                <a16:creationId xmlns:a16="http://schemas.microsoft.com/office/drawing/2014/main" id="{2988DC40-E4C2-935A-15A4-1AFBE1DBE0C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48000" y="1825625"/>
            <a:ext cx="6096000" cy="4064000"/>
          </a:xfrm>
          <a:prstGeom prst="rect">
            <a:avLst/>
          </a:prstGeom>
          <a:noFill/>
          <a:ln>
            <a:noFill/>
          </a:ln>
        </p:spPr>
      </p:pic>
      <p:sp>
        <p:nvSpPr>
          <p:cNvPr id="7" name="TextBox 6">
            <a:extLst>
              <a:ext uri="{FF2B5EF4-FFF2-40B4-BE49-F238E27FC236}">
                <a16:creationId xmlns:a16="http://schemas.microsoft.com/office/drawing/2014/main" id="{EC83E739-FDB8-1CF9-DE03-B53EBA1F13B9}"/>
              </a:ext>
            </a:extLst>
          </p:cNvPr>
          <p:cNvSpPr txBox="1"/>
          <p:nvPr/>
        </p:nvSpPr>
        <p:spPr>
          <a:xfrm>
            <a:off x="5052849" y="2680137"/>
            <a:ext cx="1881352" cy="1754326"/>
          </a:xfrm>
          <a:prstGeom prst="rect">
            <a:avLst/>
          </a:prstGeom>
          <a:noFill/>
        </p:spPr>
        <p:txBody>
          <a:bodyPr wrap="square" rtlCol="0">
            <a:spAutoFit/>
          </a:bodyPr>
          <a:lstStyle/>
          <a:p>
            <a:r>
              <a:rPr lang="en-US">
                <a:latin typeface="Symbol" panose="05050102010706020507" pitchFamily="18" charset="2"/>
              </a:rPr>
              <a:t>Infection prevention and control in dairy farms. Protecting worker health.</a:t>
            </a:r>
          </a:p>
        </p:txBody>
      </p:sp>
      <p:pic>
        <p:nvPicPr>
          <p:cNvPr id="9" name="Graphic 8" descr="No sign with solid fill">
            <a:extLst>
              <a:ext uri="{FF2B5EF4-FFF2-40B4-BE49-F238E27FC236}">
                <a16:creationId xmlns:a16="http://schemas.microsoft.com/office/drawing/2014/main" id="{CE8DEC7E-9912-E193-9F27-9EBE52A8DBE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49311" y="4434463"/>
            <a:ext cx="688427" cy="688427"/>
          </a:xfrm>
          <a:prstGeom prst="rect">
            <a:avLst/>
          </a:prstGeom>
        </p:spPr>
      </p:pic>
    </p:spTree>
    <p:extLst>
      <p:ext uri="{BB962C8B-B14F-4D97-AF65-F5344CB8AC3E}">
        <p14:creationId xmlns:p14="http://schemas.microsoft.com/office/powerpoint/2010/main" val="378134954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F9786-3872-2B09-17BB-E56B2C1BC960}"/>
            </a:ext>
          </a:extLst>
        </p:cNvPr>
        <p:cNvGrpSpPr/>
        <p:nvPr/>
      </p:nvGrpSpPr>
      <p:grpSpPr>
        <a:xfrm>
          <a:off x="0" y="0"/>
          <a:ext cx="0" cy="0"/>
          <a:chOff x="0" y="0"/>
          <a:chExt cx="0" cy="0"/>
        </a:xfrm>
      </p:grpSpPr>
      <p:pic>
        <p:nvPicPr>
          <p:cNvPr id="6" name="Picture 5" descr="Blank flyer on utility pole">
            <a:extLst>
              <a:ext uri="{FF2B5EF4-FFF2-40B4-BE49-F238E27FC236}">
                <a16:creationId xmlns:a16="http://schemas.microsoft.com/office/drawing/2014/main" id="{905D1C11-DE1C-8E43-BB13-B64C8FD4C1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48000" y="1825625"/>
            <a:ext cx="6096000" cy="4064000"/>
          </a:xfrm>
          <a:prstGeom prst="rect">
            <a:avLst/>
          </a:prstGeom>
          <a:noFill/>
          <a:ln>
            <a:noFill/>
          </a:ln>
        </p:spPr>
      </p:pic>
      <p:pic>
        <p:nvPicPr>
          <p:cNvPr id="4" name="Picture 3">
            <a:extLst>
              <a:ext uri="{FF2B5EF4-FFF2-40B4-BE49-F238E27FC236}">
                <a16:creationId xmlns:a16="http://schemas.microsoft.com/office/drawing/2014/main" id="{6E2333CB-EA97-B693-743F-3220A214054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1671" y="1237407"/>
            <a:ext cx="11074970" cy="349920"/>
          </a:xfrm>
          <a:prstGeom prst="rect">
            <a:avLst/>
          </a:prstGeom>
        </p:spPr>
      </p:pic>
      <p:sp>
        <p:nvSpPr>
          <p:cNvPr id="2" name="Title 1">
            <a:extLst>
              <a:ext uri="{FF2B5EF4-FFF2-40B4-BE49-F238E27FC236}">
                <a16:creationId xmlns:a16="http://schemas.microsoft.com/office/drawing/2014/main" id="{D178F2BD-18D4-FD81-3D1A-6A8FFFDFDF0E}"/>
              </a:ext>
            </a:extLst>
          </p:cNvPr>
          <p:cNvSpPr>
            <a:spLocks noGrp="1"/>
          </p:cNvSpPr>
          <p:nvPr>
            <p:ph type="title"/>
          </p:nvPr>
        </p:nvSpPr>
        <p:spPr/>
        <p:txBody>
          <a:bodyPr/>
          <a:lstStyle/>
          <a:p>
            <a:r>
              <a:rPr lang="es-ES">
                <a:latin typeface="Calibri"/>
                <a:ea typeface="Calibri"/>
                <a:cs typeface="Calibri"/>
              </a:rPr>
              <a:t>Idiomas para la educación de los empleados</a:t>
            </a:r>
            <a:endParaRPr lang="en-US"/>
          </a:p>
        </p:txBody>
      </p:sp>
      <p:graphicFrame>
        <p:nvGraphicFramePr>
          <p:cNvPr id="5" name="Table 4">
            <a:extLst>
              <a:ext uri="{FF2B5EF4-FFF2-40B4-BE49-F238E27FC236}">
                <a16:creationId xmlns:a16="http://schemas.microsoft.com/office/drawing/2014/main" id="{AD399FFE-1A17-85B8-CB49-9CCEC486EEAB}"/>
              </a:ext>
            </a:extLst>
          </p:cNvPr>
          <p:cNvGraphicFramePr>
            <a:graphicFrameLocks noGrp="1"/>
          </p:cNvGraphicFramePr>
          <p:nvPr>
            <p:extLst>
              <p:ext uri="{D42A27DB-BD31-4B8C-83A1-F6EECF244321}">
                <p14:modId xmlns:p14="http://schemas.microsoft.com/office/powerpoint/2010/main" val="1611478541"/>
              </p:ext>
            </p:extLst>
          </p:nvPr>
        </p:nvGraphicFramePr>
        <p:xfrm>
          <a:off x="838201" y="5257800"/>
          <a:ext cx="10838440" cy="765366"/>
        </p:xfrm>
        <a:graphic>
          <a:graphicData uri="http://schemas.openxmlformats.org/drawingml/2006/table">
            <a:tbl>
              <a:tblPr firstRow="1" firstCol="1" bandRow="1">
                <a:tableStyleId>{5C22544A-7EE6-4342-B048-85BDC9FD1C3A}</a:tableStyleId>
              </a:tblPr>
              <a:tblGrid>
                <a:gridCol w="10838440">
                  <a:extLst>
                    <a:ext uri="{9D8B030D-6E8A-4147-A177-3AD203B41FA5}">
                      <a16:colId xmlns:a16="http://schemas.microsoft.com/office/drawing/2014/main" val="2439060638"/>
                    </a:ext>
                  </a:extLst>
                </a:gridCol>
              </a:tblGrid>
              <a:tr h="571500">
                <a:tc>
                  <a:txBody>
                    <a:bodyPr/>
                    <a:lstStyle/>
                    <a:p>
                      <a:pPr marL="0" marR="0" algn="l">
                        <a:lnSpc>
                          <a:spcPct val="107000"/>
                        </a:lnSpc>
                        <a:spcAft>
                          <a:spcPts val="800"/>
                        </a:spcAft>
                        <a:buNone/>
                      </a:pPr>
                      <a:r>
                        <a:rPr lang="es-ES" sz="2400">
                          <a:effectLst/>
                        </a:rPr>
                        <a:t>En la página 12 de la plantilla del Plan de PCI, complete la casilla "La capacitación se lleva a cabo en los idiomas requeridos en la granja".</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021276220"/>
                  </a:ext>
                </a:extLst>
              </a:tr>
            </a:tbl>
          </a:graphicData>
        </a:graphic>
      </p:graphicFrame>
      <p:sp>
        <p:nvSpPr>
          <p:cNvPr id="7" name="TextBox 6">
            <a:extLst>
              <a:ext uri="{FF2B5EF4-FFF2-40B4-BE49-F238E27FC236}">
                <a16:creationId xmlns:a16="http://schemas.microsoft.com/office/drawing/2014/main" id="{BCB1154D-6F02-C8ED-5135-26CF6D7CC916}"/>
              </a:ext>
            </a:extLst>
          </p:cNvPr>
          <p:cNvSpPr txBox="1"/>
          <p:nvPr/>
        </p:nvSpPr>
        <p:spPr>
          <a:xfrm>
            <a:off x="5052849" y="2680137"/>
            <a:ext cx="1881352" cy="1754326"/>
          </a:xfrm>
          <a:prstGeom prst="rect">
            <a:avLst/>
          </a:prstGeom>
          <a:noFill/>
        </p:spPr>
        <p:txBody>
          <a:bodyPr wrap="square" rtlCol="0">
            <a:spAutoFit/>
          </a:bodyPr>
          <a:lstStyle/>
          <a:p>
            <a:r>
              <a:rPr lang="en-US">
                <a:latin typeface="Symbol" panose="05050102010706020507" pitchFamily="18" charset="2"/>
              </a:rPr>
              <a:t>Infection prevention and control in dairy farms. Protecting worker health.</a:t>
            </a:r>
          </a:p>
        </p:txBody>
      </p:sp>
      <p:pic>
        <p:nvPicPr>
          <p:cNvPr id="8" name="Graphic 7" descr="No sign with solid fill">
            <a:extLst>
              <a:ext uri="{FF2B5EF4-FFF2-40B4-BE49-F238E27FC236}">
                <a16:creationId xmlns:a16="http://schemas.microsoft.com/office/drawing/2014/main" id="{F8202E01-BA60-31AD-CD00-6AF8526E48D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49311" y="4434463"/>
            <a:ext cx="688427" cy="688427"/>
          </a:xfrm>
          <a:prstGeom prst="rect">
            <a:avLst/>
          </a:prstGeom>
        </p:spPr>
      </p:pic>
    </p:spTree>
    <p:extLst>
      <p:ext uri="{BB962C8B-B14F-4D97-AF65-F5344CB8AC3E}">
        <p14:creationId xmlns:p14="http://schemas.microsoft.com/office/powerpoint/2010/main" val="118592491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88890-4A3A-BC86-3BC7-FCFECC32730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72DE1C0-AC29-1E53-82D6-8B4246E4241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671" y="1237407"/>
            <a:ext cx="11074970" cy="349920"/>
          </a:xfrm>
          <a:prstGeom prst="rect">
            <a:avLst/>
          </a:prstGeom>
        </p:spPr>
      </p:pic>
      <p:sp>
        <p:nvSpPr>
          <p:cNvPr id="2" name="Title 1">
            <a:extLst>
              <a:ext uri="{FF2B5EF4-FFF2-40B4-BE49-F238E27FC236}">
                <a16:creationId xmlns:a16="http://schemas.microsoft.com/office/drawing/2014/main" id="{BBBA259C-C6D0-1787-F29D-77AD67957C51}"/>
              </a:ext>
            </a:extLst>
          </p:cNvPr>
          <p:cNvSpPr>
            <a:spLocks noGrp="1"/>
          </p:cNvSpPr>
          <p:nvPr>
            <p:ph type="title"/>
          </p:nvPr>
        </p:nvSpPr>
        <p:spPr>
          <a:xfrm>
            <a:off x="1099047" y="365125"/>
            <a:ext cx="11797694" cy="1349753"/>
          </a:xfrm>
        </p:spPr>
        <p:txBody>
          <a:bodyPr>
            <a:normAutofit/>
          </a:bodyPr>
          <a:lstStyle/>
          <a:p>
            <a:r>
              <a:rPr lang="es-ES">
                <a:latin typeface="Calibri"/>
                <a:ea typeface="Calibri"/>
                <a:cs typeface="Calibri"/>
              </a:rPr>
              <a:t>Educación para los empleados: Temas</a:t>
            </a:r>
            <a:endParaRPr lang="en-US"/>
          </a:p>
        </p:txBody>
      </p:sp>
      <p:sp>
        <p:nvSpPr>
          <p:cNvPr id="6" name="Content Placeholder 5">
            <a:extLst>
              <a:ext uri="{FF2B5EF4-FFF2-40B4-BE49-F238E27FC236}">
                <a16:creationId xmlns:a16="http://schemas.microsoft.com/office/drawing/2014/main" id="{FE71ADED-DAC1-733C-7EE5-325634D49148}"/>
              </a:ext>
            </a:extLst>
          </p:cNvPr>
          <p:cNvSpPr>
            <a:spLocks noGrp="1"/>
          </p:cNvSpPr>
          <p:nvPr>
            <p:ph sz="half" idx="2"/>
          </p:nvPr>
        </p:nvSpPr>
        <p:spPr>
          <a:xfrm>
            <a:off x="6172200" y="2369323"/>
            <a:ext cx="5181600" cy="4123552"/>
          </a:xfrm>
        </p:spPr>
        <p:txBody>
          <a:bodyPr vert="horz" lIns="91440" tIns="45720" rIns="91440" bIns="45720" rtlCol="0" anchor="t">
            <a:normAutofit lnSpcReduction="10000"/>
          </a:bodyPr>
          <a:lstStyle/>
          <a:p>
            <a:r>
              <a:rPr lang="es-ES" b="1">
                <a:latin typeface="Calibri"/>
                <a:ea typeface="Calibri"/>
                <a:cs typeface="Calibri"/>
              </a:rPr>
              <a:t>Enfermedades zoonóticas, transmisión, impacto en la salud y medidas de control.</a:t>
            </a:r>
            <a:endParaRPr lang="en-US">
              <a:latin typeface="Calibri"/>
              <a:ea typeface="Calibri"/>
              <a:cs typeface="Calibri"/>
            </a:endParaRPr>
          </a:p>
          <a:p>
            <a:r>
              <a:rPr lang="es-ES" b="1">
                <a:latin typeface="Calibri"/>
                <a:ea typeface="Calibri"/>
                <a:cs typeface="Calibri"/>
              </a:rPr>
              <a:t>Higiene de manos y otras precauciones estándar.</a:t>
            </a:r>
            <a:endParaRPr lang="en-US">
              <a:latin typeface="Calibri"/>
              <a:ea typeface="Calibri"/>
              <a:cs typeface="Calibri"/>
            </a:endParaRPr>
          </a:p>
          <a:p>
            <a:r>
              <a:rPr lang="es-ES" b="1">
                <a:latin typeface="Calibri"/>
                <a:ea typeface="Calibri"/>
                <a:cs typeface="Calibri"/>
              </a:rPr>
              <a:t>Uso de EPP (ajuste adecuado, cómo ponérselo y quitárselo)</a:t>
            </a:r>
            <a:endParaRPr lang="en-US">
              <a:latin typeface="Calibri"/>
              <a:ea typeface="Calibri"/>
              <a:cs typeface="Calibri"/>
            </a:endParaRPr>
          </a:p>
          <a:p>
            <a:r>
              <a:rPr lang="es-ES" b="1">
                <a:latin typeface="Calibri"/>
                <a:ea typeface="Calibri"/>
                <a:cs typeface="Calibri"/>
              </a:rPr>
              <a:t>Salud y bienestar del trabajador</a:t>
            </a:r>
            <a:endParaRPr lang="en-US">
              <a:latin typeface="Calibri"/>
              <a:ea typeface="Calibri"/>
              <a:cs typeface="Calibri"/>
            </a:endParaRPr>
          </a:p>
          <a:p>
            <a:r>
              <a:rPr lang="es-ES" b="1">
                <a:latin typeface="Calibri"/>
                <a:ea typeface="Calibri"/>
                <a:cs typeface="Calibri"/>
              </a:rPr>
              <a:t>Departamento de Labor e Industrias del Estado de Washington, derechos de los trabajadores y reporte de lesiones y enfermedades.</a:t>
            </a:r>
            <a:endParaRPr lang="en-US">
              <a:latin typeface="Calibri"/>
              <a:ea typeface="Calibri"/>
              <a:cs typeface="Calibri"/>
            </a:endParaRPr>
          </a:p>
        </p:txBody>
      </p:sp>
      <p:pic>
        <p:nvPicPr>
          <p:cNvPr id="14" name="Picture 13" descr="Elderly man wearing a mask">
            <a:extLst>
              <a:ext uri="{FF2B5EF4-FFF2-40B4-BE49-F238E27FC236}">
                <a16:creationId xmlns:a16="http://schemas.microsoft.com/office/drawing/2014/main" id="{5935F35C-87AC-DCDC-D2C9-559186A0528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73811" y="2660061"/>
            <a:ext cx="4487562" cy="2991708"/>
          </a:xfrm>
          <a:prstGeom prst="rect">
            <a:avLst/>
          </a:prstGeom>
        </p:spPr>
      </p:pic>
    </p:spTree>
    <p:extLst>
      <p:ext uri="{BB962C8B-B14F-4D97-AF65-F5344CB8AC3E}">
        <p14:creationId xmlns:p14="http://schemas.microsoft.com/office/powerpoint/2010/main" val="154730539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BD8A1F-8A07-03B9-FE17-D894C8409B9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EAAD413-9A6C-C1A5-EA74-83B934B72C6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671" y="1237407"/>
            <a:ext cx="11074970" cy="349920"/>
          </a:xfrm>
          <a:prstGeom prst="rect">
            <a:avLst/>
          </a:prstGeom>
        </p:spPr>
      </p:pic>
      <p:sp>
        <p:nvSpPr>
          <p:cNvPr id="6" name="Content Placeholder 5">
            <a:extLst>
              <a:ext uri="{FF2B5EF4-FFF2-40B4-BE49-F238E27FC236}">
                <a16:creationId xmlns:a16="http://schemas.microsoft.com/office/drawing/2014/main" id="{6E138A82-9750-F8F9-DB3C-9640CF485386}"/>
              </a:ext>
            </a:extLst>
          </p:cNvPr>
          <p:cNvSpPr>
            <a:spLocks noGrp="1"/>
          </p:cNvSpPr>
          <p:nvPr>
            <p:ph sz="half" idx="2"/>
          </p:nvPr>
        </p:nvSpPr>
        <p:spPr>
          <a:xfrm>
            <a:off x="806011" y="2169936"/>
            <a:ext cx="10618311" cy="3488098"/>
          </a:xfrm>
        </p:spPr>
        <p:txBody>
          <a:bodyPr vert="horz" lIns="91440" tIns="45720" rIns="91440" bIns="45720" rtlCol="0" anchor="t">
            <a:normAutofit/>
          </a:bodyPr>
          <a:lstStyle/>
          <a:p>
            <a:r>
              <a:rPr lang="es-ES" sz="3200" b="1">
                <a:latin typeface="Calibri"/>
                <a:ea typeface="Calibri"/>
                <a:cs typeface="Calibri"/>
              </a:rPr>
              <a:t>Si necesitan respiradores para sus tareas de trabajo:</a:t>
            </a:r>
            <a:r>
              <a:rPr lang="es-ES" b="1">
                <a:latin typeface="Calibri"/>
                <a:ea typeface="Calibri"/>
                <a:cs typeface="Calibri"/>
              </a:rPr>
              <a:t>   </a:t>
            </a:r>
          </a:p>
          <a:p>
            <a:pPr marL="0" indent="0">
              <a:buNone/>
            </a:pPr>
            <a:r>
              <a:rPr lang="es-ES" b="1">
                <a:latin typeface="Calibri"/>
                <a:ea typeface="Calibri"/>
                <a:cs typeface="Calibri"/>
              </a:rPr>
              <a:t>  Mantenimiento y cuidado de los respiradores.</a:t>
            </a:r>
            <a:endParaRPr lang="es-ES"/>
          </a:p>
          <a:p>
            <a:r>
              <a:rPr lang="es-ES" sz="3200" b="1">
                <a:latin typeface="Calibri"/>
                <a:ea typeface="Calibri"/>
                <a:cs typeface="Calibri"/>
              </a:rPr>
              <a:t>Si trabajan con agujas y otros objetos punzocortantes: </a:t>
            </a:r>
            <a:r>
              <a:rPr lang="es-ES" b="1">
                <a:latin typeface="Calibri"/>
                <a:ea typeface="Calibri"/>
                <a:cs typeface="Calibri"/>
              </a:rPr>
              <a:t>  </a:t>
            </a:r>
          </a:p>
          <a:p>
            <a:pPr marL="0" indent="0">
              <a:buNone/>
            </a:pPr>
            <a:r>
              <a:rPr lang="es-ES" b="1">
                <a:latin typeface="Calibri"/>
                <a:ea typeface="Calibri"/>
                <a:cs typeface="Calibri"/>
              </a:rPr>
              <a:t>  Prevención de lesiones por objetos punzocortantes.</a:t>
            </a:r>
            <a:endParaRPr lang="en-US">
              <a:latin typeface="Calibri"/>
              <a:ea typeface="Calibri"/>
              <a:cs typeface="Calibri"/>
            </a:endParaRPr>
          </a:p>
          <a:p>
            <a:r>
              <a:rPr lang="es-ES" sz="2800" b="1">
                <a:latin typeface="Calibri"/>
                <a:ea typeface="Calibri"/>
                <a:cs typeface="Calibri"/>
              </a:rPr>
              <a:t>Si trabajan con desechos de animales o animales muertos:</a:t>
            </a:r>
            <a:endParaRPr lang="en-US" sz="2800">
              <a:latin typeface="Calibri"/>
              <a:ea typeface="Calibri"/>
              <a:cs typeface="Calibri"/>
            </a:endParaRPr>
          </a:p>
          <a:p>
            <a:pPr marL="0" indent="0">
              <a:buNone/>
            </a:pPr>
            <a:r>
              <a:rPr lang="es-ES" b="1">
                <a:latin typeface="Calibri"/>
                <a:ea typeface="Calibri"/>
                <a:cs typeface="Calibri"/>
              </a:rPr>
              <a:t>  Manejo de desechos de materiales de parto, animales muertos o partes de   animales y otros fluidos de animales.</a:t>
            </a:r>
            <a:endParaRPr lang="en-US">
              <a:latin typeface="Calibri"/>
              <a:ea typeface="Calibri"/>
              <a:cs typeface="Calibri"/>
            </a:endParaRPr>
          </a:p>
        </p:txBody>
      </p:sp>
      <p:sp>
        <p:nvSpPr>
          <p:cNvPr id="2" name="Title 1">
            <a:extLst>
              <a:ext uri="{FF2B5EF4-FFF2-40B4-BE49-F238E27FC236}">
                <a16:creationId xmlns:a16="http://schemas.microsoft.com/office/drawing/2014/main" id="{3C36DD85-CB78-37E0-4989-47EFECE06984}"/>
              </a:ext>
            </a:extLst>
          </p:cNvPr>
          <p:cNvSpPr txBox="1">
            <a:spLocks/>
          </p:cNvSpPr>
          <p:nvPr/>
        </p:nvSpPr>
        <p:spPr>
          <a:xfrm>
            <a:off x="801540" y="562361"/>
            <a:ext cx="11749313" cy="134975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rgbClr val="4B2E83"/>
                </a:solidFill>
                <a:latin typeface="Open Sans" panose="020B0606030504020204" pitchFamily="34" charset="0"/>
                <a:ea typeface="Open Sans" panose="020B0606030504020204" pitchFamily="34" charset="0"/>
                <a:cs typeface="Open Sans" panose="020B0606030504020204" pitchFamily="34" charset="0"/>
              </a:defRPr>
            </a:lvl1pPr>
          </a:lstStyle>
          <a:p>
            <a:r>
              <a:rPr lang="es-ES" sz="4000">
                <a:latin typeface="Calibri"/>
                <a:ea typeface="Calibri"/>
                <a:cs typeface="Calibri"/>
              </a:rPr>
              <a:t>Temas para empleados </a:t>
            </a:r>
            <a:r>
              <a:rPr lang="es-ES" sz="4000" err="1">
                <a:latin typeface="Calibri"/>
                <a:ea typeface="Calibri"/>
                <a:cs typeface="Calibri"/>
              </a:rPr>
              <a:t>especificos</a:t>
            </a:r>
            <a:endParaRPr lang="es-ES" sz="4000" b="0" err="1">
              <a:solidFill>
                <a:srgbClr val="000000"/>
              </a:solidFill>
              <a:latin typeface="Calibri"/>
              <a:ea typeface="Calibri"/>
              <a:cs typeface="Calibri"/>
            </a:endParaRPr>
          </a:p>
          <a:p>
            <a:endParaRPr lang="es-ES">
              <a:latin typeface="Calibri"/>
              <a:ea typeface="Calibri"/>
              <a:cs typeface="Calibri"/>
            </a:endParaRPr>
          </a:p>
        </p:txBody>
      </p:sp>
    </p:spTree>
    <p:extLst>
      <p:ext uri="{BB962C8B-B14F-4D97-AF65-F5344CB8AC3E}">
        <p14:creationId xmlns:p14="http://schemas.microsoft.com/office/powerpoint/2010/main" val="205052315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F6594-773F-44D1-1729-0AFE2E8490B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BBE7064-67D8-7740-19AD-6A8C0B429A8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671" y="1237407"/>
            <a:ext cx="11074970" cy="349920"/>
          </a:xfrm>
          <a:prstGeom prst="rect">
            <a:avLst/>
          </a:prstGeom>
        </p:spPr>
      </p:pic>
      <p:sp>
        <p:nvSpPr>
          <p:cNvPr id="2" name="Title 1">
            <a:extLst>
              <a:ext uri="{FF2B5EF4-FFF2-40B4-BE49-F238E27FC236}">
                <a16:creationId xmlns:a16="http://schemas.microsoft.com/office/drawing/2014/main" id="{B697885D-9680-524A-400F-7BAD27A005D4}"/>
              </a:ext>
            </a:extLst>
          </p:cNvPr>
          <p:cNvSpPr>
            <a:spLocks noGrp="1"/>
          </p:cNvSpPr>
          <p:nvPr>
            <p:ph type="title"/>
          </p:nvPr>
        </p:nvSpPr>
        <p:spPr>
          <a:xfrm>
            <a:off x="439058" y="365125"/>
            <a:ext cx="11749313" cy="1349753"/>
          </a:xfrm>
        </p:spPr>
        <p:txBody>
          <a:bodyPr/>
          <a:lstStyle/>
          <a:p>
            <a:r>
              <a:rPr lang="es-ES">
                <a:latin typeface="Calibri"/>
                <a:ea typeface="Calibri"/>
                <a:cs typeface="Calibri"/>
              </a:rPr>
              <a:t>Educación para los empleados: ¿Cuándo?</a:t>
            </a:r>
            <a:endParaRPr>
              <a:latin typeface="Calibri"/>
              <a:ea typeface="Calibri"/>
              <a:cs typeface="Calibri"/>
            </a:endParaRPr>
          </a:p>
        </p:txBody>
      </p:sp>
      <p:graphicFrame>
        <p:nvGraphicFramePr>
          <p:cNvPr id="9" name="Content Placeholder 5">
            <a:extLst>
              <a:ext uri="{FF2B5EF4-FFF2-40B4-BE49-F238E27FC236}">
                <a16:creationId xmlns:a16="http://schemas.microsoft.com/office/drawing/2014/main" id="{382168A6-0D8D-024A-F65F-C58ACCED382D}"/>
              </a:ext>
            </a:extLst>
          </p:cNvPr>
          <p:cNvGraphicFramePr>
            <a:graphicFrameLocks noGrp="1"/>
          </p:cNvGraphicFramePr>
          <p:nvPr>
            <p:ph sz="half" idx="2"/>
          </p:nvPr>
        </p:nvGraphicFramePr>
        <p:xfrm>
          <a:off x="838200" y="2369323"/>
          <a:ext cx="10515600" cy="348319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51445332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AF014-9193-F4A3-81E3-780ADE17793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C5452B2-953B-468B-E719-8E93D12B1DD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671" y="1237407"/>
            <a:ext cx="11074970" cy="349920"/>
          </a:xfrm>
          <a:prstGeom prst="rect">
            <a:avLst/>
          </a:prstGeom>
        </p:spPr>
      </p:pic>
      <p:sp>
        <p:nvSpPr>
          <p:cNvPr id="2" name="Title 1">
            <a:extLst>
              <a:ext uri="{FF2B5EF4-FFF2-40B4-BE49-F238E27FC236}">
                <a16:creationId xmlns:a16="http://schemas.microsoft.com/office/drawing/2014/main" id="{3133E24C-519D-30A4-E901-9F8F7B041477}"/>
              </a:ext>
            </a:extLst>
          </p:cNvPr>
          <p:cNvSpPr>
            <a:spLocks noGrp="1"/>
          </p:cNvSpPr>
          <p:nvPr>
            <p:ph type="title"/>
          </p:nvPr>
        </p:nvSpPr>
        <p:spPr>
          <a:xfrm>
            <a:off x="1099047" y="365125"/>
            <a:ext cx="11797694" cy="1349753"/>
          </a:xfrm>
        </p:spPr>
        <p:txBody>
          <a:bodyPr>
            <a:normAutofit/>
          </a:bodyPr>
          <a:lstStyle/>
          <a:p>
            <a:r>
              <a:rPr lang="es-ES">
                <a:latin typeface="Calibri"/>
                <a:ea typeface="Calibri"/>
                <a:cs typeface="Calibri"/>
              </a:rPr>
              <a:t>Educación para los empleados: Temas</a:t>
            </a:r>
            <a:endParaRPr lang="en-US"/>
          </a:p>
        </p:txBody>
      </p:sp>
      <p:sp>
        <p:nvSpPr>
          <p:cNvPr id="6" name="Content Placeholder 5">
            <a:extLst>
              <a:ext uri="{FF2B5EF4-FFF2-40B4-BE49-F238E27FC236}">
                <a16:creationId xmlns:a16="http://schemas.microsoft.com/office/drawing/2014/main" id="{C375E0BB-30CE-23CE-6A93-564FEB8BE279}"/>
              </a:ext>
            </a:extLst>
          </p:cNvPr>
          <p:cNvSpPr>
            <a:spLocks noGrp="1"/>
          </p:cNvSpPr>
          <p:nvPr>
            <p:ph sz="half" idx="2"/>
          </p:nvPr>
        </p:nvSpPr>
        <p:spPr>
          <a:xfrm>
            <a:off x="6172200" y="2369323"/>
            <a:ext cx="5181600" cy="4123552"/>
          </a:xfrm>
        </p:spPr>
        <p:txBody>
          <a:bodyPr vert="horz" lIns="91440" tIns="45720" rIns="91440" bIns="45720" rtlCol="0" anchor="t">
            <a:normAutofit lnSpcReduction="10000"/>
          </a:bodyPr>
          <a:lstStyle/>
          <a:p>
            <a:r>
              <a:rPr lang="es-ES" b="1">
                <a:latin typeface="Calibri"/>
                <a:ea typeface="Calibri"/>
                <a:cs typeface="Calibri"/>
              </a:rPr>
              <a:t>Enfermedades zoonóticas, transmisión, impacto en la salud y medidas de control.</a:t>
            </a:r>
            <a:endParaRPr lang="en-US">
              <a:latin typeface="Calibri"/>
              <a:ea typeface="Calibri"/>
              <a:cs typeface="Calibri"/>
            </a:endParaRPr>
          </a:p>
          <a:p>
            <a:r>
              <a:rPr lang="es-ES" b="1">
                <a:latin typeface="Calibri"/>
                <a:ea typeface="Calibri"/>
                <a:cs typeface="Calibri"/>
              </a:rPr>
              <a:t>Higiene de manos y otras precauciones estándar.</a:t>
            </a:r>
            <a:endParaRPr lang="en-US">
              <a:latin typeface="Calibri"/>
              <a:ea typeface="Calibri"/>
              <a:cs typeface="Calibri"/>
            </a:endParaRPr>
          </a:p>
          <a:p>
            <a:r>
              <a:rPr lang="es-ES" b="1">
                <a:latin typeface="Calibri"/>
                <a:ea typeface="Calibri"/>
                <a:cs typeface="Calibri"/>
              </a:rPr>
              <a:t>Uso de EPP (ajuste adecuado, cómo ponérselo y quitárselo)</a:t>
            </a:r>
            <a:endParaRPr lang="en-US">
              <a:latin typeface="Calibri"/>
              <a:ea typeface="Calibri"/>
              <a:cs typeface="Calibri"/>
            </a:endParaRPr>
          </a:p>
          <a:p>
            <a:r>
              <a:rPr lang="es-ES" b="1">
                <a:latin typeface="Calibri"/>
                <a:ea typeface="Calibri"/>
                <a:cs typeface="Calibri"/>
              </a:rPr>
              <a:t>Salud y bienestar del trabajador</a:t>
            </a:r>
            <a:endParaRPr lang="en-US">
              <a:latin typeface="Calibri"/>
              <a:ea typeface="Calibri"/>
              <a:cs typeface="Calibri"/>
            </a:endParaRPr>
          </a:p>
          <a:p>
            <a:r>
              <a:rPr lang="es-ES" b="1">
                <a:latin typeface="Calibri"/>
                <a:ea typeface="Calibri"/>
                <a:cs typeface="Calibri"/>
              </a:rPr>
              <a:t>Departamento de Labor e Industrias del Estado de Washington, derechos de los trabajadores y reporte de lesiones y enfermedades.</a:t>
            </a:r>
            <a:endParaRPr lang="en-US">
              <a:latin typeface="Calibri"/>
              <a:ea typeface="Calibri"/>
              <a:cs typeface="Calibri"/>
            </a:endParaRPr>
          </a:p>
        </p:txBody>
      </p:sp>
      <p:pic>
        <p:nvPicPr>
          <p:cNvPr id="14" name="Picture 13" descr="Elderly man wearing a mask">
            <a:extLst>
              <a:ext uri="{FF2B5EF4-FFF2-40B4-BE49-F238E27FC236}">
                <a16:creationId xmlns:a16="http://schemas.microsoft.com/office/drawing/2014/main" id="{3882C153-EA4A-FF5E-0A86-1DDD1233286F}"/>
              </a:ext>
            </a:extLst>
          </p:cNvPr>
          <p:cNvPicPr>
            <a:picLocks noChangeAspect="1"/>
          </p:cNvPicPr>
          <p:nvPr/>
        </p:nvPicPr>
        <p:blipFill>
          <a:blip r:embed="rId4" cstate="screen">
            <a:alphaModFix amt="50000"/>
            <a:extLst>
              <a:ext uri="{28A0092B-C50C-407E-A947-70E740481C1C}">
                <a14:useLocalDpi xmlns:a14="http://schemas.microsoft.com/office/drawing/2010/main"/>
              </a:ext>
            </a:extLst>
          </a:blip>
          <a:stretch>
            <a:fillRect/>
          </a:stretch>
        </p:blipFill>
        <p:spPr>
          <a:xfrm>
            <a:off x="973811" y="2660061"/>
            <a:ext cx="4487562" cy="2991708"/>
          </a:xfrm>
          <a:prstGeom prst="rect">
            <a:avLst/>
          </a:prstGeom>
        </p:spPr>
      </p:pic>
      <p:graphicFrame>
        <p:nvGraphicFramePr>
          <p:cNvPr id="3" name="Content Placeholder 4">
            <a:extLst>
              <a:ext uri="{FF2B5EF4-FFF2-40B4-BE49-F238E27FC236}">
                <a16:creationId xmlns:a16="http://schemas.microsoft.com/office/drawing/2014/main" id="{834B3A1F-A8AD-06A5-FB61-A6DD3F652D66}"/>
              </a:ext>
            </a:extLst>
          </p:cNvPr>
          <p:cNvGraphicFramePr>
            <a:graphicFrameLocks/>
          </p:cNvGraphicFramePr>
          <p:nvPr>
            <p:extLst>
              <p:ext uri="{D42A27DB-BD31-4B8C-83A1-F6EECF244321}">
                <p14:modId xmlns:p14="http://schemas.microsoft.com/office/powerpoint/2010/main" val="2600444352"/>
              </p:ext>
            </p:extLst>
          </p:nvPr>
        </p:nvGraphicFramePr>
        <p:xfrm>
          <a:off x="1040027" y="5239265"/>
          <a:ext cx="9959545" cy="1044109"/>
        </p:xfrm>
        <a:graphic>
          <a:graphicData uri="http://schemas.openxmlformats.org/drawingml/2006/table">
            <a:tbl>
              <a:tblPr firstRow="1" firstCol="1" bandRow="1">
                <a:tableStyleId>{5C22544A-7EE6-4342-B048-85BDC9FD1C3A}</a:tableStyleId>
              </a:tblPr>
              <a:tblGrid>
                <a:gridCol w="9959545">
                  <a:extLst>
                    <a:ext uri="{9D8B030D-6E8A-4147-A177-3AD203B41FA5}">
                      <a16:colId xmlns:a16="http://schemas.microsoft.com/office/drawing/2014/main" val="1328121689"/>
                    </a:ext>
                  </a:extLst>
                </a:gridCol>
              </a:tblGrid>
              <a:tr h="1044109">
                <a:tc>
                  <a:txBody>
                    <a:bodyPr/>
                    <a:lstStyle/>
                    <a:p>
                      <a:pPr marL="0" marR="0" algn="l">
                        <a:lnSpc>
                          <a:spcPct val="107000"/>
                        </a:lnSpc>
                        <a:spcAft>
                          <a:spcPts val="800"/>
                        </a:spcAft>
                        <a:buNone/>
                      </a:pPr>
                      <a:r>
                        <a:rPr lang="es-ES" sz="2400">
                          <a:effectLst/>
                        </a:rPr>
                        <a:t>En la página 13 de la plantilla del Plan de PCI, complete la casilla "Temas y frecuencia de capacitación para empleados".</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2214" marR="62214" marT="0" marB="0" anchor="ctr"/>
                </a:tc>
                <a:extLst>
                  <a:ext uri="{0D108BD9-81ED-4DB2-BD59-A6C34878D82A}">
                    <a16:rowId xmlns:a16="http://schemas.microsoft.com/office/drawing/2014/main" val="3442158199"/>
                  </a:ext>
                </a:extLst>
              </a:tr>
            </a:tbl>
          </a:graphicData>
        </a:graphic>
      </p:graphicFrame>
    </p:spTree>
    <p:extLst>
      <p:ext uri="{BB962C8B-B14F-4D97-AF65-F5344CB8AC3E}">
        <p14:creationId xmlns:p14="http://schemas.microsoft.com/office/powerpoint/2010/main" val="335362329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D4259-84AA-331A-00CE-DB9B70BE823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F649C08-D236-24F5-D336-72B5C91A64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671" y="1237407"/>
            <a:ext cx="11074970" cy="349920"/>
          </a:xfrm>
          <a:prstGeom prst="rect">
            <a:avLst/>
          </a:prstGeom>
        </p:spPr>
      </p:pic>
      <p:sp>
        <p:nvSpPr>
          <p:cNvPr id="2" name="Title 1">
            <a:extLst>
              <a:ext uri="{FF2B5EF4-FFF2-40B4-BE49-F238E27FC236}">
                <a16:creationId xmlns:a16="http://schemas.microsoft.com/office/drawing/2014/main" id="{FDF1985E-0AB8-99FE-6BAB-CA8ABD668A72}"/>
              </a:ext>
            </a:extLst>
          </p:cNvPr>
          <p:cNvSpPr>
            <a:spLocks noGrp="1"/>
          </p:cNvSpPr>
          <p:nvPr>
            <p:ph type="title"/>
          </p:nvPr>
        </p:nvSpPr>
        <p:spPr>
          <a:xfrm>
            <a:off x="838200" y="365125"/>
            <a:ext cx="11217123" cy="1349753"/>
          </a:xfrm>
        </p:spPr>
        <p:txBody>
          <a:bodyPr/>
          <a:lstStyle/>
          <a:p>
            <a:r>
              <a:rPr lang="es-ES">
                <a:latin typeface="Calibri"/>
                <a:ea typeface="Calibri"/>
                <a:cs typeface="Calibri"/>
              </a:rPr>
              <a:t>Acceso a educación por parte de los empleados </a:t>
            </a:r>
            <a:endParaRPr>
              <a:latin typeface="Calibri"/>
              <a:ea typeface="Calibri"/>
              <a:cs typeface="Calibri"/>
            </a:endParaRPr>
          </a:p>
        </p:txBody>
      </p:sp>
      <p:pic>
        <p:nvPicPr>
          <p:cNvPr id="6" name="Content Placeholder 5" descr="Different colored organizers">
            <a:extLst>
              <a:ext uri="{FF2B5EF4-FFF2-40B4-BE49-F238E27FC236}">
                <a16:creationId xmlns:a16="http://schemas.microsoft.com/office/drawing/2014/main" id="{1B720D18-BA84-5086-A14A-43A3C1529208}"/>
              </a:ext>
            </a:extLst>
          </p:cNvPr>
          <p:cNvPicPr>
            <a:picLocks noGrp="1" noChangeAspect="1"/>
          </p:cNvPicPr>
          <p:nvPr>
            <p:ph sz="half" idx="2"/>
          </p:nvPr>
        </p:nvPicPr>
        <p:blipFill>
          <a:blip r:embed="rId4" cstate="screen">
            <a:extLst>
              <a:ext uri="{28A0092B-C50C-407E-A947-70E740481C1C}">
                <a14:useLocalDpi xmlns:a14="http://schemas.microsoft.com/office/drawing/2010/main"/>
              </a:ext>
            </a:extLst>
          </a:blip>
          <a:stretch>
            <a:fillRect/>
          </a:stretch>
        </p:blipFill>
        <p:spPr>
          <a:xfrm>
            <a:off x="838200" y="2433508"/>
            <a:ext cx="5181600" cy="3135571"/>
          </a:xfrm>
        </p:spPr>
      </p:pic>
      <p:sp>
        <p:nvSpPr>
          <p:cNvPr id="9" name="Content Placeholder 8">
            <a:extLst>
              <a:ext uri="{FF2B5EF4-FFF2-40B4-BE49-F238E27FC236}">
                <a16:creationId xmlns:a16="http://schemas.microsoft.com/office/drawing/2014/main" id="{0A435A48-600D-729D-E1E2-674035E716E8}"/>
              </a:ext>
            </a:extLst>
          </p:cNvPr>
          <p:cNvSpPr>
            <a:spLocks noGrp="1"/>
          </p:cNvSpPr>
          <p:nvPr>
            <p:ph sz="half" idx="1"/>
          </p:nvPr>
        </p:nvSpPr>
        <p:spPr>
          <a:xfrm>
            <a:off x="6495041" y="1825625"/>
            <a:ext cx="5181600" cy="4351338"/>
          </a:xfrm>
        </p:spPr>
        <p:txBody>
          <a:bodyPr/>
          <a:lstStyle/>
          <a:p>
            <a:pPr marL="0" indent="0">
              <a:buNone/>
            </a:pPr>
            <a:endParaRPr lang="en-US"/>
          </a:p>
          <a:p>
            <a:pPr marL="0" indent="0">
              <a:buNone/>
            </a:pPr>
            <a:endParaRPr lang="en-US"/>
          </a:p>
          <a:p>
            <a:pPr marL="0" indent="0">
              <a:buNone/>
            </a:pPr>
            <a:endParaRPr lang="en-US"/>
          </a:p>
          <a:p>
            <a:pPr marL="0" indent="0">
              <a:buNone/>
            </a:pPr>
            <a:r>
              <a:rPr lang="es-ES"/>
              <a:t>¿Dónde pueden los empleados encontrar información sobre salud y seguridad?</a:t>
            </a:r>
            <a:endParaRPr lang="en-US"/>
          </a:p>
        </p:txBody>
      </p:sp>
    </p:spTree>
    <p:extLst>
      <p:ext uri="{BB962C8B-B14F-4D97-AF65-F5344CB8AC3E}">
        <p14:creationId xmlns:p14="http://schemas.microsoft.com/office/powerpoint/2010/main" val="88734106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A8F38-C760-148D-1C3E-D118BB681400}"/>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D247373D-19AF-1ADF-AEBA-9CED678B9977}"/>
              </a:ext>
            </a:extLst>
          </p:cNvPr>
          <p:cNvPicPr>
            <a:picLocks noChangeAspect="1"/>
          </p:cNvPicPr>
          <p:nvPr/>
        </p:nvPicPr>
        <p:blipFill>
          <a:blip r:embed="rId3" cstate="screen">
            <a:alphaModFix amt="50000"/>
            <a:extLst>
              <a:ext uri="{28A0092B-C50C-407E-A947-70E740481C1C}">
                <a14:useLocalDpi xmlns:a14="http://schemas.microsoft.com/office/drawing/2010/main"/>
              </a:ext>
            </a:extLst>
          </a:blip>
          <a:stretch>
            <a:fillRect/>
          </a:stretch>
        </p:blipFill>
        <p:spPr>
          <a:xfrm>
            <a:off x="7247788" y="1412367"/>
            <a:ext cx="4944212" cy="3392447"/>
          </a:xfrm>
          <a:prstGeom prst="rect">
            <a:avLst/>
          </a:prstGeom>
        </p:spPr>
      </p:pic>
      <p:pic>
        <p:nvPicPr>
          <p:cNvPr id="4" name="Picture 3">
            <a:extLst>
              <a:ext uri="{FF2B5EF4-FFF2-40B4-BE49-F238E27FC236}">
                <a16:creationId xmlns:a16="http://schemas.microsoft.com/office/drawing/2014/main" id="{9A6CE6BC-D168-33E5-B87B-D8BDE976E3D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1671" y="1237407"/>
            <a:ext cx="11074970" cy="349920"/>
          </a:xfrm>
          <a:prstGeom prst="rect">
            <a:avLst/>
          </a:prstGeom>
        </p:spPr>
      </p:pic>
      <p:sp>
        <p:nvSpPr>
          <p:cNvPr id="2" name="Title 1">
            <a:extLst>
              <a:ext uri="{FF2B5EF4-FFF2-40B4-BE49-F238E27FC236}">
                <a16:creationId xmlns:a16="http://schemas.microsoft.com/office/drawing/2014/main" id="{8B22993A-EFAC-56A0-66A7-D51E11176ED5}"/>
              </a:ext>
            </a:extLst>
          </p:cNvPr>
          <p:cNvSpPr>
            <a:spLocks noGrp="1"/>
          </p:cNvSpPr>
          <p:nvPr>
            <p:ph type="title"/>
          </p:nvPr>
        </p:nvSpPr>
        <p:spPr/>
        <p:txBody>
          <a:bodyPr/>
          <a:lstStyle/>
          <a:p>
            <a:r>
              <a:rPr lang="es-ES" altLang="zh-CN" err="1">
                <a:latin typeface="Calibri"/>
                <a:ea typeface="Calibri"/>
                <a:cs typeface="Calibri"/>
              </a:rPr>
              <a:t>Pósters</a:t>
            </a:r>
            <a:r>
              <a:rPr lang="es-ES" altLang="zh-CN">
                <a:latin typeface="Calibri"/>
                <a:ea typeface="Calibri"/>
                <a:cs typeface="Calibri"/>
              </a:rPr>
              <a:t> y materiales de capacitación</a:t>
            </a:r>
            <a:endParaRPr>
              <a:latin typeface="Calibri"/>
              <a:ea typeface="Calibri"/>
              <a:cs typeface="Calibri"/>
            </a:endParaRPr>
          </a:p>
        </p:txBody>
      </p:sp>
      <p:pic>
        <p:nvPicPr>
          <p:cNvPr id="5" name="Content Placeholder 4">
            <a:extLst>
              <a:ext uri="{FF2B5EF4-FFF2-40B4-BE49-F238E27FC236}">
                <a16:creationId xmlns:a16="http://schemas.microsoft.com/office/drawing/2014/main" id="{0DC85E74-70D5-2A64-BD9B-9A2D407295C8}"/>
              </a:ext>
            </a:extLst>
          </p:cNvPr>
          <p:cNvPicPr>
            <a:picLocks noGrp="1" noChangeAspect="1"/>
          </p:cNvPicPr>
          <p:nvPr>
            <p:ph idx="1"/>
          </p:nvPr>
        </p:nvPicPr>
        <p:blipFill>
          <a:blip r:embed="rId5">
            <a:alphaModFix amt="50000"/>
          </a:blip>
          <a:stretch>
            <a:fillRect/>
          </a:stretch>
        </p:blipFill>
        <p:spPr>
          <a:xfrm>
            <a:off x="3712012" y="1866625"/>
            <a:ext cx="3469732" cy="4500047"/>
          </a:xfrm>
          <a:prstGeom prst="rect">
            <a:avLst/>
          </a:prstGeom>
        </p:spPr>
      </p:pic>
      <p:pic>
        <p:nvPicPr>
          <p:cNvPr id="12" name="Picture 11">
            <a:extLst>
              <a:ext uri="{FF2B5EF4-FFF2-40B4-BE49-F238E27FC236}">
                <a16:creationId xmlns:a16="http://schemas.microsoft.com/office/drawing/2014/main" id="{A7D631FE-0C24-D047-62FE-35259F0E2571}"/>
              </a:ext>
            </a:extLst>
          </p:cNvPr>
          <p:cNvPicPr>
            <a:picLocks noChangeAspect="1"/>
          </p:cNvPicPr>
          <p:nvPr/>
        </p:nvPicPr>
        <p:blipFill>
          <a:blip r:embed="rId6" cstate="screen">
            <a:alphaModFix amt="50000"/>
            <a:extLst>
              <a:ext uri="{28A0092B-C50C-407E-A947-70E740481C1C}">
                <a14:useLocalDpi xmlns:a14="http://schemas.microsoft.com/office/drawing/2010/main"/>
              </a:ext>
            </a:extLst>
          </a:blip>
          <a:stretch>
            <a:fillRect/>
          </a:stretch>
        </p:blipFill>
        <p:spPr>
          <a:xfrm>
            <a:off x="7985028" y="4189549"/>
            <a:ext cx="3469732" cy="2303326"/>
          </a:xfrm>
          <a:prstGeom prst="rect">
            <a:avLst/>
          </a:prstGeom>
        </p:spPr>
      </p:pic>
      <p:pic>
        <p:nvPicPr>
          <p:cNvPr id="8" name="Picture 7">
            <a:extLst>
              <a:ext uri="{FF2B5EF4-FFF2-40B4-BE49-F238E27FC236}">
                <a16:creationId xmlns:a16="http://schemas.microsoft.com/office/drawing/2014/main" id="{FECAAEE8-F45B-F6B6-02A1-ADE8E71B8DEB}"/>
              </a:ext>
            </a:extLst>
          </p:cNvPr>
          <p:cNvPicPr>
            <a:picLocks noChangeAspect="1"/>
          </p:cNvPicPr>
          <p:nvPr/>
        </p:nvPicPr>
        <p:blipFill>
          <a:blip r:embed="rId7">
            <a:alphaModFix amt="50000"/>
          </a:blip>
          <a:stretch>
            <a:fillRect/>
          </a:stretch>
        </p:blipFill>
        <p:spPr>
          <a:xfrm>
            <a:off x="377349" y="1866625"/>
            <a:ext cx="3113267" cy="4148172"/>
          </a:xfrm>
          <a:prstGeom prst="rect">
            <a:avLst/>
          </a:prstGeom>
        </p:spPr>
      </p:pic>
      <p:graphicFrame>
        <p:nvGraphicFramePr>
          <p:cNvPr id="3" name="Table 2">
            <a:extLst>
              <a:ext uri="{FF2B5EF4-FFF2-40B4-BE49-F238E27FC236}">
                <a16:creationId xmlns:a16="http://schemas.microsoft.com/office/drawing/2014/main" id="{8B4CFE21-63BB-8787-BC54-E2B37B7C2530}"/>
              </a:ext>
            </a:extLst>
          </p:cNvPr>
          <p:cNvGraphicFramePr>
            <a:graphicFrameLocks noGrp="1"/>
          </p:cNvGraphicFramePr>
          <p:nvPr>
            <p:extLst>
              <p:ext uri="{D42A27DB-BD31-4B8C-83A1-F6EECF244321}">
                <p14:modId xmlns:p14="http://schemas.microsoft.com/office/powerpoint/2010/main" val="4154978483"/>
              </p:ext>
            </p:extLst>
          </p:nvPr>
        </p:nvGraphicFramePr>
        <p:xfrm>
          <a:off x="1083631" y="3703505"/>
          <a:ext cx="10371129" cy="765366"/>
        </p:xfrm>
        <a:graphic>
          <a:graphicData uri="http://schemas.openxmlformats.org/drawingml/2006/table">
            <a:tbl>
              <a:tblPr firstRow="1" firstCol="1" bandRow="1">
                <a:tableStyleId>{5C22544A-7EE6-4342-B048-85BDC9FD1C3A}</a:tableStyleId>
              </a:tblPr>
              <a:tblGrid>
                <a:gridCol w="10371129">
                  <a:extLst>
                    <a:ext uri="{9D8B030D-6E8A-4147-A177-3AD203B41FA5}">
                      <a16:colId xmlns:a16="http://schemas.microsoft.com/office/drawing/2014/main" val="3377746006"/>
                    </a:ext>
                  </a:extLst>
                </a:gridCol>
              </a:tblGrid>
              <a:tr h="755174">
                <a:tc>
                  <a:txBody>
                    <a:bodyPr/>
                    <a:lstStyle/>
                    <a:p>
                      <a:pPr marL="0" marR="0">
                        <a:lnSpc>
                          <a:spcPct val="107000"/>
                        </a:lnSpc>
                        <a:spcAft>
                          <a:spcPts val="800"/>
                        </a:spcAft>
                        <a:buNone/>
                      </a:pPr>
                      <a:r>
                        <a:rPr lang="es-ES" sz="2400">
                          <a:effectLst/>
                        </a:rPr>
                        <a:t>En la página 14 de la plantilla del Plan de PCI, complete la casilla de verificación "</a:t>
                      </a:r>
                      <a:r>
                        <a:rPr lang="es-ES" sz="2400" err="1">
                          <a:effectLst/>
                        </a:rPr>
                        <a:t>Pósters</a:t>
                      </a:r>
                      <a:r>
                        <a:rPr lang="es-ES" sz="2400">
                          <a:effectLst/>
                        </a:rPr>
                        <a:t> y materiales de capacitación".</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537417364"/>
                  </a:ext>
                </a:extLst>
              </a:tr>
            </a:tbl>
          </a:graphicData>
        </a:graphic>
      </p:graphicFrame>
    </p:spTree>
    <p:extLst>
      <p:ext uri="{BB962C8B-B14F-4D97-AF65-F5344CB8AC3E}">
        <p14:creationId xmlns:p14="http://schemas.microsoft.com/office/powerpoint/2010/main" val="236090996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A45F5E-3F76-CF67-AE52-9E09F7728483}"/>
              </a:ext>
            </a:extLst>
          </p:cNvPr>
          <p:cNvPicPr>
            <a:picLocks noChangeAspect="1"/>
          </p:cNvPicPr>
          <p:nvPr/>
        </p:nvPicPr>
        <p:blipFill>
          <a:blip r:embed="rId3"/>
          <a:srcRect t="19"/>
          <a:stretch>
            <a:fillRect/>
          </a:stretch>
        </p:blipFill>
        <p:spPr>
          <a:xfrm>
            <a:off x="1524" y="1282"/>
            <a:ext cx="12191980" cy="6856718"/>
          </a:xfrm>
          <a:prstGeom prst="rect">
            <a:avLst/>
          </a:prstGeom>
          <a:solidFill>
            <a:srgbClr val="4B2E83"/>
          </a:solidFill>
        </p:spPr>
      </p:pic>
      <p:sp>
        <p:nvSpPr>
          <p:cNvPr id="4" name="TextBox 3">
            <a:extLst>
              <a:ext uri="{FF2B5EF4-FFF2-40B4-BE49-F238E27FC236}">
                <a16:creationId xmlns:a16="http://schemas.microsoft.com/office/drawing/2014/main" id="{7EA5EB2D-160E-5267-CE0D-651F1D449818}"/>
              </a:ext>
            </a:extLst>
          </p:cNvPr>
          <p:cNvSpPr txBox="1"/>
          <p:nvPr/>
        </p:nvSpPr>
        <p:spPr>
          <a:xfrm>
            <a:off x="230109" y="4172774"/>
            <a:ext cx="6016519" cy="1446550"/>
          </a:xfrm>
          <a:prstGeom prst="rect">
            <a:avLst/>
          </a:prstGeom>
          <a:noFill/>
        </p:spPr>
        <p:txBody>
          <a:bodyPr wrap="square" lIns="91440" tIns="45720" rIns="91440" bIns="45720" rtlCol="0" anchor="t">
            <a:spAutoFit/>
          </a:bodyPr>
          <a:lstStyle/>
          <a:p>
            <a:r>
              <a:rPr lang="en-US" sz="4400" b="1" err="1">
                <a:solidFill>
                  <a:schemeClr val="bg1"/>
                </a:solidFill>
                <a:latin typeface="Calibri"/>
                <a:ea typeface="Calibri"/>
                <a:cs typeface="Calibri"/>
              </a:rPr>
              <a:t>Compromiso</a:t>
            </a:r>
            <a:r>
              <a:rPr lang="en-US" sz="4400" b="1">
                <a:solidFill>
                  <a:schemeClr val="bg1"/>
                </a:solidFill>
                <a:latin typeface="Calibri"/>
                <a:ea typeface="Calibri"/>
                <a:cs typeface="Calibri"/>
              </a:rPr>
              <a:t> con la </a:t>
            </a:r>
            <a:r>
              <a:rPr lang="en-US" sz="4400" b="1" err="1">
                <a:solidFill>
                  <a:schemeClr val="bg1"/>
                </a:solidFill>
                <a:latin typeface="Calibri"/>
                <a:ea typeface="Calibri"/>
                <a:cs typeface="Calibri"/>
              </a:rPr>
              <a:t>granja</a:t>
            </a:r>
            <a:endParaRPr lang="en-US" sz="4400" b="1" err="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TextBox 4"/>
          <p:cNvSpPr txBox="1"/>
          <p:nvPr/>
        </p:nvSpPr>
        <p:spPr>
          <a:xfrm>
            <a:off x="230109" y="3214097"/>
            <a:ext cx="7200900" cy="1200329"/>
          </a:xfrm>
          <a:prstGeom prst="rect">
            <a:avLst/>
          </a:prstGeom>
          <a:noFill/>
        </p:spPr>
        <p:txBody>
          <a:bodyPr wrap="square" lIns="91440" tIns="45720" rIns="91440" bIns="45720" rtlCol="0" anchor="t">
            <a:spAutoFit/>
          </a:bodyPr>
          <a:lstStyle/>
          <a:p>
            <a:r>
              <a:rPr lang="en-US" sz="2400" spc="300">
                <a:solidFill>
                  <a:schemeClr val="bg1"/>
                </a:solidFill>
                <a:latin typeface="Open Sans"/>
                <a:ea typeface="Open Sans"/>
                <a:cs typeface="Open Sans"/>
              </a:rPr>
              <a:t>PROTEGIENDO LA SALUD DEL </a:t>
            </a:r>
            <a:endParaRPr lang="en-US" sz="2400" spc="300">
              <a:solidFill>
                <a:srgbClr val="000000"/>
              </a:solidFill>
              <a:latin typeface="Open Sans"/>
              <a:ea typeface="Open Sans"/>
              <a:cs typeface="Open Sans"/>
            </a:endParaRPr>
          </a:p>
          <a:p>
            <a:r>
              <a:rPr lang="en-US" sz="2400" spc="300">
                <a:solidFill>
                  <a:schemeClr val="bg1"/>
                </a:solidFill>
                <a:latin typeface="Open Sans"/>
                <a:ea typeface="Open Sans"/>
                <a:cs typeface="Open Sans"/>
              </a:rPr>
              <a:t>TRABAJADOR</a:t>
            </a:r>
          </a:p>
          <a:p>
            <a:endParaRPr lang="es-ES" sz="2400" spc="300">
              <a:solidFill>
                <a:schemeClr val="bg1"/>
              </a:solidFill>
              <a:latin typeface="Calibri"/>
              <a:ea typeface="Calibri"/>
              <a:cs typeface="Calibri"/>
            </a:endParaRPr>
          </a:p>
        </p:txBody>
      </p:sp>
    </p:spTree>
    <p:extLst>
      <p:ext uri="{BB962C8B-B14F-4D97-AF65-F5344CB8AC3E}">
        <p14:creationId xmlns:p14="http://schemas.microsoft.com/office/powerpoint/2010/main" val="112696631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9468" y="563160"/>
            <a:ext cx="11760443" cy="1068312"/>
          </a:xfrm>
        </p:spPr>
        <p:txBody>
          <a:bodyPr>
            <a:noAutofit/>
          </a:bodyPr>
          <a:lstStyle/>
          <a:p>
            <a:pPr algn="l"/>
            <a:br>
              <a:rPr lang="en-US" sz="4400"/>
            </a:br>
            <a:r>
              <a:rPr lang="en-US" sz="4400" err="1">
                <a:latin typeface="Calibri"/>
                <a:ea typeface="Calibri"/>
                <a:cs typeface="Calibri"/>
              </a:rPr>
              <a:t>Compromiso</a:t>
            </a:r>
            <a:r>
              <a:rPr lang="en-US" sz="4400">
                <a:latin typeface="Calibri"/>
                <a:ea typeface="Calibri"/>
                <a:cs typeface="Calibri"/>
              </a:rPr>
              <a:t> con la </a:t>
            </a:r>
            <a:r>
              <a:rPr lang="en-US" sz="4400" err="1">
                <a:latin typeface="Calibri"/>
                <a:ea typeface="Calibri"/>
                <a:cs typeface="Calibri"/>
              </a:rPr>
              <a:t>granja</a:t>
            </a:r>
            <a:br>
              <a:rPr lang="en-US" altLang="zh-CN" sz="4400"/>
            </a:br>
            <a:endParaRPr sz="4400"/>
          </a:p>
        </p:txBody>
      </p:sp>
      <p:pic>
        <p:nvPicPr>
          <p:cNvPr id="4" name="Picture 4">
            <a:extLst>
              <a:ext uri="{FF2B5EF4-FFF2-40B4-BE49-F238E27FC236}">
                <a16:creationId xmlns:a16="http://schemas.microsoft.com/office/drawing/2014/main" id="{77A29BC5-7ED3-D21D-EEB3-9EB9F9C0949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089" y="1097316"/>
            <a:ext cx="11836641" cy="365227"/>
          </a:xfrm>
          <a:prstGeom prst="rect">
            <a:avLst/>
          </a:prstGeom>
        </p:spPr>
      </p:pic>
      <p:pic>
        <p:nvPicPr>
          <p:cNvPr id="6" name="Picture 5" descr="Blue fireworks explosion in the sky">
            <a:extLst>
              <a:ext uri="{FF2B5EF4-FFF2-40B4-BE49-F238E27FC236}">
                <a16:creationId xmlns:a16="http://schemas.microsoft.com/office/drawing/2014/main" id="{98ED2901-9C88-9962-1F60-8BB14FB41D7E}"/>
              </a:ext>
            </a:extLst>
          </p:cNvPr>
          <p:cNvPicPr>
            <a:picLocks noChangeAspect="1"/>
          </p:cNvPicPr>
          <p:nvPr/>
        </p:nvPicPr>
        <p:blipFill>
          <a:blip r:embed="rId4"/>
          <a:stretch>
            <a:fillRect/>
          </a:stretch>
        </p:blipFill>
        <p:spPr>
          <a:xfrm>
            <a:off x="2122631" y="1549822"/>
            <a:ext cx="7735556" cy="5155778"/>
          </a:xfrm>
          <a:prstGeom prst="rect">
            <a:avLst/>
          </a:prstGeom>
        </p:spPr>
      </p:pic>
    </p:spTree>
    <p:extLst>
      <p:ext uri="{BB962C8B-B14F-4D97-AF65-F5344CB8AC3E}">
        <p14:creationId xmlns:p14="http://schemas.microsoft.com/office/powerpoint/2010/main" val="140168279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59E4C-591F-804E-F0C7-617A7EEF7A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DF56AF-C559-873B-FF6C-BF5A2389816F}"/>
              </a:ext>
            </a:extLst>
          </p:cNvPr>
          <p:cNvSpPr>
            <a:spLocks noGrp="1"/>
          </p:cNvSpPr>
          <p:nvPr>
            <p:ph type="ctrTitle"/>
          </p:nvPr>
        </p:nvSpPr>
        <p:spPr>
          <a:xfrm>
            <a:off x="359468" y="563160"/>
            <a:ext cx="11760443" cy="1068312"/>
          </a:xfrm>
        </p:spPr>
        <p:txBody>
          <a:bodyPr>
            <a:noAutofit/>
          </a:bodyPr>
          <a:lstStyle/>
          <a:p>
            <a:pPr algn="l"/>
            <a:br>
              <a:rPr lang="en-US" sz="4400"/>
            </a:br>
            <a:r>
              <a:rPr lang="en-US" sz="4400" err="1">
                <a:latin typeface="Calibri"/>
                <a:ea typeface="Calibri"/>
                <a:cs typeface="Calibri"/>
              </a:rPr>
              <a:t>Compromiso</a:t>
            </a:r>
            <a:r>
              <a:rPr lang="en-US" sz="4400">
                <a:latin typeface="Calibri"/>
                <a:ea typeface="Calibri"/>
                <a:cs typeface="Calibri"/>
              </a:rPr>
              <a:t> con la </a:t>
            </a:r>
            <a:r>
              <a:rPr lang="en-US" sz="4400" err="1">
                <a:latin typeface="Calibri"/>
                <a:ea typeface="Calibri"/>
                <a:cs typeface="Calibri"/>
              </a:rPr>
              <a:t>granja</a:t>
            </a:r>
            <a:br>
              <a:rPr lang="en-US" altLang="zh-CN" sz="4400"/>
            </a:br>
            <a:endParaRPr sz="4400"/>
          </a:p>
        </p:txBody>
      </p:sp>
      <p:pic>
        <p:nvPicPr>
          <p:cNvPr id="4" name="Picture 4">
            <a:extLst>
              <a:ext uri="{FF2B5EF4-FFF2-40B4-BE49-F238E27FC236}">
                <a16:creationId xmlns:a16="http://schemas.microsoft.com/office/drawing/2014/main" id="{DB7D26A6-4615-96E1-0605-649F8DFEEE2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089" y="1097316"/>
            <a:ext cx="11836641" cy="365227"/>
          </a:xfrm>
          <a:prstGeom prst="rect">
            <a:avLst/>
          </a:prstGeom>
        </p:spPr>
      </p:pic>
      <p:pic>
        <p:nvPicPr>
          <p:cNvPr id="6" name="Picture 5" descr="Blue fireworks explosion in the sky">
            <a:extLst>
              <a:ext uri="{FF2B5EF4-FFF2-40B4-BE49-F238E27FC236}">
                <a16:creationId xmlns:a16="http://schemas.microsoft.com/office/drawing/2014/main" id="{5C80791C-153A-5D9A-9792-292C14C4D038}"/>
              </a:ext>
            </a:extLst>
          </p:cNvPr>
          <p:cNvPicPr>
            <a:picLocks noChangeAspect="1"/>
          </p:cNvPicPr>
          <p:nvPr/>
        </p:nvPicPr>
        <p:blipFill>
          <a:blip r:embed="rId4">
            <a:alphaModFix amt="50000"/>
          </a:blip>
          <a:stretch>
            <a:fillRect/>
          </a:stretch>
        </p:blipFill>
        <p:spPr>
          <a:xfrm>
            <a:off x="2122631" y="1549822"/>
            <a:ext cx="7735556" cy="5155778"/>
          </a:xfrm>
          <a:prstGeom prst="rect">
            <a:avLst/>
          </a:prstGeom>
        </p:spPr>
      </p:pic>
      <p:graphicFrame>
        <p:nvGraphicFramePr>
          <p:cNvPr id="5" name="Table 4">
            <a:extLst>
              <a:ext uri="{FF2B5EF4-FFF2-40B4-BE49-F238E27FC236}">
                <a16:creationId xmlns:a16="http://schemas.microsoft.com/office/drawing/2014/main" id="{1A0D808E-721A-9975-5C4E-C7B8235D8D44}"/>
              </a:ext>
            </a:extLst>
          </p:cNvPr>
          <p:cNvGraphicFramePr>
            <a:graphicFrameLocks noGrp="1"/>
          </p:cNvGraphicFramePr>
          <p:nvPr>
            <p:extLst>
              <p:ext uri="{D42A27DB-BD31-4B8C-83A1-F6EECF244321}">
                <p14:modId xmlns:p14="http://schemas.microsoft.com/office/powerpoint/2010/main" val="2162643290"/>
              </p:ext>
            </p:extLst>
          </p:nvPr>
        </p:nvGraphicFramePr>
        <p:xfrm>
          <a:off x="784204" y="3759269"/>
          <a:ext cx="10623592" cy="1156716"/>
        </p:xfrm>
        <a:graphic>
          <a:graphicData uri="http://schemas.openxmlformats.org/drawingml/2006/table">
            <a:tbl>
              <a:tblPr firstRow="1" firstCol="1" bandRow="1">
                <a:tableStyleId>{5C22544A-7EE6-4342-B048-85BDC9FD1C3A}</a:tableStyleId>
              </a:tblPr>
              <a:tblGrid>
                <a:gridCol w="10623592">
                  <a:extLst>
                    <a:ext uri="{9D8B030D-6E8A-4147-A177-3AD203B41FA5}">
                      <a16:colId xmlns:a16="http://schemas.microsoft.com/office/drawing/2014/main" val="1824346864"/>
                    </a:ext>
                  </a:extLst>
                </a:gridCol>
              </a:tblGrid>
              <a:tr h="1139257">
                <a:tc>
                  <a:txBody>
                    <a:bodyPr/>
                    <a:lstStyle/>
                    <a:p>
                      <a:pPr marL="0" marR="0">
                        <a:lnSpc>
                          <a:spcPct val="107000"/>
                        </a:lnSpc>
                        <a:spcAft>
                          <a:spcPts val="800"/>
                        </a:spcAft>
                        <a:buNone/>
                      </a:pPr>
                      <a:r>
                        <a:rPr lang="es-ES" sz="2400">
                          <a:effectLst/>
                        </a:rPr>
                        <a:t>En la página 14 de la plantilla del plan de PCI, complete las casillas "Responsabilidades del propietario/mayordomo de la granja" y "Expectativas del empleado".</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439190084"/>
                  </a:ext>
                </a:extLst>
              </a:tr>
            </a:tbl>
          </a:graphicData>
        </a:graphic>
      </p:graphicFrame>
    </p:spTree>
    <p:extLst>
      <p:ext uri="{BB962C8B-B14F-4D97-AF65-F5344CB8AC3E}">
        <p14:creationId xmlns:p14="http://schemas.microsoft.com/office/powerpoint/2010/main" val="125417596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C2373-34CD-A6AF-1B96-3BBD37841A75}"/>
              </a:ext>
            </a:extLst>
          </p:cNvPr>
          <p:cNvSpPr>
            <a:spLocks noGrp="1"/>
          </p:cNvSpPr>
          <p:nvPr>
            <p:ph type="title"/>
          </p:nvPr>
        </p:nvSpPr>
        <p:spPr/>
        <p:txBody>
          <a:bodyPr/>
          <a:lstStyle/>
          <a:p>
            <a:r>
              <a:rPr lang="en-US">
                <a:solidFill>
                  <a:srgbClr val="00B050"/>
                </a:solidFill>
              </a:rPr>
              <a:t>¡¡¡¡Gracias!!!!</a:t>
            </a:r>
          </a:p>
        </p:txBody>
      </p:sp>
      <p:pic>
        <p:nvPicPr>
          <p:cNvPr id="6" name="Content Placeholder 5">
            <a:extLst>
              <a:ext uri="{FF2B5EF4-FFF2-40B4-BE49-F238E27FC236}">
                <a16:creationId xmlns:a16="http://schemas.microsoft.com/office/drawing/2014/main" id="{5007AABC-7A6E-9946-F4E3-70EC435BF91F}"/>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8415761" y="1945828"/>
            <a:ext cx="3263503" cy="4351338"/>
          </a:xfrm>
        </p:spPr>
      </p:pic>
      <p:pic>
        <p:nvPicPr>
          <p:cNvPr id="4" name="Picture 3">
            <a:extLst>
              <a:ext uri="{FF2B5EF4-FFF2-40B4-BE49-F238E27FC236}">
                <a16:creationId xmlns:a16="http://schemas.microsoft.com/office/drawing/2014/main" id="{65AC03F4-E64A-C3EA-EEBD-1044C1177B9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4283" y="1351787"/>
            <a:ext cx="10983433" cy="338901"/>
          </a:xfrm>
          <a:prstGeom prst="rect">
            <a:avLst/>
          </a:prstGeom>
        </p:spPr>
      </p:pic>
      <p:sp>
        <p:nvSpPr>
          <p:cNvPr id="7" name="TextBox 6">
            <a:extLst>
              <a:ext uri="{FF2B5EF4-FFF2-40B4-BE49-F238E27FC236}">
                <a16:creationId xmlns:a16="http://schemas.microsoft.com/office/drawing/2014/main" id="{E59B0ED6-1C16-8250-00EF-0127F97657C1}"/>
              </a:ext>
            </a:extLst>
          </p:cNvPr>
          <p:cNvSpPr txBox="1"/>
          <p:nvPr/>
        </p:nvSpPr>
        <p:spPr>
          <a:xfrm>
            <a:off x="284131" y="2736502"/>
            <a:ext cx="5365553" cy="1384995"/>
          </a:xfrm>
          <a:prstGeom prst="rect">
            <a:avLst/>
          </a:prstGeom>
          <a:noFill/>
        </p:spPr>
        <p:txBody>
          <a:bodyPr wrap="square" rtlCol="0">
            <a:spAutoFit/>
          </a:bodyPr>
          <a:lstStyle/>
          <a:p>
            <a:r>
              <a:rPr lang="en-US" sz="2800"/>
              <a:t>University of Washington</a:t>
            </a:r>
          </a:p>
          <a:p>
            <a:r>
              <a:rPr lang="en-US" sz="2800"/>
              <a:t>Center for One Health Research</a:t>
            </a:r>
          </a:p>
          <a:p>
            <a:r>
              <a:rPr lang="en-US" sz="2800"/>
              <a:t>cohr@uw.edu</a:t>
            </a:r>
          </a:p>
        </p:txBody>
      </p:sp>
      <p:sp>
        <p:nvSpPr>
          <p:cNvPr id="5" name="TextBox 4">
            <a:extLst>
              <a:ext uri="{FF2B5EF4-FFF2-40B4-BE49-F238E27FC236}">
                <a16:creationId xmlns:a16="http://schemas.microsoft.com/office/drawing/2014/main" id="{D2D978F7-BCB4-DB0D-2025-F3368A8805D9}"/>
              </a:ext>
            </a:extLst>
          </p:cNvPr>
          <p:cNvSpPr txBox="1"/>
          <p:nvPr/>
        </p:nvSpPr>
        <p:spPr>
          <a:xfrm>
            <a:off x="143722" y="5954266"/>
            <a:ext cx="8272039" cy="1077218"/>
          </a:xfrm>
          <a:prstGeom prst="rect">
            <a:avLst/>
          </a:prstGeom>
          <a:noFill/>
        </p:spPr>
        <p:txBody>
          <a:bodyPr wrap="square">
            <a:spAutoFit/>
          </a:bodyPr>
          <a:lstStyle/>
          <a:p>
            <a:r>
              <a:rPr lang="es-ES" sz="1400"/>
              <a:t>La financiación y el apoyo para este proyecto han sido proporcionados por el Estado de Washington, Departamento de Trabajo e Industrias, a través de los Proyectos de Inversión en Seguridad y Salud.</a:t>
            </a:r>
            <a:endParaRPr lang="en-US" sz="1400" b="0" i="0">
              <a:solidFill>
                <a:schemeClr val="tx1"/>
              </a:solidFill>
              <a:effectLst/>
              <a:latin typeface="+mn-lt"/>
            </a:endParaRPr>
          </a:p>
          <a:p>
            <a:pPr>
              <a:buNone/>
            </a:pPr>
            <a:br>
              <a:rPr lang="en-US"/>
            </a:br>
            <a:endParaRPr lang="en-US"/>
          </a:p>
        </p:txBody>
      </p:sp>
    </p:spTree>
    <p:extLst>
      <p:ext uri="{BB962C8B-B14F-4D97-AF65-F5344CB8AC3E}">
        <p14:creationId xmlns:p14="http://schemas.microsoft.com/office/powerpoint/2010/main" val="4007393528"/>
      </p:ext>
    </p:extLst>
  </p:cSld>
  <p:clrMapOvr>
    <a:masterClrMapping/>
  </p:clrMapOvr>
</p:sld>
</file>

<file path=ppt/theme/theme1.xml><?xml version="1.0" encoding="utf-8"?>
<a:theme xmlns:a="http://schemas.openxmlformats.org/drawingml/2006/main" name="Office Theme">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Custom 1">
      <a:majorFont>
        <a:latin typeface="Open Sans"/>
        <a:ea typeface="Open Sans"/>
        <a:cs typeface=""/>
      </a:majorFont>
      <a:minorFont>
        <a:latin typeface="Calibri"/>
        <a:ea typeface="Calibr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F66960E5A6B6A4EBFE3FB3CA506FBDB" ma:contentTypeVersion="13" ma:contentTypeDescription="Create a new document." ma:contentTypeScope="" ma:versionID="ac47c36f2c148f07970a07067673e69e">
  <xsd:schema xmlns:xsd="http://www.w3.org/2001/XMLSchema" xmlns:xs="http://www.w3.org/2001/XMLSchema" xmlns:p="http://schemas.microsoft.com/office/2006/metadata/properties" xmlns:ns2="8a7cee37-f0e9-4b71-b29a-15e4cfc84a15" xmlns:ns3="4dd83842-9dfa-4bd6-a980-18d15e6b5023" targetNamespace="http://schemas.microsoft.com/office/2006/metadata/properties" ma:root="true" ma:fieldsID="0bba0a67e1adeef914ba4d8caf6335f8" ns2:_="" ns3:_="">
    <xsd:import namespace="8a7cee37-f0e9-4b71-b29a-15e4cfc84a15"/>
    <xsd:import namespace="4dd83842-9dfa-4bd6-a980-18d15e6b502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DateTaken"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7cee37-f0e9-4b71-b29a-15e4cfc84a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e20148b9-20a4-48a0-acba-ba52d68a37a3"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dd83842-9dfa-4bd6-a980-18d15e6b5023"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5a258423-4b27-4b3e-8770-48db2d86c0cb}" ma:internalName="TaxCatchAll" ma:showField="CatchAllData" ma:web="4dd83842-9dfa-4bd6-a980-18d15e6b502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4dd83842-9dfa-4bd6-a980-18d15e6b5023" xsi:nil="true"/>
    <lcf76f155ced4ddcb4097134ff3c332f xmlns="8a7cee37-f0e9-4b71-b29a-15e4cfc84a1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C01F347-FAA4-4A92-9562-B36645FCCCDB}">
  <ds:schemaRefs>
    <ds:schemaRef ds:uri="http://schemas.microsoft.com/sharepoint/v3/contenttype/forms"/>
  </ds:schemaRefs>
</ds:datastoreItem>
</file>

<file path=customXml/itemProps2.xml><?xml version="1.0" encoding="utf-8"?>
<ds:datastoreItem xmlns:ds="http://schemas.openxmlformats.org/officeDocument/2006/customXml" ds:itemID="{5691A7FB-0A69-4076-B2D3-F5367ECEA6ED}">
  <ds:schemaRefs>
    <ds:schemaRef ds:uri="4dd83842-9dfa-4bd6-a980-18d15e6b5023"/>
    <ds:schemaRef ds:uri="8a7cee37-f0e9-4b71-b29a-15e4cfc84a1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331EB54-4DF7-45E1-8283-4AB974435F91}">
  <ds:schemaRefs>
    <ds:schemaRef ds:uri="4dd83842-9dfa-4bd6-a980-18d15e6b5023"/>
    <ds:schemaRef ds:uri="8a7cee37-f0e9-4b71-b29a-15e4cfc84a1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136</Slides>
  <Notes>135</Notes>
  <HiddenSlides>0</HiddenSlides>
  <ScaleCrop>false</ScaleCrop>
  <HeadingPairs>
    <vt:vector size="4" baseType="variant">
      <vt:variant>
        <vt:lpstr>Theme</vt:lpstr>
      </vt:variant>
      <vt:variant>
        <vt:i4>1</vt:i4>
      </vt:variant>
      <vt:variant>
        <vt:lpstr>Slide Titles</vt:lpstr>
      </vt:variant>
      <vt:variant>
        <vt:i4>136</vt:i4>
      </vt:variant>
    </vt:vector>
  </HeadingPairs>
  <TitlesOfParts>
    <vt:vector size="137" baseType="lpstr">
      <vt:lpstr>Office Theme</vt:lpstr>
      <vt:lpstr>PowerPoint Presentation</vt:lpstr>
      <vt:lpstr>Objetivos</vt:lpstr>
      <vt:lpstr>Quiénes somos y nuestra historia trabajando con granjas lecheras o lecherías</vt:lpstr>
      <vt:lpstr>Encuesta sobre conocimiento, actitudes y comportamiento respecto a prevención de infecciones</vt:lpstr>
      <vt:lpstr>Lo que hemos aprendido de las granjas lecheras  de Washington: Necesidades para la PCI en las granjas lecheras </vt:lpstr>
      <vt:lpstr>La prevención es clave</vt:lpstr>
      <vt:lpstr>PowerPoint Presentation</vt:lpstr>
      <vt:lpstr> </vt:lpstr>
      <vt:lpstr>¿Qué es un Plan de Prevención y Control de Infecciones? </vt:lpstr>
      <vt:lpstr> </vt:lpstr>
      <vt:lpstr>Cultura: Clave para la salud, seguridad y bienestar</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Compromiso compartido = Éxito</vt:lpstr>
      <vt:lpstr>PowerPoint Presentation</vt:lpstr>
      <vt:lpstr>Lo que se espera de los empleados (PCI)</vt:lpstr>
      <vt:lpstr>PowerPoint Presentation</vt:lpstr>
      <vt:lpstr>Creación de equipos de prevención y control de infecciones </vt:lpstr>
      <vt:lpstr>Creación de equipos de prevención y control deinfecciones</vt:lpstr>
      <vt:lpstr>PowerPoint Presentation</vt:lpstr>
      <vt:lpstr>Enfermedades zoonóticas</vt:lpstr>
      <vt:lpstr>Tipos, origen y ejemplos de infecciones</vt:lpstr>
      <vt:lpstr>PowerPoint Presentation</vt:lpstr>
      <vt:lpstr>Diarrea: patógenos causantes</vt:lpstr>
      <vt:lpstr>PowerPoint Presentation</vt:lpstr>
      <vt:lpstr>Infecciones respiratorias</vt:lpstr>
      <vt:lpstr>Infecciones respiratorias</vt:lpstr>
      <vt:lpstr>Infecciones respiratorias</vt:lpstr>
      <vt:lpstr>PowerPoint Presentation</vt:lpstr>
      <vt:lpstr>Infecciones de la piel y tejidos blandos</vt:lpstr>
      <vt:lpstr>Infecciones relacionadas con objetos punzocortantes</vt:lpstr>
      <vt:lpstr>PowerPoint Presentation</vt:lpstr>
      <vt:lpstr>Infecciones relacionadas con objetos punzocortantes</vt:lpstr>
      <vt:lpstr>PowerPoint Presentation</vt:lpstr>
      <vt:lpstr>Tareas de alto riesgo en granjas lecheras</vt:lpstr>
      <vt:lpstr>Vías de transmisión de enfermedades en granjas lecheras</vt:lpstr>
      <vt:lpstr>Vías de transmisión: Por contacto directo</vt:lpstr>
      <vt:lpstr>Vías de transmisión: Por contacto directo</vt:lpstr>
      <vt:lpstr>Vías de transmisión: Por contacto indirecto</vt:lpstr>
      <vt:lpstr>Otros fómites incluyen…</vt:lpstr>
      <vt:lpstr>Vías de transmisión: Por el aire</vt:lpstr>
      <vt:lpstr>Vías de transmisión: Por el aire</vt:lpstr>
      <vt:lpstr>Vías de transmisión: Por ingestión</vt:lpstr>
      <vt:lpstr>Vías de transmisión: Por ingestión</vt:lpstr>
      <vt:lpstr>Vías de transmisión: Lesiones por objetos punzocortantes</vt:lpstr>
      <vt:lpstr>Vías de transmisión: Lesiones por objetos punzocortantes</vt:lpstr>
      <vt:lpstr>Repaso: Cinco vías comunes de transmisión</vt:lpstr>
      <vt:lpstr>PowerPoint Presentation</vt:lpstr>
      <vt:lpstr>Uso de la "Lista de verificación de evaluación de riesgos"</vt:lpstr>
      <vt:lpstr>La jerarquía de controles</vt:lpstr>
      <vt:lpstr>La jerarquía de controles</vt:lpstr>
      <vt:lpstr>Uso de la "Lista de verificación de evaluación de riesgos"</vt:lpstr>
      <vt:lpstr>Uso de la "Lista de verificación de evaluación de riesgos"</vt:lpstr>
      <vt:lpstr>Uso de la "Lista de verificación de evaluación de riesgos"</vt:lpstr>
      <vt:lpstr>PowerPoint Presentation</vt:lpstr>
      <vt:lpstr>¿Qué son las precauciones estándar?</vt:lpstr>
      <vt:lpstr>¡La higiene de manos es importante!</vt:lpstr>
      <vt:lpstr>¡La higiene de las manos es importante!</vt:lpstr>
      <vt:lpstr>¡La higiene de las manos es importante!</vt:lpstr>
      <vt:lpstr>Video de lavado de manos</vt:lpstr>
      <vt:lpstr>Pósteres de pared</vt:lpstr>
      <vt:lpstr>Plantilla de PCI: Póliza y capacitación de higiene de las manos </vt:lpstr>
      <vt:lpstr>Actividad en el mapa: ¿Dónde están las estaciones de higiene de manos en su granja?</vt:lpstr>
      <vt:lpstr>Mantenimiento y recursos de la estación de lavado de manos</vt:lpstr>
      <vt:lpstr>Mantenimiento y recursos de la estación de lavado de manos</vt:lpstr>
      <vt:lpstr>Prácticas de ropa de trabajo</vt:lpstr>
      <vt:lpstr>Prácticas de ropa de trabajo</vt:lpstr>
      <vt:lpstr>Ducharse después del trabajo</vt:lpstr>
      <vt:lpstr>PowerPoint Presentation</vt:lpstr>
      <vt:lpstr>Equipo de protección personal (EPP)</vt:lpstr>
      <vt:lpstr>Lo que se espera de los empleados</vt:lpstr>
      <vt:lpstr>Limitaciones del EPP</vt:lpstr>
      <vt:lpstr>Vídeo de "Cómo ponerse y quitarse los guantes"</vt:lpstr>
      <vt:lpstr>Vídeo de "Cómo ponerse y quitarse los guantes"</vt:lpstr>
      <vt:lpstr>Programa de Protección Respiratoria e Infecciones Transmitidas por el Aire</vt:lpstr>
      <vt:lpstr>Respiradores y enfermedades infecciosas en la granja</vt:lpstr>
      <vt:lpstr>Programa de Protección Respiratoria</vt:lpstr>
      <vt:lpstr>Programa de Protección Respiratoria</vt:lpstr>
      <vt:lpstr>Prevención de lesiones por objetos punzocortantes</vt:lpstr>
      <vt:lpstr>Prevención de lesiones por objetos punzocortantes</vt:lpstr>
      <vt:lpstr>PowerPoint Presentation</vt:lpstr>
      <vt:lpstr>PowerPoint Presentation</vt:lpstr>
      <vt:lpstr>Salud y bienestar de los empleados</vt:lpstr>
      <vt:lpstr>Salud en la granja</vt:lpstr>
      <vt:lpstr>Tarjeta de salud de empleados</vt:lpstr>
      <vt:lpstr>Vacunación de los empleados</vt:lpstr>
      <vt:lpstr>Vacunación de los empleados</vt:lpstr>
      <vt:lpstr>Programas de vacunación</vt:lpstr>
      <vt:lpstr>Comunicación sobre enfermedades de los trabajadores</vt:lpstr>
      <vt:lpstr>Comunicación sobre enfermedades de los trabajadores</vt:lpstr>
      <vt:lpstr>Protección de los trabajadores – Animales enfermos</vt:lpstr>
      <vt:lpstr>Protección de los trabajadores – Animales enfermos</vt:lpstr>
      <vt:lpstr>Días por enfermedad y días libres remunerados</vt:lpstr>
      <vt:lpstr>Días por enfermedad y días libres remunerados</vt:lpstr>
      <vt:lpstr>Pólizas y procedimientos de regreso al trabajo</vt:lpstr>
      <vt:lpstr>PowerPoint Presentation</vt:lpstr>
      <vt:lpstr>Estrategias y recursos para el bienestar de los trabajadores</vt:lpstr>
      <vt:lpstr>Bienestar de los trabajadores más allá de la granja</vt:lpstr>
      <vt:lpstr>Bienestar de los trabajadores más allá de la granja</vt:lpstr>
      <vt:lpstr>PowerPoint Presentation</vt:lpstr>
      <vt:lpstr>Manejo y mantenimiento de registros de los empleados </vt:lpstr>
      <vt:lpstr>Manejo y mantenimiento de registros de los empleados</vt:lpstr>
      <vt:lpstr>Manejo y mantenimiento de registros de los empleados</vt:lpstr>
      <vt:lpstr>Cumplimiento de las pólizas de registro OSHA 300</vt:lpstr>
      <vt:lpstr>Cumplimiento de las pólizas del Registro OSHA 300 </vt:lpstr>
      <vt:lpstr>Reporte de incidentes</vt:lpstr>
      <vt:lpstr>Reporte de incidentes por piquetes con agujas </vt:lpstr>
      <vt:lpstr>Reporte de incidentes por piquetes con agujas </vt:lpstr>
      <vt:lpstr>PowerPoint Presentation</vt:lpstr>
      <vt:lpstr>    Equipo de Protección Personal (EPP) de emergencia</vt:lpstr>
      <vt:lpstr>     EPP de emergencia: Qué tener </vt:lpstr>
      <vt:lpstr>     Lista de EPP recomendado </vt:lpstr>
      <vt:lpstr>    Equipo de Protección Personal (EPP) de emergencia</vt:lpstr>
      <vt:lpstr>Lista de contactos de emergencia</vt:lpstr>
      <vt:lpstr>Lista de contactos de emergencia</vt:lpstr>
      <vt:lpstr>Plan de Acción de Emergencia</vt:lpstr>
      <vt:lpstr>Plan de Acción de Emergencia</vt:lpstr>
      <vt:lpstr>PowerPoint Presentation</vt:lpstr>
      <vt:lpstr>Idiomas para la educación de los empleados</vt:lpstr>
      <vt:lpstr>Idiomas para la educación de los empleados</vt:lpstr>
      <vt:lpstr>Educación para los empleados: Temas</vt:lpstr>
      <vt:lpstr>PowerPoint Presentation</vt:lpstr>
      <vt:lpstr>Educación para los empleados: ¿Cuándo?</vt:lpstr>
      <vt:lpstr>Educación para los empleados: Temas</vt:lpstr>
      <vt:lpstr>Acceso a educación por parte de los empleados </vt:lpstr>
      <vt:lpstr>Pósters y materiales de capacitación</vt:lpstr>
      <vt:lpstr>PowerPoint Presentation</vt:lpstr>
      <vt:lpstr> Compromiso con la granja </vt:lpstr>
      <vt:lpstr> Compromiso con la granja </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revision>1</cp:revision>
  <cp:lastPrinted>2026-02-04T21:43:02Z</cp:lastPrinted>
  <dcterms:created xsi:type="dcterms:W3CDTF">2019-11-21T20:31:41Z</dcterms:created>
  <dcterms:modified xsi:type="dcterms:W3CDTF">2026-10-12T16:52:29Z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0x0101005F66960E5A6B6A4EBFE3FB3CA506FBDB</vt:lpwstr>
  </property>
  <property fmtid="{D5CDD505-2E9C-101B-9397-08002B2CF9AE}" pid="3" name="MediaServiceImageTags">
    <vt:lpwstr/>
  </property>
</Properties>
</file>