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4"/>
  </p:sldMasterIdLst>
  <p:notesMasterIdLst>
    <p:notesMasterId r:id="rId18"/>
  </p:notesMasterIdLst>
  <p:sldIdLst>
    <p:sldId id="445" r:id="rId5"/>
    <p:sldId id="418" r:id="rId6"/>
    <p:sldId id="425" r:id="rId7"/>
    <p:sldId id="472" r:id="rId8"/>
    <p:sldId id="428" r:id="rId9"/>
    <p:sldId id="559" r:id="rId10"/>
    <p:sldId id="439" r:id="rId11"/>
    <p:sldId id="473" r:id="rId12"/>
    <p:sldId id="427" r:id="rId13"/>
    <p:sldId id="475" r:id="rId14"/>
    <p:sldId id="478" r:id="rId15"/>
    <p:sldId id="476" r:id="rId16"/>
    <p:sldId id="477" r:id="rId17"/>
  </p:sldIdLst>
  <p:sldSz cx="12192000" cy="6858000"/>
  <p:notesSz cx="6858000" cy="9144000"/>
  <p:embeddedFontLst>
    <p:embeddedFont>
      <p:font typeface="宋体" panose="02010600030101010101" pitchFamily="2" charset="-122"/>
      <p:regular r:id="rId19"/>
    </p:embeddedFont>
    <p:embeddedFont>
      <p:font typeface="Encode Sans Normal Black" panose="02000000000000000000" pitchFamily="2" charset="0"/>
      <p:bold r:id="rId20"/>
    </p:embeddedFont>
    <p:embeddedFont>
      <p:font typeface="Open Sans" panose="020B0606030504020204" pitchFamily="34" charset="0"/>
      <p:regular r:id="rId21"/>
      <p:bold r:id="rId22"/>
      <p:italic r:id="rId23"/>
      <p:boldItalic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9C3A160-26D1-5321-B153-BCC4A902E238}" name="Pablo H Palmandez" initials="PP" userId="S::palmap@uw.edu::dd02e28f-a268-47ef-84f4-f2f310905459" providerId="AD"/>
  <p188:author id="{06D04CF0-4563-EDEA-BDC9-AF0F00BB0DF9}" name="Vickie E Ramirez" initials="VR" userId="S::ramirezv@uw.edu::5829d9b8-e786-4ad8-a93f-c69aa6857d7a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ebecca M Yost" initials="RMY" lastIdx="1" clrIdx="0">
    <p:extLst>
      <p:ext uri="{19B8F6BF-5375-455C-9EA6-DF929625EA0E}">
        <p15:presenceInfo xmlns:p15="http://schemas.microsoft.com/office/powerpoint/2012/main" userId="S::byost@uw.edu::4a12d476-d8c0-440f-8039-0824c6788cd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B2E83"/>
    <a:srgbClr val="85754D"/>
    <a:srgbClr val="FF7E79"/>
    <a:srgbClr val="0E63C2"/>
    <a:srgbClr val="E8E3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CAFDF22-09CB-F74B-2658-006EE740F667}" v="24" dt="2026-09-17T19:59:35.725"/>
    <p1510:client id="{FB6E409E-F0BC-7122-8D12-B1136EB75F32}" v="741" dt="2026-09-17T21:44:58.76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7504" autoAdjust="0"/>
  </p:normalViewPr>
  <p:slideViewPr>
    <p:cSldViewPr snapToGrid="0">
      <p:cViewPr varScale="1">
        <p:scale>
          <a:sx n="86" d="100"/>
          <a:sy n="86" d="100"/>
        </p:scale>
        <p:origin x="1518" y="78"/>
      </p:cViewPr>
      <p:guideLst/>
    </p:cSldViewPr>
  </p:slideViewPr>
  <p:notesTextViewPr>
    <p:cViewPr>
      <p:scale>
        <a:sx n="75" d="100"/>
        <a:sy n="7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font" Target="fonts/font3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font" Target="fonts/font2.fntdata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6.fntdata"/><Relationship Id="rId32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5.fntdata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font" Target="fonts/font1.fntdata"/><Relationship Id="rId31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4.fntdata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ickie E Ramirez" userId="S::ramirezv@uw.edu::5829d9b8-e786-4ad8-a93f-c69aa6857d7a" providerId="AD" clId="Web-{3CAFDF22-09CB-F74B-2658-006EE740F667}"/>
    <pc:docChg chg="modSld">
      <pc:chgData name="Vickie E Ramirez" userId="S::ramirezv@uw.edu::5829d9b8-e786-4ad8-a93f-c69aa6857d7a" providerId="AD" clId="Web-{3CAFDF22-09CB-F74B-2658-006EE740F667}" dt="2026-09-17T19:59:35.725" v="13"/>
      <pc:docMkLst>
        <pc:docMk/>
      </pc:docMkLst>
      <pc:sldChg chg="delSp">
        <pc:chgData name="Vickie E Ramirez" userId="S::ramirezv@uw.edu::5829d9b8-e786-4ad8-a93f-c69aa6857d7a" providerId="AD" clId="Web-{3CAFDF22-09CB-F74B-2658-006EE740F667}" dt="2026-09-17T19:55:49.671" v="2"/>
        <pc:sldMkLst>
          <pc:docMk/>
          <pc:sldMk cId="2185511422" sldId="418"/>
        </pc:sldMkLst>
        <pc:spChg chg="del">
          <ac:chgData name="Vickie E Ramirez" userId="S::ramirezv@uw.edu::5829d9b8-e786-4ad8-a93f-c69aa6857d7a" providerId="AD" clId="Web-{3CAFDF22-09CB-F74B-2658-006EE740F667}" dt="2026-09-17T19:55:49.671" v="2"/>
          <ac:spMkLst>
            <pc:docMk/>
            <pc:sldMk cId="2185511422" sldId="418"/>
            <ac:spMk id="8" creationId="{79DC1D88-50CD-9A98-8320-D0BD9F43F3A1}"/>
          </ac:spMkLst>
        </pc:spChg>
      </pc:sldChg>
      <pc:sldChg chg="modSp">
        <pc:chgData name="Vickie E Ramirez" userId="S::ramirezv@uw.edu::5829d9b8-e786-4ad8-a93f-c69aa6857d7a" providerId="AD" clId="Web-{3CAFDF22-09CB-F74B-2658-006EE740F667}" dt="2026-09-17T19:58:56.396" v="10" actId="20577"/>
        <pc:sldMkLst>
          <pc:docMk/>
          <pc:sldMk cId="1820296506" sldId="421"/>
        </pc:sldMkLst>
        <pc:spChg chg="mod">
          <ac:chgData name="Vickie E Ramirez" userId="S::ramirezv@uw.edu::5829d9b8-e786-4ad8-a93f-c69aa6857d7a" providerId="AD" clId="Web-{3CAFDF22-09CB-F74B-2658-006EE740F667}" dt="2026-09-17T19:58:56.396" v="10" actId="20577"/>
          <ac:spMkLst>
            <pc:docMk/>
            <pc:sldMk cId="1820296506" sldId="421"/>
            <ac:spMk id="20" creationId="{5FB84A79-A803-EF23-4252-C51E1C6EB749}"/>
          </ac:spMkLst>
        </pc:spChg>
        <pc:spChg chg="mod">
          <ac:chgData name="Vickie E Ramirez" userId="S::ramirezv@uw.edu::5829d9b8-e786-4ad8-a93f-c69aa6857d7a" providerId="AD" clId="Web-{3CAFDF22-09CB-F74B-2658-006EE740F667}" dt="2026-09-17T19:58:37.473" v="8" actId="1076"/>
          <ac:spMkLst>
            <pc:docMk/>
            <pc:sldMk cId="1820296506" sldId="421"/>
            <ac:spMk id="28" creationId="{729A1575-C398-95ED-3652-2DDF1AD9D2BE}"/>
          </ac:spMkLst>
        </pc:spChg>
        <pc:spChg chg="mod">
          <ac:chgData name="Vickie E Ramirez" userId="S::ramirezv@uw.edu::5829d9b8-e786-4ad8-a93f-c69aa6857d7a" providerId="AD" clId="Web-{3CAFDF22-09CB-F74B-2658-006EE740F667}" dt="2026-09-17T19:58:49.208" v="9" actId="20577"/>
          <ac:spMkLst>
            <pc:docMk/>
            <pc:sldMk cId="1820296506" sldId="421"/>
            <ac:spMk id="31" creationId="{31752081-1612-9F81-15EC-BA8DA17E1AEE}"/>
          </ac:spMkLst>
        </pc:spChg>
      </pc:sldChg>
      <pc:sldChg chg="delSp">
        <pc:chgData name="Vickie E Ramirez" userId="S::ramirezv@uw.edu::5829d9b8-e786-4ad8-a93f-c69aa6857d7a" providerId="AD" clId="Web-{3CAFDF22-09CB-F74B-2658-006EE740F667}" dt="2026-09-17T19:59:35.725" v="13"/>
        <pc:sldMkLst>
          <pc:docMk/>
          <pc:sldMk cId="3646241961" sldId="427"/>
        </pc:sldMkLst>
        <pc:spChg chg="del">
          <ac:chgData name="Vickie E Ramirez" userId="S::ramirezv@uw.edu::5829d9b8-e786-4ad8-a93f-c69aa6857d7a" providerId="AD" clId="Web-{3CAFDF22-09CB-F74B-2658-006EE740F667}" dt="2026-09-17T19:59:35.725" v="13"/>
          <ac:spMkLst>
            <pc:docMk/>
            <pc:sldMk cId="3646241961" sldId="427"/>
            <ac:spMk id="8" creationId="{47A1B0A4-A084-0841-6D86-3D6E4F9B0DD1}"/>
          </ac:spMkLst>
        </pc:spChg>
      </pc:sldChg>
      <pc:sldChg chg="modSp">
        <pc:chgData name="Vickie E Ramirez" userId="S::ramirezv@uw.edu::5829d9b8-e786-4ad8-a93f-c69aa6857d7a" providerId="AD" clId="Web-{3CAFDF22-09CB-F74B-2658-006EE740F667}" dt="2026-09-17T19:59:22.224" v="12"/>
        <pc:sldMkLst>
          <pc:docMk/>
          <pc:sldMk cId="286421336" sldId="441"/>
        </pc:sldMkLst>
        <pc:graphicFrameChg chg="mod modGraphic">
          <ac:chgData name="Vickie E Ramirez" userId="S::ramirezv@uw.edu::5829d9b8-e786-4ad8-a93f-c69aa6857d7a" providerId="AD" clId="Web-{3CAFDF22-09CB-F74B-2658-006EE740F667}" dt="2026-09-17T19:59:22.224" v="12"/>
          <ac:graphicFrameMkLst>
            <pc:docMk/>
            <pc:sldMk cId="286421336" sldId="441"/>
            <ac:graphicFrameMk id="3" creationId="{46A711AB-F0B5-0204-0CBD-030D744820DA}"/>
          </ac:graphicFrameMkLst>
        </pc:graphicFrameChg>
      </pc:sldChg>
      <pc:sldChg chg="modSp">
        <pc:chgData name="Vickie E Ramirez" userId="S::ramirezv@uw.edu::5829d9b8-e786-4ad8-a93f-c69aa6857d7a" providerId="AD" clId="Web-{3CAFDF22-09CB-F74B-2658-006EE740F667}" dt="2026-09-17T19:57:11.736" v="4" actId="20577"/>
        <pc:sldMkLst>
          <pc:docMk/>
          <pc:sldMk cId="3152459648" sldId="479"/>
        </pc:sldMkLst>
        <pc:spChg chg="mod">
          <ac:chgData name="Vickie E Ramirez" userId="S::ramirezv@uw.edu::5829d9b8-e786-4ad8-a93f-c69aa6857d7a" providerId="AD" clId="Web-{3CAFDF22-09CB-F74B-2658-006EE740F667}" dt="2026-09-17T19:57:11.736" v="4" actId="20577"/>
          <ac:spMkLst>
            <pc:docMk/>
            <pc:sldMk cId="3152459648" sldId="479"/>
            <ac:spMk id="3" creationId="{7B1BC6F8-5ACE-F464-BB65-8C0864FF92A2}"/>
          </ac:spMkLst>
        </pc:spChg>
      </pc:sldChg>
      <pc:sldChg chg="delSp">
        <pc:chgData name="Vickie E Ramirez" userId="S::ramirezv@uw.edu::5829d9b8-e786-4ad8-a93f-c69aa6857d7a" providerId="AD" clId="Web-{3CAFDF22-09CB-F74B-2658-006EE740F667}" dt="2026-09-17T19:57:52.659" v="5"/>
        <pc:sldMkLst>
          <pc:docMk/>
          <pc:sldMk cId="2414387439" sldId="480"/>
        </pc:sldMkLst>
        <pc:spChg chg="del">
          <ac:chgData name="Vickie E Ramirez" userId="S::ramirezv@uw.edu::5829d9b8-e786-4ad8-a93f-c69aa6857d7a" providerId="AD" clId="Web-{3CAFDF22-09CB-F74B-2658-006EE740F667}" dt="2026-09-17T19:57:52.659" v="5"/>
          <ac:spMkLst>
            <pc:docMk/>
            <pc:sldMk cId="2414387439" sldId="480"/>
            <ac:spMk id="8" creationId="{B61E94C1-DAF2-364A-76AF-C83B51484A35}"/>
          </ac:spMkLst>
        </pc:spChg>
      </pc:sldChg>
    </pc:docChg>
  </pc:docChgLst>
  <pc:docChgLst>
    <pc:chgData name="Vickie E Ramirez" userId="5829d9b8-e786-4ad8-a93f-c69aa6857d7a" providerId="ADAL" clId="{FBA842A2-5957-49D4-B56B-A65CD2B3FBD5}"/>
    <pc:docChg chg="undo custSel addSld delSld modSld sldOrd">
      <pc:chgData name="Vickie E Ramirez" userId="5829d9b8-e786-4ad8-a93f-c69aa6857d7a" providerId="ADAL" clId="{FBA842A2-5957-49D4-B56B-A65CD2B3FBD5}" dt="2026-09-17T22:14:20.774" v="7565" actId="6549"/>
      <pc:docMkLst>
        <pc:docMk/>
      </pc:docMkLst>
      <pc:sldChg chg="add del">
        <pc:chgData name="Vickie E Ramirez" userId="5829d9b8-e786-4ad8-a93f-c69aa6857d7a" providerId="ADAL" clId="{FBA842A2-5957-49D4-B56B-A65CD2B3FBD5}" dt="2026-09-17T21:58:52.957" v="7334" actId="47"/>
        <pc:sldMkLst>
          <pc:docMk/>
          <pc:sldMk cId="3711630160" sldId="278"/>
        </pc:sldMkLst>
      </pc:sldChg>
      <pc:sldChg chg="del ord modNotesTx">
        <pc:chgData name="Vickie E Ramirez" userId="5829d9b8-e786-4ad8-a93f-c69aa6857d7a" providerId="ADAL" clId="{FBA842A2-5957-49D4-B56B-A65CD2B3FBD5}" dt="2026-09-17T21:56:58.681" v="7331" actId="47"/>
        <pc:sldMkLst>
          <pc:docMk/>
          <pc:sldMk cId="1801219817" sldId="306"/>
        </pc:sldMkLst>
      </pc:sldChg>
      <pc:sldChg chg="del ord modNotesTx">
        <pc:chgData name="Vickie E Ramirez" userId="5829d9b8-e786-4ad8-a93f-c69aa6857d7a" providerId="ADAL" clId="{FBA842A2-5957-49D4-B56B-A65CD2B3FBD5}" dt="2026-09-17T21:58:52.957" v="7334" actId="47"/>
        <pc:sldMkLst>
          <pc:docMk/>
          <pc:sldMk cId="2904701761" sldId="361"/>
        </pc:sldMkLst>
      </pc:sldChg>
      <pc:sldChg chg="add del">
        <pc:chgData name="Vickie E Ramirez" userId="5829d9b8-e786-4ad8-a93f-c69aa6857d7a" providerId="ADAL" clId="{FBA842A2-5957-49D4-B56B-A65CD2B3FBD5}" dt="2026-09-17T21:58:52.957" v="7334" actId="47"/>
        <pc:sldMkLst>
          <pc:docMk/>
          <pc:sldMk cId="1332259531" sldId="394"/>
        </pc:sldMkLst>
      </pc:sldChg>
      <pc:sldChg chg="add del ord">
        <pc:chgData name="Vickie E Ramirez" userId="5829d9b8-e786-4ad8-a93f-c69aa6857d7a" providerId="ADAL" clId="{FBA842A2-5957-49D4-B56B-A65CD2B3FBD5}" dt="2026-09-17T21:58:52.957" v="7334" actId="47"/>
        <pc:sldMkLst>
          <pc:docMk/>
          <pc:sldMk cId="1093043276" sldId="396"/>
        </pc:sldMkLst>
      </pc:sldChg>
      <pc:sldChg chg="modSp del mod ord">
        <pc:chgData name="Vickie E Ramirez" userId="5829d9b8-e786-4ad8-a93f-c69aa6857d7a" providerId="ADAL" clId="{FBA842A2-5957-49D4-B56B-A65CD2B3FBD5}" dt="2026-09-17T21:58:52.957" v="7334" actId="47"/>
        <pc:sldMkLst>
          <pc:docMk/>
          <pc:sldMk cId="3560698176" sldId="401"/>
        </pc:sldMkLst>
      </pc:sldChg>
      <pc:sldChg chg="del ord">
        <pc:chgData name="Vickie E Ramirez" userId="5829d9b8-e786-4ad8-a93f-c69aa6857d7a" providerId="ADAL" clId="{FBA842A2-5957-49D4-B56B-A65CD2B3FBD5}" dt="2026-09-17T21:58:52.957" v="7334" actId="47"/>
        <pc:sldMkLst>
          <pc:docMk/>
          <pc:sldMk cId="2328222838" sldId="408"/>
        </pc:sldMkLst>
      </pc:sldChg>
      <pc:sldChg chg="del ord">
        <pc:chgData name="Vickie E Ramirez" userId="5829d9b8-e786-4ad8-a93f-c69aa6857d7a" providerId="ADAL" clId="{FBA842A2-5957-49D4-B56B-A65CD2B3FBD5}" dt="2026-09-17T21:56:58.681" v="7331" actId="47"/>
        <pc:sldMkLst>
          <pc:docMk/>
          <pc:sldMk cId="571013511" sldId="409"/>
        </pc:sldMkLst>
      </pc:sldChg>
      <pc:sldChg chg="del ord modNotesTx">
        <pc:chgData name="Vickie E Ramirez" userId="5829d9b8-e786-4ad8-a93f-c69aa6857d7a" providerId="ADAL" clId="{FBA842A2-5957-49D4-B56B-A65CD2B3FBD5}" dt="2026-09-17T21:58:52.957" v="7334" actId="47"/>
        <pc:sldMkLst>
          <pc:docMk/>
          <pc:sldMk cId="4035516767" sldId="413"/>
        </pc:sldMkLst>
      </pc:sldChg>
      <pc:sldChg chg="del ord modNotesTx">
        <pc:chgData name="Vickie E Ramirez" userId="5829d9b8-e786-4ad8-a93f-c69aa6857d7a" providerId="ADAL" clId="{FBA842A2-5957-49D4-B56B-A65CD2B3FBD5}" dt="2026-09-17T21:58:52.957" v="7334" actId="47"/>
        <pc:sldMkLst>
          <pc:docMk/>
          <pc:sldMk cId="3027165051" sldId="414"/>
        </pc:sldMkLst>
      </pc:sldChg>
      <pc:sldChg chg="modSp del mod ord modNotesTx">
        <pc:chgData name="Vickie E Ramirez" userId="5829d9b8-e786-4ad8-a93f-c69aa6857d7a" providerId="ADAL" clId="{FBA842A2-5957-49D4-B56B-A65CD2B3FBD5}" dt="2026-09-17T21:58:52.957" v="7334" actId="47"/>
        <pc:sldMkLst>
          <pc:docMk/>
          <pc:sldMk cId="3503353635" sldId="416"/>
        </pc:sldMkLst>
      </pc:sldChg>
      <pc:sldChg chg="del">
        <pc:chgData name="Vickie E Ramirez" userId="5829d9b8-e786-4ad8-a93f-c69aa6857d7a" providerId="ADAL" clId="{FBA842A2-5957-49D4-B56B-A65CD2B3FBD5}" dt="2026-09-17T21:56:58.681" v="7331" actId="47"/>
        <pc:sldMkLst>
          <pc:docMk/>
          <pc:sldMk cId="3981599896" sldId="417"/>
        </pc:sldMkLst>
      </pc:sldChg>
      <pc:sldChg chg="modSp mod ord modNotesTx">
        <pc:chgData name="Vickie E Ramirez" userId="5829d9b8-e786-4ad8-a93f-c69aa6857d7a" providerId="ADAL" clId="{FBA842A2-5957-49D4-B56B-A65CD2B3FBD5}" dt="2026-09-15T14:17:27.269" v="2777" actId="20577"/>
        <pc:sldMkLst>
          <pc:docMk/>
          <pc:sldMk cId="2185511422" sldId="418"/>
        </pc:sldMkLst>
        <pc:spChg chg="mod">
          <ac:chgData name="Vickie E Ramirez" userId="5829d9b8-e786-4ad8-a93f-c69aa6857d7a" providerId="ADAL" clId="{FBA842A2-5957-49D4-B56B-A65CD2B3FBD5}" dt="2026-09-14T20:47:19.053" v="79" actId="255"/>
          <ac:spMkLst>
            <pc:docMk/>
            <pc:sldMk cId="2185511422" sldId="418"/>
            <ac:spMk id="2" creationId="{1023F57B-608E-61DD-538F-0354519D1C2E}"/>
          </ac:spMkLst>
        </pc:spChg>
      </pc:sldChg>
      <pc:sldChg chg="addSp delSp modSp del mod ord modNotesTx">
        <pc:chgData name="Vickie E Ramirez" userId="5829d9b8-e786-4ad8-a93f-c69aa6857d7a" providerId="ADAL" clId="{FBA842A2-5957-49D4-B56B-A65CD2B3FBD5}" dt="2026-09-17T21:58:52.957" v="7334" actId="47"/>
        <pc:sldMkLst>
          <pc:docMk/>
          <pc:sldMk cId="2846696296" sldId="420"/>
        </pc:sldMkLst>
      </pc:sldChg>
      <pc:sldChg chg="del ord modNotesTx">
        <pc:chgData name="Vickie E Ramirez" userId="5829d9b8-e786-4ad8-a93f-c69aa6857d7a" providerId="ADAL" clId="{FBA842A2-5957-49D4-B56B-A65CD2B3FBD5}" dt="2026-09-17T21:56:58.681" v="7331" actId="47"/>
        <pc:sldMkLst>
          <pc:docMk/>
          <pc:sldMk cId="1820296506" sldId="421"/>
        </pc:sldMkLst>
      </pc:sldChg>
      <pc:sldChg chg="addSp delSp modSp del mod ord modNotesTx">
        <pc:chgData name="Vickie E Ramirez" userId="5829d9b8-e786-4ad8-a93f-c69aa6857d7a" providerId="ADAL" clId="{FBA842A2-5957-49D4-B56B-A65CD2B3FBD5}" dt="2026-09-17T21:58:52.957" v="7334" actId="47"/>
        <pc:sldMkLst>
          <pc:docMk/>
          <pc:sldMk cId="2591627312" sldId="422"/>
        </pc:sldMkLst>
      </pc:sldChg>
      <pc:sldChg chg="del ord modNotesTx">
        <pc:chgData name="Vickie E Ramirez" userId="5829d9b8-e786-4ad8-a93f-c69aa6857d7a" providerId="ADAL" clId="{FBA842A2-5957-49D4-B56B-A65CD2B3FBD5}" dt="2026-09-17T21:58:52.957" v="7334" actId="47"/>
        <pc:sldMkLst>
          <pc:docMk/>
          <pc:sldMk cId="3745720336" sldId="423"/>
        </pc:sldMkLst>
      </pc:sldChg>
      <pc:sldChg chg="del ord modNotesTx">
        <pc:chgData name="Vickie E Ramirez" userId="5829d9b8-e786-4ad8-a93f-c69aa6857d7a" providerId="ADAL" clId="{FBA842A2-5957-49D4-B56B-A65CD2B3FBD5}" dt="2026-09-17T21:58:52.957" v="7334" actId="47"/>
        <pc:sldMkLst>
          <pc:docMk/>
          <pc:sldMk cId="8489056" sldId="424"/>
        </pc:sldMkLst>
      </pc:sldChg>
      <pc:sldChg chg="delSp modSp mod ord modNotesTx">
        <pc:chgData name="Vickie E Ramirez" userId="5829d9b8-e786-4ad8-a93f-c69aa6857d7a" providerId="ADAL" clId="{FBA842A2-5957-49D4-B56B-A65CD2B3FBD5}" dt="2026-09-15T15:35:42.036" v="2897" actId="20577"/>
        <pc:sldMkLst>
          <pc:docMk/>
          <pc:sldMk cId="2641177832" sldId="425"/>
        </pc:sldMkLst>
      </pc:sldChg>
      <pc:sldChg chg="ord modNotesTx">
        <pc:chgData name="Vickie E Ramirez" userId="5829d9b8-e786-4ad8-a93f-c69aa6857d7a" providerId="ADAL" clId="{FBA842A2-5957-49D4-B56B-A65CD2B3FBD5}" dt="2026-09-15T15:43:46.562" v="3428" actId="20577"/>
        <pc:sldMkLst>
          <pc:docMk/>
          <pc:sldMk cId="3646241961" sldId="427"/>
        </pc:sldMkLst>
      </pc:sldChg>
      <pc:sldChg chg="ord modNotesTx">
        <pc:chgData name="Vickie E Ramirez" userId="5829d9b8-e786-4ad8-a93f-c69aa6857d7a" providerId="ADAL" clId="{FBA842A2-5957-49D4-B56B-A65CD2B3FBD5}" dt="2026-09-15T15:37:48.628" v="3016" actId="20577"/>
        <pc:sldMkLst>
          <pc:docMk/>
          <pc:sldMk cId="1346130595" sldId="428"/>
        </pc:sldMkLst>
      </pc:sldChg>
      <pc:sldChg chg="addSp delSp modSp del mod ord modNotesTx">
        <pc:chgData name="Vickie E Ramirez" userId="5829d9b8-e786-4ad8-a93f-c69aa6857d7a" providerId="ADAL" clId="{FBA842A2-5957-49D4-B56B-A65CD2B3FBD5}" dt="2026-09-17T21:58:52.957" v="7334" actId="47"/>
        <pc:sldMkLst>
          <pc:docMk/>
          <pc:sldMk cId="1287944741" sldId="431"/>
        </pc:sldMkLst>
      </pc:sldChg>
      <pc:sldChg chg="del ord">
        <pc:chgData name="Vickie E Ramirez" userId="5829d9b8-e786-4ad8-a93f-c69aa6857d7a" providerId="ADAL" clId="{FBA842A2-5957-49D4-B56B-A65CD2B3FBD5}" dt="2026-09-17T21:56:58.681" v="7331" actId="47"/>
        <pc:sldMkLst>
          <pc:docMk/>
          <pc:sldMk cId="479409965" sldId="433"/>
        </pc:sldMkLst>
      </pc:sldChg>
      <pc:sldChg chg="addSp delSp modSp del mod ord modNotesTx">
        <pc:chgData name="Vickie E Ramirez" userId="5829d9b8-e786-4ad8-a93f-c69aa6857d7a" providerId="ADAL" clId="{FBA842A2-5957-49D4-B56B-A65CD2B3FBD5}" dt="2026-09-17T21:58:52.957" v="7334" actId="47"/>
        <pc:sldMkLst>
          <pc:docMk/>
          <pc:sldMk cId="693553559" sldId="434"/>
        </pc:sldMkLst>
      </pc:sldChg>
      <pc:sldChg chg="del ord modNotesTx">
        <pc:chgData name="Vickie E Ramirez" userId="5829d9b8-e786-4ad8-a93f-c69aa6857d7a" providerId="ADAL" clId="{FBA842A2-5957-49D4-B56B-A65CD2B3FBD5}" dt="2026-09-17T21:58:52.957" v="7334" actId="47"/>
        <pc:sldMkLst>
          <pc:docMk/>
          <pc:sldMk cId="201228165" sldId="435"/>
        </pc:sldMkLst>
      </pc:sldChg>
      <pc:sldChg chg="del ord modNotesTx">
        <pc:chgData name="Vickie E Ramirez" userId="5829d9b8-e786-4ad8-a93f-c69aa6857d7a" providerId="ADAL" clId="{FBA842A2-5957-49D4-B56B-A65CD2B3FBD5}" dt="2026-09-17T21:56:58.681" v="7331" actId="47"/>
        <pc:sldMkLst>
          <pc:docMk/>
          <pc:sldMk cId="812253612" sldId="436"/>
        </pc:sldMkLst>
      </pc:sldChg>
      <pc:sldChg chg="modSp del mod ord">
        <pc:chgData name="Vickie E Ramirez" userId="5829d9b8-e786-4ad8-a93f-c69aa6857d7a" providerId="ADAL" clId="{FBA842A2-5957-49D4-B56B-A65CD2B3FBD5}" dt="2026-09-17T21:56:58.681" v="7331" actId="47"/>
        <pc:sldMkLst>
          <pc:docMk/>
          <pc:sldMk cId="2589094164" sldId="437"/>
        </pc:sldMkLst>
      </pc:sldChg>
      <pc:sldChg chg="del">
        <pc:chgData name="Vickie E Ramirez" userId="5829d9b8-e786-4ad8-a93f-c69aa6857d7a" providerId="ADAL" clId="{FBA842A2-5957-49D4-B56B-A65CD2B3FBD5}" dt="2026-09-17T21:56:58.681" v="7331" actId="47"/>
        <pc:sldMkLst>
          <pc:docMk/>
          <pc:sldMk cId="1127398040" sldId="438"/>
        </pc:sldMkLst>
      </pc:sldChg>
      <pc:sldChg chg="delSp mod ord modNotesTx">
        <pc:chgData name="Vickie E Ramirez" userId="5829d9b8-e786-4ad8-a93f-c69aa6857d7a" providerId="ADAL" clId="{FBA842A2-5957-49D4-B56B-A65CD2B3FBD5}" dt="2026-09-15T15:41:03.972" v="3241" actId="20577"/>
        <pc:sldMkLst>
          <pc:docMk/>
          <pc:sldMk cId="1533812389" sldId="439"/>
        </pc:sldMkLst>
      </pc:sldChg>
      <pc:sldChg chg="del ord">
        <pc:chgData name="Vickie E Ramirez" userId="5829d9b8-e786-4ad8-a93f-c69aa6857d7a" providerId="ADAL" clId="{FBA842A2-5957-49D4-B56B-A65CD2B3FBD5}" dt="2026-09-17T21:56:58.681" v="7331" actId="47"/>
        <pc:sldMkLst>
          <pc:docMk/>
          <pc:sldMk cId="3239793656" sldId="440"/>
        </pc:sldMkLst>
      </pc:sldChg>
      <pc:sldChg chg="del ord modNotesTx">
        <pc:chgData name="Vickie E Ramirez" userId="5829d9b8-e786-4ad8-a93f-c69aa6857d7a" providerId="ADAL" clId="{FBA842A2-5957-49D4-B56B-A65CD2B3FBD5}" dt="2026-09-17T21:56:58.681" v="7331" actId="47"/>
        <pc:sldMkLst>
          <pc:docMk/>
          <pc:sldMk cId="286421336" sldId="441"/>
        </pc:sldMkLst>
      </pc:sldChg>
      <pc:sldChg chg="del ord">
        <pc:chgData name="Vickie E Ramirez" userId="5829d9b8-e786-4ad8-a93f-c69aa6857d7a" providerId="ADAL" clId="{FBA842A2-5957-49D4-B56B-A65CD2B3FBD5}" dt="2026-09-17T21:56:58.681" v="7331" actId="47"/>
        <pc:sldMkLst>
          <pc:docMk/>
          <pc:sldMk cId="465457496" sldId="442"/>
        </pc:sldMkLst>
      </pc:sldChg>
      <pc:sldChg chg="del">
        <pc:chgData name="Vickie E Ramirez" userId="5829d9b8-e786-4ad8-a93f-c69aa6857d7a" providerId="ADAL" clId="{FBA842A2-5957-49D4-B56B-A65CD2B3FBD5}" dt="2026-09-17T21:56:58.681" v="7331" actId="47"/>
        <pc:sldMkLst>
          <pc:docMk/>
          <pc:sldMk cId="2414778018" sldId="443"/>
        </pc:sldMkLst>
      </pc:sldChg>
      <pc:sldChg chg="del">
        <pc:chgData name="Vickie E Ramirez" userId="5829d9b8-e786-4ad8-a93f-c69aa6857d7a" providerId="ADAL" clId="{FBA842A2-5957-49D4-B56B-A65CD2B3FBD5}" dt="2026-09-17T21:56:58.681" v="7331" actId="47"/>
        <pc:sldMkLst>
          <pc:docMk/>
          <pc:sldMk cId="3556653802" sldId="444"/>
        </pc:sldMkLst>
      </pc:sldChg>
      <pc:sldChg chg="modSp mod ord modNotesTx">
        <pc:chgData name="Vickie E Ramirez" userId="5829d9b8-e786-4ad8-a93f-c69aa6857d7a" providerId="ADAL" clId="{FBA842A2-5957-49D4-B56B-A65CD2B3FBD5}" dt="2026-09-17T22:14:20.774" v="7565" actId="6549"/>
        <pc:sldMkLst>
          <pc:docMk/>
          <pc:sldMk cId="2460413398" sldId="445"/>
        </pc:sldMkLst>
        <pc:spChg chg="mod">
          <ac:chgData name="Vickie E Ramirez" userId="5829d9b8-e786-4ad8-a93f-c69aa6857d7a" providerId="ADAL" clId="{FBA842A2-5957-49D4-B56B-A65CD2B3FBD5}" dt="2026-09-17T22:07:31.125" v="7335" actId="20577"/>
          <ac:spMkLst>
            <pc:docMk/>
            <pc:sldMk cId="2460413398" sldId="445"/>
            <ac:spMk id="20" creationId="{B030AA95-F1E0-8D70-C756-B15228D57F08}"/>
          </ac:spMkLst>
        </pc:spChg>
        <pc:picChg chg="mod">
          <ac:chgData name="Vickie E Ramirez" userId="5829d9b8-e786-4ad8-a93f-c69aa6857d7a" providerId="ADAL" clId="{FBA842A2-5957-49D4-B56B-A65CD2B3FBD5}" dt="2026-09-14T20:46:18.773" v="76" actId="1076"/>
          <ac:picMkLst>
            <pc:docMk/>
            <pc:sldMk cId="2460413398" sldId="445"/>
            <ac:picMk id="45" creationId="{7E35FAFF-9F78-3C71-72C1-527F6C7E5999}"/>
          </ac:picMkLst>
        </pc:picChg>
      </pc:sldChg>
      <pc:sldChg chg="del ord modNotesTx">
        <pc:chgData name="Vickie E Ramirez" userId="5829d9b8-e786-4ad8-a93f-c69aa6857d7a" providerId="ADAL" clId="{FBA842A2-5957-49D4-B56B-A65CD2B3FBD5}" dt="2026-09-17T21:58:52.957" v="7334" actId="47"/>
        <pc:sldMkLst>
          <pc:docMk/>
          <pc:sldMk cId="846703290" sldId="446"/>
        </pc:sldMkLst>
      </pc:sldChg>
      <pc:sldChg chg="del modNotesTx">
        <pc:chgData name="Vickie E Ramirez" userId="5829d9b8-e786-4ad8-a93f-c69aa6857d7a" providerId="ADAL" clId="{FBA842A2-5957-49D4-B56B-A65CD2B3FBD5}" dt="2026-09-17T21:56:58.681" v="7331" actId="47"/>
        <pc:sldMkLst>
          <pc:docMk/>
          <pc:sldMk cId="2384031765" sldId="447"/>
        </pc:sldMkLst>
      </pc:sldChg>
      <pc:sldChg chg="del">
        <pc:chgData name="Vickie E Ramirez" userId="5829d9b8-e786-4ad8-a93f-c69aa6857d7a" providerId="ADAL" clId="{FBA842A2-5957-49D4-B56B-A65CD2B3FBD5}" dt="2026-09-17T21:56:58.681" v="7331" actId="47"/>
        <pc:sldMkLst>
          <pc:docMk/>
          <pc:sldMk cId="247234065" sldId="449"/>
        </pc:sldMkLst>
      </pc:sldChg>
      <pc:sldChg chg="addSp delSp modSp del mod ord modNotesTx">
        <pc:chgData name="Vickie E Ramirez" userId="5829d9b8-e786-4ad8-a93f-c69aa6857d7a" providerId="ADAL" clId="{FBA842A2-5957-49D4-B56B-A65CD2B3FBD5}" dt="2026-09-17T21:58:52.957" v="7334" actId="47"/>
        <pc:sldMkLst>
          <pc:docMk/>
          <pc:sldMk cId="1801611452" sldId="450"/>
        </pc:sldMkLst>
      </pc:sldChg>
      <pc:sldChg chg="del ord">
        <pc:chgData name="Vickie E Ramirez" userId="5829d9b8-e786-4ad8-a93f-c69aa6857d7a" providerId="ADAL" clId="{FBA842A2-5957-49D4-B56B-A65CD2B3FBD5}" dt="2026-09-17T21:56:58.681" v="7331" actId="47"/>
        <pc:sldMkLst>
          <pc:docMk/>
          <pc:sldMk cId="3982705771" sldId="451"/>
        </pc:sldMkLst>
      </pc:sldChg>
      <pc:sldChg chg="modSp del mod ord modNotesTx">
        <pc:chgData name="Vickie E Ramirez" userId="5829d9b8-e786-4ad8-a93f-c69aa6857d7a" providerId="ADAL" clId="{FBA842A2-5957-49D4-B56B-A65CD2B3FBD5}" dt="2026-09-17T21:58:52.957" v="7334" actId="47"/>
        <pc:sldMkLst>
          <pc:docMk/>
          <pc:sldMk cId="3969947633" sldId="453"/>
        </pc:sldMkLst>
      </pc:sldChg>
      <pc:sldChg chg="del ord modNotesTx">
        <pc:chgData name="Vickie E Ramirez" userId="5829d9b8-e786-4ad8-a93f-c69aa6857d7a" providerId="ADAL" clId="{FBA842A2-5957-49D4-B56B-A65CD2B3FBD5}" dt="2026-09-17T21:56:58.681" v="7331" actId="47"/>
        <pc:sldMkLst>
          <pc:docMk/>
          <pc:sldMk cId="1957130028" sldId="462"/>
        </pc:sldMkLst>
      </pc:sldChg>
      <pc:sldChg chg="del modNotesTx">
        <pc:chgData name="Vickie E Ramirez" userId="5829d9b8-e786-4ad8-a93f-c69aa6857d7a" providerId="ADAL" clId="{FBA842A2-5957-49D4-B56B-A65CD2B3FBD5}" dt="2026-09-17T21:56:58.681" v="7331" actId="47"/>
        <pc:sldMkLst>
          <pc:docMk/>
          <pc:sldMk cId="0" sldId="463"/>
        </pc:sldMkLst>
      </pc:sldChg>
      <pc:sldChg chg="del modNotesTx">
        <pc:chgData name="Vickie E Ramirez" userId="5829d9b8-e786-4ad8-a93f-c69aa6857d7a" providerId="ADAL" clId="{FBA842A2-5957-49D4-B56B-A65CD2B3FBD5}" dt="2026-09-17T21:56:58.681" v="7331" actId="47"/>
        <pc:sldMkLst>
          <pc:docMk/>
          <pc:sldMk cId="1903514819" sldId="464"/>
        </pc:sldMkLst>
      </pc:sldChg>
      <pc:sldChg chg="del ord">
        <pc:chgData name="Vickie E Ramirez" userId="5829d9b8-e786-4ad8-a93f-c69aa6857d7a" providerId="ADAL" clId="{FBA842A2-5957-49D4-B56B-A65CD2B3FBD5}" dt="2026-09-17T21:56:58.681" v="7331" actId="47"/>
        <pc:sldMkLst>
          <pc:docMk/>
          <pc:sldMk cId="485794114" sldId="466"/>
        </pc:sldMkLst>
      </pc:sldChg>
      <pc:sldChg chg="del ord modNotesTx">
        <pc:chgData name="Vickie E Ramirez" userId="5829d9b8-e786-4ad8-a93f-c69aa6857d7a" providerId="ADAL" clId="{FBA842A2-5957-49D4-B56B-A65CD2B3FBD5}" dt="2026-09-17T21:56:58.681" v="7331" actId="47"/>
        <pc:sldMkLst>
          <pc:docMk/>
          <pc:sldMk cId="824036318" sldId="467"/>
        </pc:sldMkLst>
      </pc:sldChg>
      <pc:sldChg chg="del ord">
        <pc:chgData name="Vickie E Ramirez" userId="5829d9b8-e786-4ad8-a93f-c69aa6857d7a" providerId="ADAL" clId="{FBA842A2-5957-49D4-B56B-A65CD2B3FBD5}" dt="2026-09-17T21:56:58.681" v="7331" actId="47"/>
        <pc:sldMkLst>
          <pc:docMk/>
          <pc:sldMk cId="3569047576" sldId="468"/>
        </pc:sldMkLst>
      </pc:sldChg>
      <pc:sldChg chg="del ord">
        <pc:chgData name="Vickie E Ramirez" userId="5829d9b8-e786-4ad8-a93f-c69aa6857d7a" providerId="ADAL" clId="{FBA842A2-5957-49D4-B56B-A65CD2B3FBD5}" dt="2026-09-17T21:56:58.681" v="7331" actId="47"/>
        <pc:sldMkLst>
          <pc:docMk/>
          <pc:sldMk cId="3434141511" sldId="469"/>
        </pc:sldMkLst>
      </pc:sldChg>
      <pc:sldChg chg="modSp del mod ord">
        <pc:chgData name="Vickie E Ramirez" userId="5829d9b8-e786-4ad8-a93f-c69aa6857d7a" providerId="ADAL" clId="{FBA842A2-5957-49D4-B56B-A65CD2B3FBD5}" dt="2026-09-17T21:58:30.467" v="7333" actId="2696"/>
        <pc:sldMkLst>
          <pc:docMk/>
          <pc:sldMk cId="2459672042" sldId="471"/>
        </pc:sldMkLst>
      </pc:sldChg>
      <pc:sldChg chg="ord modNotesTx">
        <pc:chgData name="Vickie E Ramirez" userId="5829d9b8-e786-4ad8-a93f-c69aa6857d7a" providerId="ADAL" clId="{FBA842A2-5957-49D4-B56B-A65CD2B3FBD5}" dt="2026-09-15T15:36:49.109" v="2979" actId="20577"/>
        <pc:sldMkLst>
          <pc:docMk/>
          <pc:sldMk cId="2376789078" sldId="472"/>
        </pc:sldMkLst>
      </pc:sldChg>
      <pc:sldChg chg="ord modNotesTx">
        <pc:chgData name="Vickie E Ramirez" userId="5829d9b8-e786-4ad8-a93f-c69aa6857d7a" providerId="ADAL" clId="{FBA842A2-5957-49D4-B56B-A65CD2B3FBD5}" dt="2026-09-15T15:42:58.257" v="3390" actId="20577"/>
        <pc:sldMkLst>
          <pc:docMk/>
          <pc:sldMk cId="3566133532" sldId="473"/>
        </pc:sldMkLst>
      </pc:sldChg>
      <pc:sldChg chg="ord modNotesTx">
        <pc:chgData name="Vickie E Ramirez" userId="5829d9b8-e786-4ad8-a93f-c69aa6857d7a" providerId="ADAL" clId="{FBA842A2-5957-49D4-B56B-A65CD2B3FBD5}" dt="2026-09-15T15:44:30.229" v="3484" actId="20577"/>
        <pc:sldMkLst>
          <pc:docMk/>
          <pc:sldMk cId="2621658662" sldId="475"/>
        </pc:sldMkLst>
      </pc:sldChg>
      <pc:sldChg chg="modSp mod ord modNotesTx">
        <pc:chgData name="Vickie E Ramirez" userId="5829d9b8-e786-4ad8-a93f-c69aa6857d7a" providerId="ADAL" clId="{FBA842A2-5957-49D4-B56B-A65CD2B3FBD5}" dt="2026-09-15T15:52:18.384" v="3669" actId="20577"/>
        <pc:sldMkLst>
          <pc:docMk/>
          <pc:sldMk cId="681002977" sldId="476"/>
        </pc:sldMkLst>
        <pc:spChg chg="mod">
          <ac:chgData name="Vickie E Ramirez" userId="5829d9b8-e786-4ad8-a93f-c69aa6857d7a" providerId="ADAL" clId="{FBA842A2-5957-49D4-B56B-A65CD2B3FBD5}" dt="2026-09-15T15:52:14.782" v="3664" actId="20577"/>
          <ac:spMkLst>
            <pc:docMk/>
            <pc:sldMk cId="681002977" sldId="476"/>
            <ac:spMk id="6" creationId="{9ECFBDD8-FD9C-8AE5-F997-178A3CF8FA07}"/>
          </ac:spMkLst>
        </pc:spChg>
      </pc:sldChg>
      <pc:sldChg chg="ord modNotesTx">
        <pc:chgData name="Vickie E Ramirez" userId="5829d9b8-e786-4ad8-a93f-c69aa6857d7a" providerId="ADAL" clId="{FBA842A2-5957-49D4-B56B-A65CD2B3FBD5}" dt="2026-09-15T15:53:10.387" v="3670" actId="20577"/>
        <pc:sldMkLst>
          <pc:docMk/>
          <pc:sldMk cId="3200111319" sldId="477"/>
        </pc:sldMkLst>
      </pc:sldChg>
      <pc:sldChg chg="ord modNotesTx">
        <pc:chgData name="Vickie E Ramirez" userId="5829d9b8-e786-4ad8-a93f-c69aa6857d7a" providerId="ADAL" clId="{FBA842A2-5957-49D4-B56B-A65CD2B3FBD5}" dt="2026-09-15T15:51:12.764" v="3650" actId="6549"/>
        <pc:sldMkLst>
          <pc:docMk/>
          <pc:sldMk cId="3301292656" sldId="478"/>
        </pc:sldMkLst>
      </pc:sldChg>
      <pc:sldChg chg="del ord modNotesTx">
        <pc:chgData name="Vickie E Ramirez" userId="5829d9b8-e786-4ad8-a93f-c69aa6857d7a" providerId="ADAL" clId="{FBA842A2-5957-49D4-B56B-A65CD2B3FBD5}" dt="2026-09-17T21:57:14.805" v="7332" actId="2696"/>
        <pc:sldMkLst>
          <pc:docMk/>
          <pc:sldMk cId="3152459648" sldId="479"/>
        </pc:sldMkLst>
      </pc:sldChg>
      <pc:sldChg chg="addSp modSp del mod ord modNotesTx">
        <pc:chgData name="Vickie E Ramirez" userId="5829d9b8-e786-4ad8-a93f-c69aa6857d7a" providerId="ADAL" clId="{FBA842A2-5957-49D4-B56B-A65CD2B3FBD5}" dt="2026-09-17T21:58:52.957" v="7334" actId="47"/>
        <pc:sldMkLst>
          <pc:docMk/>
          <pc:sldMk cId="2414387439" sldId="480"/>
        </pc:sldMkLst>
      </pc:sldChg>
      <pc:sldChg chg="del ord modNotesTx">
        <pc:chgData name="Vickie E Ramirez" userId="5829d9b8-e786-4ad8-a93f-c69aa6857d7a" providerId="ADAL" clId="{FBA842A2-5957-49D4-B56B-A65CD2B3FBD5}" dt="2026-09-17T21:58:52.957" v="7334" actId="47"/>
        <pc:sldMkLst>
          <pc:docMk/>
          <pc:sldMk cId="1266279804" sldId="481"/>
        </pc:sldMkLst>
      </pc:sldChg>
      <pc:sldChg chg="del ord modNotesTx">
        <pc:chgData name="Vickie E Ramirez" userId="5829d9b8-e786-4ad8-a93f-c69aa6857d7a" providerId="ADAL" clId="{FBA842A2-5957-49D4-B56B-A65CD2B3FBD5}" dt="2026-09-17T21:58:52.957" v="7334" actId="47"/>
        <pc:sldMkLst>
          <pc:docMk/>
          <pc:sldMk cId="2988258556" sldId="484"/>
        </pc:sldMkLst>
      </pc:sldChg>
      <pc:sldChg chg="modSp del mod ord modNotesTx">
        <pc:chgData name="Vickie E Ramirez" userId="5829d9b8-e786-4ad8-a93f-c69aa6857d7a" providerId="ADAL" clId="{FBA842A2-5957-49D4-B56B-A65CD2B3FBD5}" dt="2026-09-17T21:58:52.957" v="7334" actId="47"/>
        <pc:sldMkLst>
          <pc:docMk/>
          <pc:sldMk cId="482349721" sldId="486"/>
        </pc:sldMkLst>
      </pc:sldChg>
      <pc:sldChg chg="modSp del mod ord modNotesTx">
        <pc:chgData name="Vickie E Ramirez" userId="5829d9b8-e786-4ad8-a93f-c69aa6857d7a" providerId="ADAL" clId="{FBA842A2-5957-49D4-B56B-A65CD2B3FBD5}" dt="2026-09-17T21:58:52.957" v="7334" actId="47"/>
        <pc:sldMkLst>
          <pc:docMk/>
          <pc:sldMk cId="1493610206" sldId="487"/>
        </pc:sldMkLst>
      </pc:sldChg>
      <pc:sldChg chg="del ord modNotesTx">
        <pc:chgData name="Vickie E Ramirez" userId="5829d9b8-e786-4ad8-a93f-c69aa6857d7a" providerId="ADAL" clId="{FBA842A2-5957-49D4-B56B-A65CD2B3FBD5}" dt="2026-09-17T21:58:52.957" v="7334" actId="47"/>
        <pc:sldMkLst>
          <pc:docMk/>
          <pc:sldMk cId="528040338" sldId="488"/>
        </pc:sldMkLst>
      </pc:sldChg>
      <pc:sldChg chg="del ord">
        <pc:chgData name="Vickie E Ramirez" userId="5829d9b8-e786-4ad8-a93f-c69aa6857d7a" providerId="ADAL" clId="{FBA842A2-5957-49D4-B56B-A65CD2B3FBD5}" dt="2026-09-17T21:58:52.957" v="7334" actId="47"/>
        <pc:sldMkLst>
          <pc:docMk/>
          <pc:sldMk cId="2571687072" sldId="492"/>
        </pc:sldMkLst>
      </pc:sldChg>
      <pc:sldChg chg="del ord">
        <pc:chgData name="Vickie E Ramirez" userId="5829d9b8-e786-4ad8-a93f-c69aa6857d7a" providerId="ADAL" clId="{FBA842A2-5957-49D4-B56B-A65CD2B3FBD5}" dt="2026-09-17T21:56:58.681" v="7331" actId="47"/>
        <pc:sldMkLst>
          <pc:docMk/>
          <pc:sldMk cId="4236814907" sldId="493"/>
        </pc:sldMkLst>
      </pc:sldChg>
      <pc:sldChg chg="modSp del mod ord modNotesTx">
        <pc:chgData name="Vickie E Ramirez" userId="5829d9b8-e786-4ad8-a93f-c69aa6857d7a" providerId="ADAL" clId="{FBA842A2-5957-49D4-B56B-A65CD2B3FBD5}" dt="2026-09-17T21:58:52.957" v="7334" actId="47"/>
        <pc:sldMkLst>
          <pc:docMk/>
          <pc:sldMk cId="1786549650" sldId="494"/>
        </pc:sldMkLst>
      </pc:sldChg>
      <pc:sldChg chg="modSp del mod ord modNotesTx">
        <pc:chgData name="Vickie E Ramirez" userId="5829d9b8-e786-4ad8-a93f-c69aa6857d7a" providerId="ADAL" clId="{FBA842A2-5957-49D4-B56B-A65CD2B3FBD5}" dt="2026-09-17T21:58:52.957" v="7334" actId="47"/>
        <pc:sldMkLst>
          <pc:docMk/>
          <pc:sldMk cId="616845362" sldId="495"/>
        </pc:sldMkLst>
      </pc:sldChg>
      <pc:sldChg chg="addSp delSp modSp del mod ord modNotesTx">
        <pc:chgData name="Vickie E Ramirez" userId="5829d9b8-e786-4ad8-a93f-c69aa6857d7a" providerId="ADAL" clId="{FBA842A2-5957-49D4-B56B-A65CD2B3FBD5}" dt="2026-09-17T21:58:52.957" v="7334" actId="47"/>
        <pc:sldMkLst>
          <pc:docMk/>
          <pc:sldMk cId="2732923896" sldId="496"/>
        </pc:sldMkLst>
      </pc:sldChg>
      <pc:sldChg chg="del ord">
        <pc:chgData name="Vickie E Ramirez" userId="5829d9b8-e786-4ad8-a93f-c69aa6857d7a" providerId="ADAL" clId="{FBA842A2-5957-49D4-B56B-A65CD2B3FBD5}" dt="2026-09-17T21:58:52.957" v="7334" actId="47"/>
        <pc:sldMkLst>
          <pc:docMk/>
          <pc:sldMk cId="1690652204" sldId="497"/>
        </pc:sldMkLst>
      </pc:sldChg>
      <pc:sldChg chg="del ord modNotesTx">
        <pc:chgData name="Vickie E Ramirez" userId="5829d9b8-e786-4ad8-a93f-c69aa6857d7a" providerId="ADAL" clId="{FBA842A2-5957-49D4-B56B-A65CD2B3FBD5}" dt="2026-09-17T21:58:52.957" v="7334" actId="47"/>
        <pc:sldMkLst>
          <pc:docMk/>
          <pc:sldMk cId="1552433314" sldId="498"/>
        </pc:sldMkLst>
      </pc:sldChg>
      <pc:sldChg chg="del ord modNotesTx">
        <pc:chgData name="Vickie E Ramirez" userId="5829d9b8-e786-4ad8-a93f-c69aa6857d7a" providerId="ADAL" clId="{FBA842A2-5957-49D4-B56B-A65CD2B3FBD5}" dt="2026-09-17T21:58:52.957" v="7334" actId="47"/>
        <pc:sldMkLst>
          <pc:docMk/>
          <pc:sldMk cId="1153861168" sldId="499"/>
        </pc:sldMkLst>
      </pc:sldChg>
      <pc:sldChg chg="modSp del mod ord modNotesTx">
        <pc:chgData name="Vickie E Ramirez" userId="5829d9b8-e786-4ad8-a93f-c69aa6857d7a" providerId="ADAL" clId="{FBA842A2-5957-49D4-B56B-A65CD2B3FBD5}" dt="2026-09-17T21:58:52.957" v="7334" actId="47"/>
        <pc:sldMkLst>
          <pc:docMk/>
          <pc:sldMk cId="3414213635" sldId="501"/>
        </pc:sldMkLst>
      </pc:sldChg>
      <pc:sldChg chg="modSp del mod ord modNotesTx">
        <pc:chgData name="Vickie E Ramirez" userId="5829d9b8-e786-4ad8-a93f-c69aa6857d7a" providerId="ADAL" clId="{FBA842A2-5957-49D4-B56B-A65CD2B3FBD5}" dt="2026-09-17T21:58:52.957" v="7334" actId="47"/>
        <pc:sldMkLst>
          <pc:docMk/>
          <pc:sldMk cId="4209970323" sldId="502"/>
        </pc:sldMkLst>
      </pc:sldChg>
      <pc:sldChg chg="del ord modNotesTx">
        <pc:chgData name="Vickie E Ramirez" userId="5829d9b8-e786-4ad8-a93f-c69aa6857d7a" providerId="ADAL" clId="{FBA842A2-5957-49D4-B56B-A65CD2B3FBD5}" dt="2026-09-17T21:58:52.957" v="7334" actId="47"/>
        <pc:sldMkLst>
          <pc:docMk/>
          <pc:sldMk cId="1190305848" sldId="503"/>
        </pc:sldMkLst>
      </pc:sldChg>
      <pc:sldChg chg="addSp delSp modSp del mod ord">
        <pc:chgData name="Vickie E Ramirez" userId="5829d9b8-e786-4ad8-a93f-c69aa6857d7a" providerId="ADAL" clId="{FBA842A2-5957-49D4-B56B-A65CD2B3FBD5}" dt="2026-09-17T21:58:52.957" v="7334" actId="47"/>
        <pc:sldMkLst>
          <pc:docMk/>
          <pc:sldMk cId="3521864383" sldId="504"/>
        </pc:sldMkLst>
      </pc:sldChg>
      <pc:sldChg chg="del ord">
        <pc:chgData name="Vickie E Ramirez" userId="5829d9b8-e786-4ad8-a93f-c69aa6857d7a" providerId="ADAL" clId="{FBA842A2-5957-49D4-B56B-A65CD2B3FBD5}" dt="2026-09-17T21:58:52.957" v="7334" actId="47"/>
        <pc:sldMkLst>
          <pc:docMk/>
          <pc:sldMk cId="3783442740" sldId="505"/>
        </pc:sldMkLst>
      </pc:sldChg>
      <pc:sldChg chg="del ord">
        <pc:chgData name="Vickie E Ramirez" userId="5829d9b8-e786-4ad8-a93f-c69aa6857d7a" providerId="ADAL" clId="{FBA842A2-5957-49D4-B56B-A65CD2B3FBD5}" dt="2026-09-17T21:58:52.957" v="7334" actId="47"/>
        <pc:sldMkLst>
          <pc:docMk/>
          <pc:sldMk cId="3631056147" sldId="506"/>
        </pc:sldMkLst>
      </pc:sldChg>
      <pc:sldChg chg="del ord modNotesTx">
        <pc:chgData name="Vickie E Ramirez" userId="5829d9b8-e786-4ad8-a93f-c69aa6857d7a" providerId="ADAL" clId="{FBA842A2-5957-49D4-B56B-A65CD2B3FBD5}" dt="2026-09-17T21:58:52.957" v="7334" actId="47"/>
        <pc:sldMkLst>
          <pc:docMk/>
          <pc:sldMk cId="332368010" sldId="507"/>
        </pc:sldMkLst>
      </pc:sldChg>
      <pc:sldChg chg="del ord modNotesTx">
        <pc:chgData name="Vickie E Ramirez" userId="5829d9b8-e786-4ad8-a93f-c69aa6857d7a" providerId="ADAL" clId="{FBA842A2-5957-49D4-B56B-A65CD2B3FBD5}" dt="2026-09-17T21:58:52.957" v="7334" actId="47"/>
        <pc:sldMkLst>
          <pc:docMk/>
          <pc:sldMk cId="1485418196" sldId="508"/>
        </pc:sldMkLst>
      </pc:sldChg>
      <pc:sldChg chg="modSp del mod ord modNotesTx">
        <pc:chgData name="Vickie E Ramirez" userId="5829d9b8-e786-4ad8-a93f-c69aa6857d7a" providerId="ADAL" clId="{FBA842A2-5957-49D4-B56B-A65CD2B3FBD5}" dt="2026-09-17T21:58:52.957" v="7334" actId="47"/>
        <pc:sldMkLst>
          <pc:docMk/>
          <pc:sldMk cId="3989195994" sldId="510"/>
        </pc:sldMkLst>
      </pc:sldChg>
      <pc:sldChg chg="del ord">
        <pc:chgData name="Vickie E Ramirez" userId="5829d9b8-e786-4ad8-a93f-c69aa6857d7a" providerId="ADAL" clId="{FBA842A2-5957-49D4-B56B-A65CD2B3FBD5}" dt="2026-09-17T21:58:52.957" v="7334" actId="47"/>
        <pc:sldMkLst>
          <pc:docMk/>
          <pc:sldMk cId="650761886" sldId="516"/>
        </pc:sldMkLst>
      </pc:sldChg>
      <pc:sldChg chg="modSp del mod ord">
        <pc:chgData name="Vickie E Ramirez" userId="5829d9b8-e786-4ad8-a93f-c69aa6857d7a" providerId="ADAL" clId="{FBA842A2-5957-49D4-B56B-A65CD2B3FBD5}" dt="2026-09-17T21:58:52.957" v="7334" actId="47"/>
        <pc:sldMkLst>
          <pc:docMk/>
          <pc:sldMk cId="114392027" sldId="518"/>
        </pc:sldMkLst>
        <pc:spChg chg="mod">
          <ac:chgData name="Vickie E Ramirez" userId="5829d9b8-e786-4ad8-a93f-c69aa6857d7a" providerId="ADAL" clId="{FBA842A2-5957-49D4-B56B-A65CD2B3FBD5}" dt="2026-09-16T00:02:45.844" v="7043" actId="255"/>
          <ac:spMkLst>
            <pc:docMk/>
            <pc:sldMk cId="114392027" sldId="518"/>
            <ac:spMk id="2" creationId="{EFBDA052-5953-E455-D77A-19B874EFC9D3}"/>
          </ac:spMkLst>
        </pc:spChg>
      </pc:sldChg>
      <pc:sldChg chg="del ord modNotesTx">
        <pc:chgData name="Vickie E Ramirez" userId="5829d9b8-e786-4ad8-a93f-c69aa6857d7a" providerId="ADAL" clId="{FBA842A2-5957-49D4-B56B-A65CD2B3FBD5}" dt="2026-09-17T21:58:52.957" v="7334" actId="47"/>
        <pc:sldMkLst>
          <pc:docMk/>
          <pc:sldMk cId="2662011730" sldId="519"/>
        </pc:sldMkLst>
      </pc:sldChg>
      <pc:sldChg chg="addSp delSp modSp del mod ord">
        <pc:chgData name="Vickie E Ramirez" userId="5829d9b8-e786-4ad8-a93f-c69aa6857d7a" providerId="ADAL" clId="{FBA842A2-5957-49D4-B56B-A65CD2B3FBD5}" dt="2026-09-16T00:06:02.957" v="7157" actId="2696"/>
        <pc:sldMkLst>
          <pc:docMk/>
          <pc:sldMk cId="161191246" sldId="520"/>
        </pc:sldMkLst>
        <pc:spChg chg="add mod">
          <ac:chgData name="Vickie E Ramirez" userId="5829d9b8-e786-4ad8-a93f-c69aa6857d7a" providerId="ADAL" clId="{FBA842A2-5957-49D4-B56B-A65CD2B3FBD5}" dt="2026-09-16T00:04:53.314" v="7154" actId="21"/>
          <ac:spMkLst>
            <pc:docMk/>
            <pc:sldMk cId="161191246" sldId="520"/>
            <ac:spMk id="3" creationId="{6226074B-3112-CE26-1273-4EA7C42468D5}"/>
          </ac:spMkLst>
        </pc:spChg>
        <pc:graphicFrameChg chg="del">
          <ac:chgData name="Vickie E Ramirez" userId="5829d9b8-e786-4ad8-a93f-c69aa6857d7a" providerId="ADAL" clId="{FBA842A2-5957-49D4-B56B-A65CD2B3FBD5}" dt="2026-09-16T00:04:53.314" v="7154" actId="21"/>
          <ac:graphicFrameMkLst>
            <pc:docMk/>
            <pc:sldMk cId="161191246" sldId="520"/>
            <ac:graphicFrameMk id="4" creationId="{9241AF59-94CD-2D66-A121-58FA7FD46E28}"/>
          </ac:graphicFrameMkLst>
        </pc:graphicFrameChg>
      </pc:sldChg>
      <pc:sldChg chg="del ord">
        <pc:chgData name="Vickie E Ramirez" userId="5829d9b8-e786-4ad8-a93f-c69aa6857d7a" providerId="ADAL" clId="{FBA842A2-5957-49D4-B56B-A65CD2B3FBD5}" dt="2026-09-17T21:58:52.957" v="7334" actId="47"/>
        <pc:sldMkLst>
          <pc:docMk/>
          <pc:sldMk cId="3912289032" sldId="521"/>
        </pc:sldMkLst>
      </pc:sldChg>
      <pc:sldChg chg="del ord modNotesTx">
        <pc:chgData name="Vickie E Ramirez" userId="5829d9b8-e786-4ad8-a93f-c69aa6857d7a" providerId="ADAL" clId="{FBA842A2-5957-49D4-B56B-A65CD2B3FBD5}" dt="2026-09-17T21:58:52.957" v="7334" actId="47"/>
        <pc:sldMkLst>
          <pc:docMk/>
          <pc:sldMk cId="4070244495" sldId="522"/>
        </pc:sldMkLst>
      </pc:sldChg>
      <pc:sldChg chg="del ord">
        <pc:chgData name="Vickie E Ramirez" userId="5829d9b8-e786-4ad8-a93f-c69aa6857d7a" providerId="ADAL" clId="{FBA842A2-5957-49D4-B56B-A65CD2B3FBD5}" dt="2026-09-17T21:58:52.957" v="7334" actId="47"/>
        <pc:sldMkLst>
          <pc:docMk/>
          <pc:sldMk cId="1522103700" sldId="523"/>
        </pc:sldMkLst>
      </pc:sldChg>
      <pc:sldChg chg="del ord modNotesTx">
        <pc:chgData name="Vickie E Ramirez" userId="5829d9b8-e786-4ad8-a93f-c69aa6857d7a" providerId="ADAL" clId="{FBA842A2-5957-49D4-B56B-A65CD2B3FBD5}" dt="2026-09-17T21:58:52.957" v="7334" actId="47"/>
        <pc:sldMkLst>
          <pc:docMk/>
          <pc:sldMk cId="1789739420" sldId="524"/>
        </pc:sldMkLst>
      </pc:sldChg>
      <pc:sldChg chg="del ord">
        <pc:chgData name="Vickie E Ramirez" userId="5829d9b8-e786-4ad8-a93f-c69aa6857d7a" providerId="ADAL" clId="{FBA842A2-5957-49D4-B56B-A65CD2B3FBD5}" dt="2026-09-17T21:58:52.957" v="7334" actId="47"/>
        <pc:sldMkLst>
          <pc:docMk/>
          <pc:sldMk cId="2800563019" sldId="526"/>
        </pc:sldMkLst>
      </pc:sldChg>
      <pc:sldChg chg="del ord modNotesTx">
        <pc:chgData name="Vickie E Ramirez" userId="5829d9b8-e786-4ad8-a93f-c69aa6857d7a" providerId="ADAL" clId="{FBA842A2-5957-49D4-B56B-A65CD2B3FBD5}" dt="2026-09-17T21:58:52.957" v="7334" actId="47"/>
        <pc:sldMkLst>
          <pc:docMk/>
          <pc:sldMk cId="1892052982" sldId="528"/>
        </pc:sldMkLst>
      </pc:sldChg>
      <pc:sldChg chg="del ord">
        <pc:chgData name="Vickie E Ramirez" userId="5829d9b8-e786-4ad8-a93f-c69aa6857d7a" providerId="ADAL" clId="{FBA842A2-5957-49D4-B56B-A65CD2B3FBD5}" dt="2026-09-17T21:58:52.957" v="7334" actId="47"/>
        <pc:sldMkLst>
          <pc:docMk/>
          <pc:sldMk cId="3399948186" sldId="529"/>
        </pc:sldMkLst>
      </pc:sldChg>
      <pc:sldChg chg="del ord">
        <pc:chgData name="Vickie E Ramirez" userId="5829d9b8-e786-4ad8-a93f-c69aa6857d7a" providerId="ADAL" clId="{FBA842A2-5957-49D4-B56B-A65CD2B3FBD5}" dt="2026-09-17T21:58:52.957" v="7334" actId="47"/>
        <pc:sldMkLst>
          <pc:docMk/>
          <pc:sldMk cId="2831785980" sldId="530"/>
        </pc:sldMkLst>
      </pc:sldChg>
      <pc:sldChg chg="del ord">
        <pc:chgData name="Vickie E Ramirez" userId="5829d9b8-e786-4ad8-a93f-c69aa6857d7a" providerId="ADAL" clId="{FBA842A2-5957-49D4-B56B-A65CD2B3FBD5}" dt="2026-09-17T21:58:52.957" v="7334" actId="47"/>
        <pc:sldMkLst>
          <pc:docMk/>
          <pc:sldMk cId="250547404" sldId="531"/>
        </pc:sldMkLst>
      </pc:sldChg>
      <pc:sldChg chg="modSp del mod ord">
        <pc:chgData name="Vickie E Ramirez" userId="5829d9b8-e786-4ad8-a93f-c69aa6857d7a" providerId="ADAL" clId="{FBA842A2-5957-49D4-B56B-A65CD2B3FBD5}" dt="2026-09-17T21:58:52.957" v="7334" actId="47"/>
        <pc:sldMkLst>
          <pc:docMk/>
          <pc:sldMk cId="3083626566" sldId="532"/>
        </pc:sldMkLst>
      </pc:sldChg>
      <pc:sldChg chg="del ord">
        <pc:chgData name="Vickie E Ramirez" userId="5829d9b8-e786-4ad8-a93f-c69aa6857d7a" providerId="ADAL" clId="{FBA842A2-5957-49D4-B56B-A65CD2B3FBD5}" dt="2026-09-17T21:58:52.957" v="7334" actId="47"/>
        <pc:sldMkLst>
          <pc:docMk/>
          <pc:sldMk cId="2115210034" sldId="540"/>
        </pc:sldMkLst>
      </pc:sldChg>
      <pc:sldChg chg="del ord">
        <pc:chgData name="Vickie E Ramirez" userId="5829d9b8-e786-4ad8-a93f-c69aa6857d7a" providerId="ADAL" clId="{FBA842A2-5957-49D4-B56B-A65CD2B3FBD5}" dt="2026-09-17T21:58:52.957" v="7334" actId="47"/>
        <pc:sldMkLst>
          <pc:docMk/>
          <pc:sldMk cId="2004266220" sldId="542"/>
        </pc:sldMkLst>
      </pc:sldChg>
      <pc:sldChg chg="modSp del mod ord modNotesTx">
        <pc:chgData name="Vickie E Ramirez" userId="5829d9b8-e786-4ad8-a93f-c69aa6857d7a" providerId="ADAL" clId="{FBA842A2-5957-49D4-B56B-A65CD2B3FBD5}" dt="2026-09-17T21:58:52.957" v="7334" actId="47"/>
        <pc:sldMkLst>
          <pc:docMk/>
          <pc:sldMk cId="1787313112" sldId="543"/>
        </pc:sldMkLst>
      </pc:sldChg>
      <pc:sldChg chg="modSp add del mod ord">
        <pc:chgData name="Vickie E Ramirez" userId="5829d9b8-e786-4ad8-a93f-c69aa6857d7a" providerId="ADAL" clId="{FBA842A2-5957-49D4-B56B-A65CD2B3FBD5}" dt="2026-09-17T21:58:52.957" v="7334" actId="47"/>
        <pc:sldMkLst>
          <pc:docMk/>
          <pc:sldMk cId="3443845841" sldId="544"/>
        </pc:sldMkLst>
        <pc:spChg chg="mod">
          <ac:chgData name="Vickie E Ramirez" userId="5829d9b8-e786-4ad8-a93f-c69aa6857d7a" providerId="ADAL" clId="{FBA842A2-5957-49D4-B56B-A65CD2B3FBD5}" dt="2026-09-16T00:15:07.230" v="7166" actId="255"/>
          <ac:spMkLst>
            <pc:docMk/>
            <pc:sldMk cId="3443845841" sldId="544"/>
            <ac:spMk id="2" creationId="{B697885D-9680-524A-400F-7BAD27A005D4}"/>
          </ac:spMkLst>
        </pc:spChg>
      </pc:sldChg>
      <pc:sldChg chg="del ord">
        <pc:chgData name="Vickie E Ramirez" userId="5829d9b8-e786-4ad8-a93f-c69aa6857d7a" providerId="ADAL" clId="{FBA842A2-5957-49D4-B56B-A65CD2B3FBD5}" dt="2026-09-17T21:58:52.957" v="7334" actId="47"/>
        <pc:sldMkLst>
          <pc:docMk/>
          <pc:sldMk cId="3401658727" sldId="545"/>
        </pc:sldMkLst>
      </pc:sldChg>
      <pc:sldChg chg="addSp delSp modSp del mod ord">
        <pc:chgData name="Vickie E Ramirez" userId="5829d9b8-e786-4ad8-a93f-c69aa6857d7a" providerId="ADAL" clId="{FBA842A2-5957-49D4-B56B-A65CD2B3FBD5}" dt="2026-09-17T21:58:52.957" v="7334" actId="47"/>
        <pc:sldMkLst>
          <pc:docMk/>
          <pc:sldMk cId="3998238627" sldId="546"/>
        </pc:sldMkLst>
        <pc:spChg chg="mod">
          <ac:chgData name="Vickie E Ramirez" userId="5829d9b8-e786-4ad8-a93f-c69aa6857d7a" providerId="ADAL" clId="{FBA842A2-5957-49D4-B56B-A65CD2B3FBD5}" dt="2026-09-16T14:57:09.428" v="7324" actId="6549"/>
          <ac:spMkLst>
            <pc:docMk/>
            <pc:sldMk cId="3998238627" sldId="546"/>
            <ac:spMk id="2" creationId="{CC68EE58-151C-5F61-6A66-4AB012F69434}"/>
          </ac:spMkLst>
        </pc:spChg>
        <pc:spChg chg="mod">
          <ac:chgData name="Vickie E Ramirez" userId="5829d9b8-e786-4ad8-a93f-c69aa6857d7a" providerId="ADAL" clId="{FBA842A2-5957-49D4-B56B-A65CD2B3FBD5}" dt="2026-09-16T14:57:40.615" v="7330" actId="1076"/>
          <ac:spMkLst>
            <pc:docMk/>
            <pc:sldMk cId="3998238627" sldId="546"/>
            <ac:spMk id="6" creationId="{6E138A82-9750-F8F9-DB3C-9640CF485386}"/>
          </ac:spMkLst>
        </pc:spChg>
        <pc:spChg chg="del mod">
          <ac:chgData name="Vickie E Ramirez" userId="5829d9b8-e786-4ad8-a93f-c69aa6857d7a" providerId="ADAL" clId="{FBA842A2-5957-49D4-B56B-A65CD2B3FBD5}" dt="2026-09-16T14:57:13.512" v="7325" actId="478"/>
          <ac:spMkLst>
            <pc:docMk/>
            <pc:sldMk cId="3998238627" sldId="546"/>
            <ac:spMk id="7" creationId="{7AF49E15-A683-16ED-4CBD-767E170B3760}"/>
          </ac:spMkLst>
        </pc:spChg>
      </pc:sldChg>
      <pc:sldChg chg="delSp modSp mod ord">
        <pc:chgData name="Vickie E Ramirez" userId="5829d9b8-e786-4ad8-a93f-c69aa6857d7a" providerId="ADAL" clId="{FBA842A2-5957-49D4-B56B-A65CD2B3FBD5}" dt="2026-09-16T00:15:35.868" v="7173" actId="1076"/>
        <pc:sldMkLst>
          <pc:docMk/>
          <pc:sldMk cId="1896589349" sldId="547"/>
        </pc:sldMkLst>
        <pc:spChg chg="mod">
          <ac:chgData name="Vickie E Ramirez" userId="5829d9b8-e786-4ad8-a93f-c69aa6857d7a" providerId="ADAL" clId="{FBA842A2-5957-49D4-B56B-A65CD2B3FBD5}" dt="2026-09-16T00:15:35.868" v="7173" actId="1076"/>
          <ac:spMkLst>
            <pc:docMk/>
            <pc:sldMk cId="1896589349" sldId="547"/>
            <ac:spMk id="9" creationId="{8BA518F5-2891-CECA-C3B2-B326CD800C8E}"/>
          </ac:spMkLst>
        </pc:spChg>
      </pc:sldChg>
      <pc:sldChg chg="addSp delSp modSp del mod ord">
        <pc:chgData name="Vickie E Ramirez" userId="5829d9b8-e786-4ad8-a93f-c69aa6857d7a" providerId="ADAL" clId="{FBA842A2-5957-49D4-B56B-A65CD2B3FBD5}" dt="2026-09-17T21:58:52.957" v="7334" actId="47"/>
        <pc:sldMkLst>
          <pc:docMk/>
          <pc:sldMk cId="3299687589" sldId="548"/>
        </pc:sldMkLst>
      </pc:sldChg>
      <pc:sldChg chg="del ord">
        <pc:chgData name="Vickie E Ramirez" userId="5829d9b8-e786-4ad8-a93f-c69aa6857d7a" providerId="ADAL" clId="{FBA842A2-5957-49D4-B56B-A65CD2B3FBD5}" dt="2026-09-16T00:16:24.397" v="7174" actId="2696"/>
        <pc:sldMkLst>
          <pc:docMk/>
          <pc:sldMk cId="3991035471" sldId="549"/>
        </pc:sldMkLst>
      </pc:sldChg>
      <pc:sldChg chg="modSp mod ord">
        <pc:chgData name="Vickie E Ramirez" userId="5829d9b8-e786-4ad8-a93f-c69aa6857d7a" providerId="ADAL" clId="{FBA842A2-5957-49D4-B56B-A65CD2B3FBD5}" dt="2026-09-16T00:16:40.399" v="7175" actId="1076"/>
        <pc:sldMkLst>
          <pc:docMk/>
          <pc:sldMk cId="1525602098" sldId="550"/>
        </pc:sldMkLst>
        <pc:graphicFrameChg chg="mod">
          <ac:chgData name="Vickie E Ramirez" userId="5829d9b8-e786-4ad8-a93f-c69aa6857d7a" providerId="ADAL" clId="{FBA842A2-5957-49D4-B56B-A65CD2B3FBD5}" dt="2026-09-16T00:16:40.399" v="7175" actId="1076"/>
          <ac:graphicFrameMkLst>
            <pc:docMk/>
            <pc:sldMk cId="1525602098" sldId="550"/>
            <ac:graphicFrameMk id="3" creationId="{8B4CFE21-63BB-8787-BC54-E2B37B7C2530}"/>
          </ac:graphicFrameMkLst>
        </pc:graphicFrameChg>
      </pc:sldChg>
      <pc:sldChg chg="del ord">
        <pc:chgData name="Vickie E Ramirez" userId="5829d9b8-e786-4ad8-a93f-c69aa6857d7a" providerId="ADAL" clId="{FBA842A2-5957-49D4-B56B-A65CD2B3FBD5}" dt="2026-09-17T21:58:52.957" v="7334" actId="47"/>
        <pc:sldMkLst>
          <pc:docMk/>
          <pc:sldMk cId="3845097056" sldId="552"/>
        </pc:sldMkLst>
      </pc:sldChg>
      <pc:sldChg chg="del ord">
        <pc:chgData name="Vickie E Ramirez" userId="5829d9b8-e786-4ad8-a93f-c69aa6857d7a" providerId="ADAL" clId="{FBA842A2-5957-49D4-B56B-A65CD2B3FBD5}" dt="2026-09-17T21:58:52.957" v="7334" actId="47"/>
        <pc:sldMkLst>
          <pc:docMk/>
          <pc:sldMk cId="1177724171" sldId="553"/>
        </pc:sldMkLst>
      </pc:sldChg>
      <pc:sldChg chg="del ord modNotesTx">
        <pc:chgData name="Vickie E Ramirez" userId="5829d9b8-e786-4ad8-a93f-c69aa6857d7a" providerId="ADAL" clId="{FBA842A2-5957-49D4-B56B-A65CD2B3FBD5}" dt="2026-09-17T21:58:52.957" v="7334" actId="47"/>
        <pc:sldMkLst>
          <pc:docMk/>
          <pc:sldMk cId="698452351" sldId="554"/>
        </pc:sldMkLst>
      </pc:sldChg>
      <pc:sldChg chg="del ord">
        <pc:chgData name="Vickie E Ramirez" userId="5829d9b8-e786-4ad8-a93f-c69aa6857d7a" providerId="ADAL" clId="{FBA842A2-5957-49D4-B56B-A65CD2B3FBD5}" dt="2026-09-17T21:58:52.957" v="7334" actId="47"/>
        <pc:sldMkLst>
          <pc:docMk/>
          <pc:sldMk cId="1914598283" sldId="555"/>
        </pc:sldMkLst>
      </pc:sldChg>
      <pc:sldChg chg="modSp new del mod ord modNotesTx">
        <pc:chgData name="Vickie E Ramirez" userId="5829d9b8-e786-4ad8-a93f-c69aa6857d7a" providerId="ADAL" clId="{FBA842A2-5957-49D4-B56B-A65CD2B3FBD5}" dt="2026-09-17T21:56:58.681" v="7331" actId="47"/>
        <pc:sldMkLst>
          <pc:docMk/>
          <pc:sldMk cId="3065444476" sldId="556"/>
        </pc:sldMkLst>
      </pc:sldChg>
      <pc:sldChg chg="addSp delSp modSp add mod modNotesTx">
        <pc:chgData name="Vickie E Ramirez" userId="5829d9b8-e786-4ad8-a93f-c69aa6857d7a" providerId="ADAL" clId="{FBA842A2-5957-49D4-B56B-A65CD2B3FBD5}" dt="2026-09-15T15:39:46.393" v="3097" actId="20577"/>
        <pc:sldMkLst>
          <pc:docMk/>
          <pc:sldMk cId="2135096265" sldId="559"/>
        </pc:sldMkLst>
        <pc:spChg chg="add mod">
          <ac:chgData name="Vickie E Ramirez" userId="5829d9b8-e786-4ad8-a93f-c69aa6857d7a" providerId="ADAL" clId="{FBA842A2-5957-49D4-B56B-A65CD2B3FBD5}" dt="2026-09-14T20:53:24.260" v="94" actId="1076"/>
          <ac:spMkLst>
            <pc:docMk/>
            <pc:sldMk cId="2135096265" sldId="559"/>
            <ac:spMk id="18" creationId="{BEC2EE5F-F379-531E-EE6D-7EA9830587C1}"/>
          </ac:spMkLst>
        </pc:spChg>
        <pc:spChg chg="add mod">
          <ac:chgData name="Vickie E Ramirez" userId="5829d9b8-e786-4ad8-a93f-c69aa6857d7a" providerId="ADAL" clId="{FBA842A2-5957-49D4-B56B-A65CD2B3FBD5}" dt="2026-09-14T20:54:00.741" v="123" actId="1076"/>
          <ac:spMkLst>
            <pc:docMk/>
            <pc:sldMk cId="2135096265" sldId="559"/>
            <ac:spMk id="20" creationId="{C15F724C-A180-7865-EC22-9AF22A5C95D3}"/>
          </ac:spMkLst>
        </pc:spChg>
        <pc:spChg chg="add mod">
          <ac:chgData name="Vickie E Ramirez" userId="5829d9b8-e786-4ad8-a93f-c69aa6857d7a" providerId="ADAL" clId="{FBA842A2-5957-49D4-B56B-A65CD2B3FBD5}" dt="2026-09-14T20:53:42.047" v="100" actId="20577"/>
          <ac:spMkLst>
            <pc:docMk/>
            <pc:sldMk cId="2135096265" sldId="559"/>
            <ac:spMk id="22" creationId="{1BE05716-5756-9946-4F69-8FAA26A70AD7}"/>
          </ac:spMkLst>
        </pc:spChg>
        <pc:picChg chg="add">
          <ac:chgData name="Vickie E Ramirez" userId="5829d9b8-e786-4ad8-a93f-c69aa6857d7a" providerId="ADAL" clId="{FBA842A2-5957-49D4-B56B-A65CD2B3FBD5}" dt="2026-09-14T20:52:34.377" v="89" actId="22"/>
          <ac:picMkLst>
            <pc:docMk/>
            <pc:sldMk cId="2135096265" sldId="559"/>
            <ac:picMk id="5" creationId="{CB2A8D74-9F75-823E-349A-4B1F3BC62F4A}"/>
          </ac:picMkLst>
        </pc:picChg>
        <pc:picChg chg="add">
          <ac:chgData name="Vickie E Ramirez" userId="5829d9b8-e786-4ad8-a93f-c69aa6857d7a" providerId="ADAL" clId="{FBA842A2-5957-49D4-B56B-A65CD2B3FBD5}" dt="2026-09-14T20:52:40.173" v="90" actId="22"/>
          <ac:picMkLst>
            <pc:docMk/>
            <pc:sldMk cId="2135096265" sldId="559"/>
            <ac:picMk id="11" creationId="{C62CA5A4-8F53-18EA-83B2-B2225E979A7C}"/>
          </ac:picMkLst>
        </pc:picChg>
        <pc:picChg chg="add mod">
          <ac:chgData name="Vickie E Ramirez" userId="5829d9b8-e786-4ad8-a93f-c69aa6857d7a" providerId="ADAL" clId="{FBA842A2-5957-49D4-B56B-A65CD2B3FBD5}" dt="2026-09-14T20:52:56.917" v="92" actId="1076"/>
          <ac:picMkLst>
            <pc:docMk/>
            <pc:sldMk cId="2135096265" sldId="559"/>
            <ac:picMk id="14" creationId="{01C1DD22-CA9F-ACFB-ABA7-0D3F34194C3E}"/>
          </ac:picMkLst>
        </pc:picChg>
        <pc:picChg chg="add">
          <ac:chgData name="Vickie E Ramirez" userId="5829d9b8-e786-4ad8-a93f-c69aa6857d7a" providerId="ADAL" clId="{FBA842A2-5957-49D4-B56B-A65CD2B3FBD5}" dt="2026-09-14T20:52:45.579" v="91" actId="22"/>
          <ac:picMkLst>
            <pc:docMk/>
            <pc:sldMk cId="2135096265" sldId="559"/>
            <ac:picMk id="16" creationId="{478EDF79-1D60-735C-561E-D6EE16FB9095}"/>
          </ac:picMkLst>
        </pc:picChg>
      </pc:sldChg>
      <pc:sldChg chg="addSp delSp modSp add del mod modNotesTx">
        <pc:chgData name="Vickie E Ramirez" userId="5829d9b8-e786-4ad8-a93f-c69aa6857d7a" providerId="ADAL" clId="{FBA842A2-5957-49D4-B56B-A65CD2B3FBD5}" dt="2026-09-17T21:58:52.957" v="7334" actId="47"/>
        <pc:sldMkLst>
          <pc:docMk/>
          <pc:sldMk cId="3608201404" sldId="560"/>
        </pc:sldMkLst>
      </pc:sldChg>
      <pc:sldChg chg="addSp delSp modSp new del mod setBg modNotesTx">
        <pc:chgData name="Vickie E Ramirez" userId="5829d9b8-e786-4ad8-a93f-c69aa6857d7a" providerId="ADAL" clId="{FBA842A2-5957-49D4-B56B-A65CD2B3FBD5}" dt="2026-09-17T21:58:52.957" v="7334" actId="47"/>
        <pc:sldMkLst>
          <pc:docMk/>
          <pc:sldMk cId="849802671" sldId="561"/>
        </pc:sldMkLst>
      </pc:sldChg>
      <pc:sldChg chg="addSp delSp modSp add del mod ord modNotesTx">
        <pc:chgData name="Vickie E Ramirez" userId="5829d9b8-e786-4ad8-a93f-c69aa6857d7a" providerId="ADAL" clId="{FBA842A2-5957-49D4-B56B-A65CD2B3FBD5}" dt="2026-09-17T21:58:52.957" v="7334" actId="47"/>
        <pc:sldMkLst>
          <pc:docMk/>
          <pc:sldMk cId="4212039572" sldId="563"/>
        </pc:sldMkLst>
      </pc:sldChg>
      <pc:sldChg chg="addSp modSp add del mod ord modNotesTx">
        <pc:chgData name="Vickie E Ramirez" userId="5829d9b8-e786-4ad8-a93f-c69aa6857d7a" providerId="ADAL" clId="{FBA842A2-5957-49D4-B56B-A65CD2B3FBD5}" dt="2026-09-17T21:58:52.957" v="7334" actId="47"/>
        <pc:sldMkLst>
          <pc:docMk/>
          <pc:sldMk cId="1793368836" sldId="564"/>
        </pc:sldMkLst>
      </pc:sldChg>
      <pc:sldChg chg="addSp modSp add del mod modNotesTx">
        <pc:chgData name="Vickie E Ramirez" userId="5829d9b8-e786-4ad8-a93f-c69aa6857d7a" providerId="ADAL" clId="{FBA842A2-5957-49D4-B56B-A65CD2B3FBD5}" dt="2026-09-17T21:58:52.957" v="7334" actId="47"/>
        <pc:sldMkLst>
          <pc:docMk/>
          <pc:sldMk cId="1957500174" sldId="565"/>
        </pc:sldMkLst>
      </pc:sldChg>
      <pc:sldChg chg="addSp modSp new del mod">
        <pc:chgData name="Vickie E Ramirez" userId="5829d9b8-e786-4ad8-a93f-c69aa6857d7a" providerId="ADAL" clId="{FBA842A2-5957-49D4-B56B-A65CD2B3FBD5}" dt="2026-09-17T21:58:52.957" v="7334" actId="47"/>
        <pc:sldMkLst>
          <pc:docMk/>
          <pc:sldMk cId="2744758668" sldId="566"/>
        </pc:sldMkLst>
      </pc:sldChg>
      <pc:sldChg chg="modSp add del mod ord">
        <pc:chgData name="Vickie E Ramirez" userId="5829d9b8-e786-4ad8-a93f-c69aa6857d7a" providerId="ADAL" clId="{FBA842A2-5957-49D4-B56B-A65CD2B3FBD5}" dt="2026-09-17T21:58:52.957" v="7334" actId="47"/>
        <pc:sldMkLst>
          <pc:docMk/>
          <pc:sldMk cId="948324506" sldId="567"/>
        </pc:sldMkLst>
      </pc:sldChg>
      <pc:sldChg chg="add del">
        <pc:chgData name="Vickie E Ramirez" userId="5829d9b8-e786-4ad8-a93f-c69aa6857d7a" providerId="ADAL" clId="{FBA842A2-5957-49D4-B56B-A65CD2B3FBD5}" dt="2026-09-17T21:58:52.957" v="7334" actId="47"/>
        <pc:sldMkLst>
          <pc:docMk/>
          <pc:sldMk cId="2580415249" sldId="568"/>
        </pc:sldMkLst>
      </pc:sldChg>
      <pc:sldChg chg="add del">
        <pc:chgData name="Vickie E Ramirez" userId="5829d9b8-e786-4ad8-a93f-c69aa6857d7a" providerId="ADAL" clId="{FBA842A2-5957-49D4-B56B-A65CD2B3FBD5}" dt="2026-09-17T21:58:52.957" v="7334" actId="47"/>
        <pc:sldMkLst>
          <pc:docMk/>
          <pc:sldMk cId="995680162" sldId="569"/>
        </pc:sldMkLst>
      </pc:sldChg>
      <pc:sldChg chg="add del">
        <pc:chgData name="Vickie E Ramirez" userId="5829d9b8-e786-4ad8-a93f-c69aa6857d7a" providerId="ADAL" clId="{FBA842A2-5957-49D4-B56B-A65CD2B3FBD5}" dt="2026-09-17T21:58:52.957" v="7334" actId="47"/>
        <pc:sldMkLst>
          <pc:docMk/>
          <pc:sldMk cId="1934709388" sldId="570"/>
        </pc:sldMkLst>
      </pc:sldChg>
      <pc:sldChg chg="modSp add del mod modNotesTx">
        <pc:chgData name="Vickie E Ramirez" userId="5829d9b8-e786-4ad8-a93f-c69aa6857d7a" providerId="ADAL" clId="{FBA842A2-5957-49D4-B56B-A65CD2B3FBD5}" dt="2026-09-17T21:58:52.957" v="7334" actId="47"/>
        <pc:sldMkLst>
          <pc:docMk/>
          <pc:sldMk cId="3052295165" sldId="571"/>
        </pc:sldMkLst>
      </pc:sldChg>
      <pc:sldChg chg="modSp add del mod">
        <pc:chgData name="Vickie E Ramirez" userId="5829d9b8-e786-4ad8-a93f-c69aa6857d7a" providerId="ADAL" clId="{FBA842A2-5957-49D4-B56B-A65CD2B3FBD5}" dt="2026-09-17T21:58:52.957" v="7334" actId="47"/>
        <pc:sldMkLst>
          <pc:docMk/>
          <pc:sldMk cId="3318844091" sldId="572"/>
        </pc:sldMkLst>
      </pc:sldChg>
      <pc:sldChg chg="add del setBg modNotesTx">
        <pc:chgData name="Vickie E Ramirez" userId="5829d9b8-e786-4ad8-a93f-c69aa6857d7a" providerId="ADAL" clId="{FBA842A2-5957-49D4-B56B-A65CD2B3FBD5}" dt="2026-09-17T21:58:52.957" v="7334" actId="47"/>
        <pc:sldMkLst>
          <pc:docMk/>
          <pc:sldMk cId="1209110260" sldId="573"/>
        </pc:sldMkLst>
      </pc:sldChg>
      <pc:sldChg chg="modSp add del mod">
        <pc:chgData name="Vickie E Ramirez" userId="5829d9b8-e786-4ad8-a93f-c69aa6857d7a" providerId="ADAL" clId="{FBA842A2-5957-49D4-B56B-A65CD2B3FBD5}" dt="2026-09-17T21:58:52.957" v="7334" actId="47"/>
        <pc:sldMkLst>
          <pc:docMk/>
          <pc:sldMk cId="297005795" sldId="574"/>
        </pc:sldMkLst>
      </pc:sldChg>
      <pc:sldChg chg="addSp delSp modSp add del mod modNotesTx">
        <pc:chgData name="Vickie E Ramirez" userId="5829d9b8-e786-4ad8-a93f-c69aa6857d7a" providerId="ADAL" clId="{FBA842A2-5957-49D4-B56B-A65CD2B3FBD5}" dt="2026-09-17T21:58:52.957" v="7334" actId="47"/>
        <pc:sldMkLst>
          <pc:docMk/>
          <pc:sldMk cId="2072741145" sldId="575"/>
        </pc:sldMkLst>
      </pc:sldChg>
      <pc:sldChg chg="add del">
        <pc:chgData name="Vickie E Ramirez" userId="5829d9b8-e786-4ad8-a93f-c69aa6857d7a" providerId="ADAL" clId="{FBA842A2-5957-49D4-B56B-A65CD2B3FBD5}" dt="2026-09-17T21:58:52.957" v="7334" actId="47"/>
        <pc:sldMkLst>
          <pc:docMk/>
          <pc:sldMk cId="4195721136" sldId="576"/>
        </pc:sldMkLst>
      </pc:sldChg>
      <pc:sldChg chg="modSp add del mod modNotesTx">
        <pc:chgData name="Vickie E Ramirez" userId="5829d9b8-e786-4ad8-a93f-c69aa6857d7a" providerId="ADAL" clId="{FBA842A2-5957-49D4-B56B-A65CD2B3FBD5}" dt="2026-09-17T21:58:52.957" v="7334" actId="47"/>
        <pc:sldMkLst>
          <pc:docMk/>
          <pc:sldMk cId="208682553" sldId="577"/>
        </pc:sldMkLst>
      </pc:sldChg>
      <pc:sldChg chg="add del">
        <pc:chgData name="Vickie E Ramirez" userId="5829d9b8-e786-4ad8-a93f-c69aa6857d7a" providerId="ADAL" clId="{FBA842A2-5957-49D4-B56B-A65CD2B3FBD5}" dt="2026-09-17T21:58:52.957" v="7334" actId="47"/>
        <pc:sldMkLst>
          <pc:docMk/>
          <pc:sldMk cId="2380680361" sldId="578"/>
        </pc:sldMkLst>
      </pc:sldChg>
      <pc:sldChg chg="modSp add del mod modNotesTx">
        <pc:chgData name="Vickie E Ramirez" userId="5829d9b8-e786-4ad8-a93f-c69aa6857d7a" providerId="ADAL" clId="{FBA842A2-5957-49D4-B56B-A65CD2B3FBD5}" dt="2026-09-17T21:58:52.957" v="7334" actId="47"/>
        <pc:sldMkLst>
          <pc:docMk/>
          <pc:sldMk cId="3593793910" sldId="579"/>
        </pc:sldMkLst>
      </pc:sldChg>
      <pc:sldChg chg="add del ord modNotesTx">
        <pc:chgData name="Vickie E Ramirez" userId="5829d9b8-e786-4ad8-a93f-c69aa6857d7a" providerId="ADAL" clId="{FBA842A2-5957-49D4-B56B-A65CD2B3FBD5}" dt="2026-09-17T21:58:52.957" v="7334" actId="47"/>
        <pc:sldMkLst>
          <pc:docMk/>
          <pc:sldMk cId="2058779963" sldId="580"/>
        </pc:sldMkLst>
      </pc:sldChg>
      <pc:sldChg chg="addSp modSp add del mod modNotesTx">
        <pc:chgData name="Vickie E Ramirez" userId="5829d9b8-e786-4ad8-a93f-c69aa6857d7a" providerId="ADAL" clId="{FBA842A2-5957-49D4-B56B-A65CD2B3FBD5}" dt="2026-09-17T21:58:52.957" v="7334" actId="47"/>
        <pc:sldMkLst>
          <pc:docMk/>
          <pc:sldMk cId="1038733419" sldId="583"/>
        </pc:sldMkLst>
      </pc:sldChg>
      <pc:sldChg chg="addSp delSp modSp add del mod modNotesTx">
        <pc:chgData name="Vickie E Ramirez" userId="5829d9b8-e786-4ad8-a93f-c69aa6857d7a" providerId="ADAL" clId="{FBA842A2-5957-49D4-B56B-A65CD2B3FBD5}" dt="2026-09-17T21:58:52.957" v="7334" actId="47"/>
        <pc:sldMkLst>
          <pc:docMk/>
          <pc:sldMk cId="1456310061" sldId="584"/>
        </pc:sldMkLst>
      </pc:sldChg>
      <pc:sldChg chg="add del ord">
        <pc:chgData name="Vickie E Ramirez" userId="5829d9b8-e786-4ad8-a93f-c69aa6857d7a" providerId="ADAL" clId="{FBA842A2-5957-49D4-B56B-A65CD2B3FBD5}" dt="2026-09-17T21:58:52.957" v="7334" actId="47"/>
        <pc:sldMkLst>
          <pc:docMk/>
          <pc:sldMk cId="3175451277" sldId="585"/>
        </pc:sldMkLst>
      </pc:sldChg>
      <pc:sldChg chg="add del">
        <pc:chgData name="Vickie E Ramirez" userId="5829d9b8-e786-4ad8-a93f-c69aa6857d7a" providerId="ADAL" clId="{FBA842A2-5957-49D4-B56B-A65CD2B3FBD5}" dt="2026-09-17T21:58:52.957" v="7334" actId="47"/>
        <pc:sldMkLst>
          <pc:docMk/>
          <pc:sldMk cId="1451411063" sldId="586"/>
        </pc:sldMkLst>
      </pc:sldChg>
      <pc:sldChg chg="addSp delSp modSp add del mod modNotesTx">
        <pc:chgData name="Vickie E Ramirez" userId="5829d9b8-e786-4ad8-a93f-c69aa6857d7a" providerId="ADAL" clId="{FBA842A2-5957-49D4-B56B-A65CD2B3FBD5}" dt="2026-09-17T21:58:52.957" v="7334" actId="47"/>
        <pc:sldMkLst>
          <pc:docMk/>
          <pc:sldMk cId="3913610030" sldId="587"/>
        </pc:sldMkLst>
        <pc:spChg chg="del mod">
          <ac:chgData name="Vickie E Ramirez" userId="5829d9b8-e786-4ad8-a93f-c69aa6857d7a" providerId="ADAL" clId="{FBA842A2-5957-49D4-B56B-A65CD2B3FBD5}" dt="2026-09-16T00:04:42.088" v="7151" actId="478"/>
          <ac:spMkLst>
            <pc:docMk/>
            <pc:sldMk cId="3913610030" sldId="587"/>
            <ac:spMk id="3" creationId="{DB861572-E176-69D9-2630-E2C9393B868A}"/>
          </ac:spMkLst>
        </pc:spChg>
        <pc:spChg chg="add del mod">
          <ac:chgData name="Vickie E Ramirez" userId="5829d9b8-e786-4ad8-a93f-c69aa6857d7a" providerId="ADAL" clId="{FBA842A2-5957-49D4-B56B-A65CD2B3FBD5}" dt="2026-09-16T00:04:45.510" v="7152" actId="478"/>
          <ac:spMkLst>
            <pc:docMk/>
            <pc:sldMk cId="3913610030" sldId="587"/>
            <ac:spMk id="6" creationId="{BC5276E4-F75A-65CD-5005-754DB0F3CD40}"/>
          </ac:spMkLst>
        </pc:spChg>
        <pc:graphicFrameChg chg="add mod">
          <ac:chgData name="Vickie E Ramirez" userId="5829d9b8-e786-4ad8-a93f-c69aa6857d7a" providerId="ADAL" clId="{FBA842A2-5957-49D4-B56B-A65CD2B3FBD5}" dt="2026-09-16T00:04:55.965" v="7155"/>
          <ac:graphicFrameMkLst>
            <pc:docMk/>
            <pc:sldMk cId="3913610030" sldId="587"/>
            <ac:graphicFrameMk id="8" creationId="{9241AF59-94CD-2D66-A121-58FA7FD46E28}"/>
          </ac:graphicFrameMkLst>
        </pc:graphicFrameChg>
        <pc:picChg chg="del">
          <ac:chgData name="Vickie E Ramirez" userId="5829d9b8-e786-4ad8-a93f-c69aa6857d7a" providerId="ADAL" clId="{FBA842A2-5957-49D4-B56B-A65CD2B3FBD5}" dt="2026-09-16T00:04:47.119" v="7153" actId="478"/>
          <ac:picMkLst>
            <pc:docMk/>
            <pc:sldMk cId="3913610030" sldId="587"/>
            <ac:picMk id="7" creationId="{A9645E59-3C5E-55C6-7F80-E55290C2C4F3}"/>
          </ac:picMkLst>
        </pc:picChg>
      </pc:sldChg>
      <pc:sldChg chg="addSp modSp add del mod">
        <pc:chgData name="Vickie E Ramirez" userId="5829d9b8-e786-4ad8-a93f-c69aa6857d7a" providerId="ADAL" clId="{FBA842A2-5957-49D4-B56B-A65CD2B3FBD5}" dt="2026-09-17T21:58:52.957" v="7334" actId="47"/>
        <pc:sldMkLst>
          <pc:docMk/>
          <pc:sldMk cId="2935707699" sldId="588"/>
        </pc:sldMkLst>
        <pc:spChg chg="mod">
          <ac:chgData name="Vickie E Ramirez" userId="5829d9b8-e786-4ad8-a93f-c69aa6857d7a" providerId="ADAL" clId="{FBA842A2-5957-49D4-B56B-A65CD2B3FBD5}" dt="2026-09-16T00:38:40.451" v="7189" actId="13926"/>
          <ac:spMkLst>
            <pc:docMk/>
            <pc:sldMk cId="2935707699" sldId="588"/>
            <ac:spMk id="3" creationId="{1C2275CD-5E83-08D7-660F-A33698570B9E}"/>
          </ac:spMkLst>
        </pc:spChg>
        <pc:graphicFrameChg chg="add mod">
          <ac:chgData name="Vickie E Ramirez" userId="5829d9b8-e786-4ad8-a93f-c69aa6857d7a" providerId="ADAL" clId="{FBA842A2-5957-49D4-B56B-A65CD2B3FBD5}" dt="2026-09-16T00:38:36.598" v="7188" actId="1076"/>
          <ac:graphicFrameMkLst>
            <pc:docMk/>
            <pc:sldMk cId="2935707699" sldId="588"/>
            <ac:graphicFrameMk id="6" creationId="{2D804999-9C2D-A13B-B377-021B995092B1}"/>
          </ac:graphicFrameMkLst>
        </pc:graphicFrameChg>
      </pc:sldChg>
      <pc:sldChg chg="addSp modSp add del mod">
        <pc:chgData name="Vickie E Ramirez" userId="5829d9b8-e786-4ad8-a93f-c69aa6857d7a" providerId="ADAL" clId="{FBA842A2-5957-49D4-B56B-A65CD2B3FBD5}" dt="2026-09-17T21:58:52.957" v="7334" actId="47"/>
        <pc:sldMkLst>
          <pc:docMk/>
          <pc:sldMk cId="1990830414" sldId="589"/>
        </pc:sldMkLst>
        <pc:spChg chg="mod">
          <ac:chgData name="Vickie E Ramirez" userId="5829d9b8-e786-4ad8-a93f-c69aa6857d7a" providerId="ADAL" clId="{FBA842A2-5957-49D4-B56B-A65CD2B3FBD5}" dt="2026-09-16T00:41:29.544" v="7238" actId="13926"/>
          <ac:spMkLst>
            <pc:docMk/>
            <pc:sldMk cId="1990830414" sldId="589"/>
            <ac:spMk id="5" creationId="{64F32C64-777E-3526-62CC-4D60DDDD0670}"/>
          </ac:spMkLst>
        </pc:spChg>
        <pc:graphicFrameChg chg="add mod">
          <ac:chgData name="Vickie E Ramirez" userId="5829d9b8-e786-4ad8-a93f-c69aa6857d7a" providerId="ADAL" clId="{FBA842A2-5957-49D4-B56B-A65CD2B3FBD5}" dt="2026-09-16T00:41:26.051" v="7237" actId="1076"/>
          <ac:graphicFrameMkLst>
            <pc:docMk/>
            <pc:sldMk cId="1990830414" sldId="589"/>
            <ac:graphicFrameMk id="6" creationId="{E197907C-B7BA-9126-991F-860A0BEBE8C3}"/>
          </ac:graphicFrameMkLst>
        </pc:graphicFrameChg>
        <pc:picChg chg="mod">
          <ac:chgData name="Vickie E Ramirez" userId="5829d9b8-e786-4ad8-a93f-c69aa6857d7a" providerId="ADAL" clId="{FBA842A2-5957-49D4-B56B-A65CD2B3FBD5}" dt="2026-09-16T00:41:11.580" v="7235" actId="29295"/>
          <ac:picMkLst>
            <pc:docMk/>
            <pc:sldMk cId="1990830414" sldId="589"/>
            <ac:picMk id="9" creationId="{B576909F-F3B6-3DEE-090C-81E5E28610D6}"/>
          </ac:picMkLst>
        </pc:picChg>
      </pc:sldChg>
      <pc:sldChg chg="addSp delSp modSp add del mod">
        <pc:chgData name="Vickie E Ramirez" userId="5829d9b8-e786-4ad8-a93f-c69aa6857d7a" providerId="ADAL" clId="{FBA842A2-5957-49D4-B56B-A65CD2B3FBD5}" dt="2026-09-17T21:58:52.957" v="7334" actId="47"/>
        <pc:sldMkLst>
          <pc:docMk/>
          <pc:sldMk cId="2892119251" sldId="590"/>
        </pc:sldMkLst>
        <pc:spChg chg="mod">
          <ac:chgData name="Vickie E Ramirez" userId="5829d9b8-e786-4ad8-a93f-c69aa6857d7a" providerId="ADAL" clId="{FBA842A2-5957-49D4-B56B-A65CD2B3FBD5}" dt="2026-09-16T14:46:47.407" v="7243" actId="13926"/>
          <ac:spMkLst>
            <pc:docMk/>
            <pc:sldMk cId="2892119251" sldId="590"/>
            <ac:spMk id="8" creationId="{3C05FA7B-F799-99AA-67D1-02A01A8F0580}"/>
          </ac:spMkLst>
        </pc:spChg>
        <pc:picChg chg="del">
          <ac:chgData name="Vickie E Ramirez" userId="5829d9b8-e786-4ad8-a93f-c69aa6857d7a" providerId="ADAL" clId="{FBA842A2-5957-49D4-B56B-A65CD2B3FBD5}" dt="2026-09-16T14:45:44.766" v="7240" actId="478"/>
          <ac:picMkLst>
            <pc:docMk/>
            <pc:sldMk cId="2892119251" sldId="590"/>
            <ac:picMk id="3" creationId="{F4341B74-4863-3A8D-5D11-BF9A4F04423B}"/>
          </ac:picMkLst>
        </pc:picChg>
        <pc:picChg chg="add">
          <ac:chgData name="Vickie E Ramirez" userId="5829d9b8-e786-4ad8-a93f-c69aa6857d7a" providerId="ADAL" clId="{FBA842A2-5957-49D4-B56B-A65CD2B3FBD5}" dt="2026-09-16T14:45:45.145" v="7241" actId="22"/>
          <ac:picMkLst>
            <pc:docMk/>
            <pc:sldMk cId="2892119251" sldId="590"/>
            <ac:picMk id="6" creationId="{97CC2E96-CEAA-F60E-1E7F-182B11F7638B}"/>
          </ac:picMkLst>
        </pc:picChg>
      </pc:sldChg>
      <pc:sldChg chg="del">
        <pc:chgData name="Vickie E Ramirez" userId="5829d9b8-e786-4ad8-a93f-c69aa6857d7a" providerId="ADAL" clId="{FBA842A2-5957-49D4-B56B-A65CD2B3FBD5}" dt="2026-09-17T21:58:52.957" v="7334" actId="47"/>
        <pc:sldMkLst>
          <pc:docMk/>
          <pc:sldMk cId="2601291380" sldId="591"/>
        </pc:sldMkLst>
      </pc:sldChg>
      <pc:sldChg chg="del">
        <pc:chgData name="Vickie E Ramirez" userId="5829d9b8-e786-4ad8-a93f-c69aa6857d7a" providerId="ADAL" clId="{FBA842A2-5957-49D4-B56B-A65CD2B3FBD5}" dt="2026-09-17T21:58:52.957" v="7334" actId="47"/>
        <pc:sldMkLst>
          <pc:docMk/>
          <pc:sldMk cId="2671467583" sldId="592"/>
        </pc:sldMkLst>
      </pc:sldChg>
      <pc:sldChg chg="del">
        <pc:chgData name="Vickie E Ramirez" userId="5829d9b8-e786-4ad8-a93f-c69aa6857d7a" providerId="ADAL" clId="{FBA842A2-5957-49D4-B56B-A65CD2B3FBD5}" dt="2026-09-17T21:58:52.957" v="7334" actId="47"/>
        <pc:sldMkLst>
          <pc:docMk/>
          <pc:sldMk cId="964401521" sldId="594"/>
        </pc:sldMkLst>
      </pc:sldChg>
      <pc:sldMasterChg chg="delSldLayout">
        <pc:chgData name="Vickie E Ramirez" userId="5829d9b8-e786-4ad8-a93f-c69aa6857d7a" providerId="ADAL" clId="{FBA842A2-5957-49D4-B56B-A65CD2B3FBD5}" dt="2026-09-17T21:56:58.681" v="7331" actId="47"/>
        <pc:sldMasterMkLst>
          <pc:docMk/>
          <pc:sldMasterMk cId="1804289383" sldId="2147483648"/>
        </pc:sldMasterMkLst>
        <pc:sldLayoutChg chg="del">
          <pc:chgData name="Vickie E Ramirez" userId="5829d9b8-e786-4ad8-a93f-c69aa6857d7a" providerId="ADAL" clId="{FBA842A2-5957-49D4-B56B-A65CD2B3FBD5}" dt="2026-09-17T21:56:58.681" v="7331" actId="47"/>
          <pc:sldLayoutMkLst>
            <pc:docMk/>
            <pc:sldMasterMk cId="1804289383" sldId="2147483648"/>
            <pc:sldLayoutMk cId="3013949477" sldId="2147483661"/>
          </pc:sldLayoutMkLst>
        </pc:sldLayoutChg>
      </pc:sldMasterChg>
    </pc:docChg>
  </pc:docChgLst>
  <pc:docChgLst>
    <pc:chgData name="Vickie E Ramirez" userId="S::ramirezv@uw.edu::5829d9b8-e786-4ad8-a93f-c69aa6857d7a" providerId="AD" clId="Web-{FB6E409E-F0BC-7122-8D12-B1136EB75F32}"/>
    <pc:docChg chg="addSld delSld modSld sldOrd">
      <pc:chgData name="Vickie E Ramirez" userId="S::ramirezv@uw.edu::5829d9b8-e786-4ad8-a93f-c69aa6857d7a" providerId="AD" clId="Web-{FB6E409E-F0BC-7122-8D12-B1136EB75F32}" dt="2026-09-17T21:44:58.768" v="683"/>
      <pc:docMkLst>
        <pc:docMk/>
      </pc:docMkLst>
      <pc:sldChg chg="modTransition delAnim">
        <pc:chgData name="Vickie E Ramirez" userId="S::ramirezv@uw.edu::5829d9b8-e786-4ad8-a93f-c69aa6857d7a" providerId="AD" clId="Web-{FB6E409E-F0BC-7122-8D12-B1136EB75F32}" dt="2026-09-17T21:44:54.456" v="682"/>
        <pc:sldMkLst>
          <pc:docMk/>
          <pc:sldMk cId="3711630160" sldId="278"/>
        </pc:sldMkLst>
      </pc:sldChg>
      <pc:sldChg chg="modSp">
        <pc:chgData name="Vickie E Ramirez" userId="S::ramirezv@uw.edu::5829d9b8-e786-4ad8-a93f-c69aa6857d7a" providerId="AD" clId="Web-{FB6E409E-F0BC-7122-8D12-B1136EB75F32}" dt="2026-09-17T20:41:40.947" v="33" actId="1076"/>
        <pc:sldMkLst>
          <pc:docMk/>
          <pc:sldMk cId="693553559" sldId="434"/>
        </pc:sldMkLst>
        <pc:graphicFrameChg chg="mod modGraphic">
          <ac:chgData name="Vickie E Ramirez" userId="S::ramirezv@uw.edu::5829d9b8-e786-4ad8-a93f-c69aa6857d7a" providerId="AD" clId="Web-{FB6E409E-F0BC-7122-8D12-B1136EB75F32}" dt="2026-09-17T20:41:29.744" v="32"/>
          <ac:graphicFrameMkLst>
            <pc:docMk/>
            <pc:sldMk cId="693553559" sldId="434"/>
            <ac:graphicFrameMk id="4" creationId="{5230A5B6-BF28-1EF3-E462-C4FE56211B84}"/>
          </ac:graphicFrameMkLst>
        </pc:graphicFrameChg>
        <pc:picChg chg="mod">
          <ac:chgData name="Vickie E Ramirez" userId="S::ramirezv@uw.edu::5829d9b8-e786-4ad8-a93f-c69aa6857d7a" providerId="AD" clId="Web-{FB6E409E-F0BC-7122-8D12-B1136EB75F32}" dt="2026-09-17T20:41:40.947" v="33" actId="1076"/>
          <ac:picMkLst>
            <pc:docMk/>
            <pc:sldMk cId="693553559" sldId="434"/>
            <ac:picMk id="6" creationId="{9A371230-4190-AC72-CC6B-586A64E49D49}"/>
          </ac:picMkLst>
        </pc:picChg>
      </pc:sldChg>
      <pc:sldChg chg="delSp">
        <pc:chgData name="Vickie E Ramirez" userId="S::ramirezv@uw.edu::5829d9b8-e786-4ad8-a93f-c69aa6857d7a" providerId="AD" clId="Web-{FB6E409E-F0BC-7122-8D12-B1136EB75F32}" dt="2026-09-17T20:36:16.984" v="1"/>
        <pc:sldMkLst>
          <pc:docMk/>
          <pc:sldMk cId="846703290" sldId="446"/>
        </pc:sldMkLst>
        <pc:spChg chg="del">
          <ac:chgData name="Vickie E Ramirez" userId="S::ramirezv@uw.edu::5829d9b8-e786-4ad8-a93f-c69aa6857d7a" providerId="AD" clId="Web-{FB6E409E-F0BC-7122-8D12-B1136EB75F32}" dt="2026-09-17T20:36:16.984" v="1"/>
          <ac:spMkLst>
            <pc:docMk/>
            <pc:sldMk cId="846703290" sldId="446"/>
            <ac:spMk id="8" creationId="{66679D73-29EF-5BBC-541C-926CE93A45FF}"/>
          </ac:spMkLst>
        </pc:spChg>
      </pc:sldChg>
      <pc:sldChg chg="delSp">
        <pc:chgData name="Vickie E Ramirez" userId="S::ramirezv@uw.edu::5829d9b8-e786-4ad8-a93f-c69aa6857d7a" providerId="AD" clId="Web-{FB6E409E-F0BC-7122-8D12-B1136EB75F32}" dt="2026-09-17T20:36:09.750" v="0"/>
        <pc:sldMkLst>
          <pc:docMk/>
          <pc:sldMk cId="2988258556" sldId="484"/>
        </pc:sldMkLst>
        <pc:spChg chg="del">
          <ac:chgData name="Vickie E Ramirez" userId="S::ramirezv@uw.edu::5829d9b8-e786-4ad8-a93f-c69aa6857d7a" providerId="AD" clId="Web-{FB6E409E-F0BC-7122-8D12-B1136EB75F32}" dt="2026-09-17T20:36:09.750" v="0"/>
          <ac:spMkLst>
            <pc:docMk/>
            <pc:sldMk cId="2988258556" sldId="484"/>
            <ac:spMk id="8" creationId="{B0E855A2-1509-05ED-C01B-7C3E30A500EB}"/>
          </ac:spMkLst>
        </pc:spChg>
      </pc:sldChg>
      <pc:sldChg chg="delSp modSp">
        <pc:chgData name="Vickie E Ramirez" userId="S::ramirezv@uw.edu::5829d9b8-e786-4ad8-a93f-c69aa6857d7a" providerId="AD" clId="Web-{FB6E409E-F0BC-7122-8D12-B1136EB75F32}" dt="2026-09-17T20:54:41.222" v="63" actId="1076"/>
        <pc:sldMkLst>
          <pc:docMk/>
          <pc:sldMk cId="528040338" sldId="488"/>
        </pc:sldMkLst>
        <pc:spChg chg="del">
          <ac:chgData name="Vickie E Ramirez" userId="S::ramirezv@uw.edu::5829d9b8-e786-4ad8-a93f-c69aa6857d7a" providerId="AD" clId="Web-{FB6E409E-F0BC-7122-8D12-B1136EB75F32}" dt="2026-09-17T20:36:34" v="2"/>
          <ac:spMkLst>
            <pc:docMk/>
            <pc:sldMk cId="528040338" sldId="488"/>
            <ac:spMk id="5" creationId="{F4A46117-9BB6-69E6-8F77-944BD4ED4172}"/>
          </ac:spMkLst>
        </pc:spChg>
        <pc:spChg chg="mod">
          <ac:chgData name="Vickie E Ramirez" userId="S::ramirezv@uw.edu::5829d9b8-e786-4ad8-a93f-c69aa6857d7a" providerId="AD" clId="Web-{FB6E409E-F0BC-7122-8D12-B1136EB75F32}" dt="2026-09-17T20:54:41.222" v="63" actId="1076"/>
          <ac:spMkLst>
            <pc:docMk/>
            <pc:sldMk cId="528040338" sldId="488"/>
            <ac:spMk id="21" creationId="{ECD74EF2-D9AF-38EB-B890-3F292AD5089F}"/>
          </ac:spMkLst>
        </pc:spChg>
      </pc:sldChg>
      <pc:sldChg chg="modSp">
        <pc:chgData name="Vickie E Ramirez" userId="S::ramirezv@uw.edu::5829d9b8-e786-4ad8-a93f-c69aa6857d7a" providerId="AD" clId="Web-{FB6E409E-F0BC-7122-8D12-B1136EB75F32}" dt="2026-09-17T20:41:59.839" v="39"/>
        <pc:sldMkLst>
          <pc:docMk/>
          <pc:sldMk cId="1552433314" sldId="498"/>
        </pc:sldMkLst>
        <pc:graphicFrameChg chg="mod modGraphic">
          <ac:chgData name="Vickie E Ramirez" userId="S::ramirezv@uw.edu::5829d9b8-e786-4ad8-a93f-c69aa6857d7a" providerId="AD" clId="Web-{FB6E409E-F0BC-7122-8D12-B1136EB75F32}" dt="2026-09-17T20:41:59.839" v="39"/>
          <ac:graphicFrameMkLst>
            <pc:docMk/>
            <pc:sldMk cId="1552433314" sldId="498"/>
            <ac:graphicFrameMk id="8" creationId="{ABBA1BB8-11BB-84B2-3852-5E0F5F1EA368}"/>
          </ac:graphicFrameMkLst>
        </pc:graphicFrameChg>
      </pc:sldChg>
      <pc:sldChg chg="modSp">
        <pc:chgData name="Vickie E Ramirez" userId="S::ramirezv@uw.edu::5829d9b8-e786-4ad8-a93f-c69aa6857d7a" providerId="AD" clId="Web-{FB6E409E-F0BC-7122-8D12-B1136EB75F32}" dt="2026-09-17T20:47:27.427" v="57"/>
        <pc:sldMkLst>
          <pc:docMk/>
          <pc:sldMk cId="3521864383" sldId="504"/>
        </pc:sldMkLst>
        <pc:graphicFrameChg chg="mod modGraphic">
          <ac:chgData name="Vickie E Ramirez" userId="S::ramirezv@uw.edu::5829d9b8-e786-4ad8-a93f-c69aa6857d7a" providerId="AD" clId="Web-{FB6E409E-F0BC-7122-8D12-B1136EB75F32}" dt="2026-09-17T20:47:27.427" v="57"/>
          <ac:graphicFrameMkLst>
            <pc:docMk/>
            <pc:sldMk cId="3521864383" sldId="504"/>
            <ac:graphicFrameMk id="4" creationId="{04EBA07D-002D-9DCA-9F14-A0FB1407A106}"/>
          </ac:graphicFrameMkLst>
        </pc:graphicFrameChg>
      </pc:sldChg>
      <pc:sldChg chg="modSp">
        <pc:chgData name="Vickie E Ramirez" userId="S::ramirezv@uw.edu::5829d9b8-e786-4ad8-a93f-c69aa6857d7a" providerId="AD" clId="Web-{FB6E409E-F0BC-7122-8D12-B1136EB75F32}" dt="2026-09-17T21:01:24.859" v="65"/>
        <pc:sldMkLst>
          <pc:docMk/>
          <pc:sldMk cId="332368010" sldId="507"/>
        </pc:sldMkLst>
        <pc:graphicFrameChg chg="mod modGraphic">
          <ac:chgData name="Vickie E Ramirez" userId="S::ramirezv@uw.edu::5829d9b8-e786-4ad8-a93f-c69aa6857d7a" providerId="AD" clId="Web-{FB6E409E-F0BC-7122-8D12-B1136EB75F32}" dt="2026-09-17T21:01:24.859" v="65"/>
          <ac:graphicFrameMkLst>
            <pc:docMk/>
            <pc:sldMk cId="332368010" sldId="507"/>
            <ac:graphicFrameMk id="6" creationId="{F61AA139-6A26-29DD-BD01-31CC7111458A}"/>
          </ac:graphicFrameMkLst>
        </pc:graphicFrameChg>
      </pc:sldChg>
      <pc:sldChg chg="modSp">
        <pc:chgData name="Vickie E Ramirez" userId="S::ramirezv@uw.edu::5829d9b8-e786-4ad8-a93f-c69aa6857d7a" providerId="AD" clId="Web-{FB6E409E-F0BC-7122-8D12-B1136EB75F32}" dt="2026-09-17T21:08:06.450" v="178"/>
        <pc:sldMkLst>
          <pc:docMk/>
          <pc:sldMk cId="4070244495" sldId="522"/>
        </pc:sldMkLst>
        <pc:graphicFrameChg chg="mod modGraphic">
          <ac:chgData name="Vickie E Ramirez" userId="S::ramirezv@uw.edu::5829d9b8-e786-4ad8-a93f-c69aa6857d7a" providerId="AD" clId="Web-{FB6E409E-F0BC-7122-8D12-B1136EB75F32}" dt="2026-09-17T21:08:06.450" v="178"/>
          <ac:graphicFrameMkLst>
            <pc:docMk/>
            <pc:sldMk cId="4070244495" sldId="522"/>
            <ac:graphicFrameMk id="5" creationId="{65F65B5D-5B90-0EAA-5A0B-09D357ED4CE1}"/>
          </ac:graphicFrameMkLst>
        </pc:graphicFrameChg>
      </pc:sldChg>
      <pc:sldChg chg="modSp">
        <pc:chgData name="Vickie E Ramirez" userId="S::ramirezv@uw.edu::5829d9b8-e786-4ad8-a93f-c69aa6857d7a" providerId="AD" clId="Web-{FB6E409E-F0BC-7122-8D12-B1136EB75F32}" dt="2026-09-17T21:10:33.876" v="183" actId="20577"/>
        <pc:sldMkLst>
          <pc:docMk/>
          <pc:sldMk cId="1789739420" sldId="524"/>
        </pc:sldMkLst>
        <pc:spChg chg="mod">
          <ac:chgData name="Vickie E Ramirez" userId="S::ramirezv@uw.edu::5829d9b8-e786-4ad8-a93f-c69aa6857d7a" providerId="AD" clId="Web-{FB6E409E-F0BC-7122-8D12-B1136EB75F32}" dt="2026-09-17T21:10:33.876" v="183" actId="20577"/>
          <ac:spMkLst>
            <pc:docMk/>
            <pc:sldMk cId="1789739420" sldId="524"/>
            <ac:spMk id="3" creationId="{BBB30D55-DFA3-E9C3-4601-29F520647886}"/>
          </ac:spMkLst>
        </pc:spChg>
      </pc:sldChg>
      <pc:sldChg chg="addSp delSp modSp ord">
        <pc:chgData name="Vickie E Ramirez" userId="S::ramirezv@uw.edu::5829d9b8-e786-4ad8-a93f-c69aa6857d7a" providerId="AD" clId="Web-{FB6E409E-F0BC-7122-8D12-B1136EB75F32}" dt="2026-09-17T21:20:51.114" v="514" actId="1076"/>
        <pc:sldMkLst>
          <pc:docMk/>
          <pc:sldMk cId="3399948186" sldId="529"/>
        </pc:sldMkLst>
        <pc:spChg chg="mod">
          <ac:chgData name="Vickie E Ramirez" userId="S::ramirezv@uw.edu::5829d9b8-e786-4ad8-a93f-c69aa6857d7a" providerId="AD" clId="Web-{FB6E409E-F0BC-7122-8D12-B1136EB75F32}" dt="2026-09-17T21:20:51.114" v="514" actId="1076"/>
          <ac:spMkLst>
            <pc:docMk/>
            <pc:sldMk cId="3399948186" sldId="529"/>
            <ac:spMk id="2" creationId="{4350AAF7-148B-90DD-5115-D1021C4A52F2}"/>
          </ac:spMkLst>
        </pc:spChg>
        <pc:picChg chg="del">
          <ac:chgData name="Vickie E Ramirez" userId="S::ramirezv@uw.edu::5829d9b8-e786-4ad8-a93f-c69aa6857d7a" providerId="AD" clId="Web-{FB6E409E-F0BC-7122-8D12-B1136EB75F32}" dt="2026-09-17T21:17:36.874" v="467"/>
          <ac:picMkLst>
            <pc:docMk/>
            <pc:sldMk cId="3399948186" sldId="529"/>
            <ac:picMk id="3" creationId="{969691F8-A770-F848-90F4-7F5BA26DAF92}"/>
          </ac:picMkLst>
        </pc:picChg>
        <pc:picChg chg="add mod">
          <ac:chgData name="Vickie E Ramirez" userId="S::ramirezv@uw.edu::5829d9b8-e786-4ad8-a93f-c69aa6857d7a" providerId="AD" clId="Web-{FB6E409E-F0BC-7122-8D12-B1136EB75F32}" dt="2026-09-17T21:17:57.843" v="472" actId="1076"/>
          <ac:picMkLst>
            <pc:docMk/>
            <pc:sldMk cId="3399948186" sldId="529"/>
            <ac:picMk id="5" creationId="{528CC60E-A998-AD5F-14C9-1AF394649C52}"/>
          </ac:picMkLst>
        </pc:picChg>
      </pc:sldChg>
      <pc:sldChg chg="ord">
        <pc:chgData name="Vickie E Ramirez" userId="S::ramirezv@uw.edu::5829d9b8-e786-4ad8-a93f-c69aa6857d7a" providerId="AD" clId="Web-{FB6E409E-F0BC-7122-8D12-B1136EB75F32}" dt="2026-09-17T21:27:20.970" v="535"/>
        <pc:sldMkLst>
          <pc:docMk/>
          <pc:sldMk cId="2831785980" sldId="530"/>
        </pc:sldMkLst>
      </pc:sldChg>
      <pc:sldChg chg="modSp">
        <pc:chgData name="Vickie E Ramirez" userId="S::ramirezv@uw.edu::5829d9b8-e786-4ad8-a93f-c69aa6857d7a" providerId="AD" clId="Web-{FB6E409E-F0BC-7122-8D12-B1136EB75F32}" dt="2026-09-17T21:23:44.619" v="532"/>
        <pc:sldMkLst>
          <pc:docMk/>
          <pc:sldMk cId="3083626566" sldId="532"/>
        </pc:sldMkLst>
        <pc:graphicFrameChg chg="mod modGraphic">
          <ac:chgData name="Vickie E Ramirez" userId="S::ramirezv@uw.edu::5829d9b8-e786-4ad8-a93f-c69aa6857d7a" providerId="AD" clId="Web-{FB6E409E-F0BC-7122-8D12-B1136EB75F32}" dt="2026-09-17T21:23:44.619" v="532"/>
          <ac:graphicFrameMkLst>
            <pc:docMk/>
            <pc:sldMk cId="3083626566" sldId="532"/>
            <ac:graphicFrameMk id="5" creationId="{21A71023-0D6E-96C3-75CD-E89B68F1293C}"/>
          </ac:graphicFrameMkLst>
        </pc:graphicFrameChg>
      </pc:sldChg>
      <pc:sldChg chg="delSp">
        <pc:chgData name="Vickie E Ramirez" userId="S::ramirezv@uw.edu::5829d9b8-e786-4ad8-a93f-c69aa6857d7a" providerId="AD" clId="Web-{FB6E409E-F0BC-7122-8D12-B1136EB75F32}" dt="2026-09-17T21:24:02.917" v="533"/>
        <pc:sldMkLst>
          <pc:docMk/>
          <pc:sldMk cId="2004266220" sldId="542"/>
        </pc:sldMkLst>
        <pc:spChg chg="del">
          <ac:chgData name="Vickie E Ramirez" userId="S::ramirezv@uw.edu::5829d9b8-e786-4ad8-a93f-c69aa6857d7a" providerId="AD" clId="Web-{FB6E409E-F0BC-7122-8D12-B1136EB75F32}" dt="2026-09-17T21:24:02.917" v="533"/>
          <ac:spMkLst>
            <pc:docMk/>
            <pc:sldMk cId="2004266220" sldId="542"/>
            <ac:spMk id="3" creationId="{632E4C66-AC8F-1B7E-2933-198C05EA7C80}"/>
          </ac:spMkLst>
        </pc:spChg>
      </pc:sldChg>
      <pc:sldChg chg="delSp modSp">
        <pc:chgData name="Vickie E Ramirez" userId="S::ramirezv@uw.edu::5829d9b8-e786-4ad8-a93f-c69aa6857d7a" providerId="AD" clId="Web-{FB6E409E-F0BC-7122-8D12-B1136EB75F32}" dt="2026-09-17T21:32:37.995" v="582"/>
        <pc:sldMkLst>
          <pc:docMk/>
          <pc:sldMk cId="1787313112" sldId="543"/>
        </pc:sldMkLst>
        <pc:spChg chg="del">
          <ac:chgData name="Vickie E Ramirez" userId="S::ramirezv@uw.edu::5829d9b8-e786-4ad8-a93f-c69aa6857d7a" providerId="AD" clId="Web-{FB6E409E-F0BC-7122-8D12-B1136EB75F32}" dt="2026-09-17T21:24:10.401" v="534"/>
          <ac:spMkLst>
            <pc:docMk/>
            <pc:sldMk cId="1787313112" sldId="543"/>
            <ac:spMk id="3" creationId="{205F8E18-7F2D-9224-BE2D-D585BC52ABED}"/>
          </ac:spMkLst>
        </pc:spChg>
        <pc:graphicFrameChg chg="mod modGraphic">
          <ac:chgData name="Vickie E Ramirez" userId="S::ramirezv@uw.edu::5829d9b8-e786-4ad8-a93f-c69aa6857d7a" providerId="AD" clId="Web-{FB6E409E-F0BC-7122-8D12-B1136EB75F32}" dt="2026-09-17T21:32:37.995" v="582"/>
          <ac:graphicFrameMkLst>
            <pc:docMk/>
            <pc:sldMk cId="1787313112" sldId="543"/>
            <ac:graphicFrameMk id="5" creationId="{AD399FFE-1A17-85B8-CB49-9CCEC486EEAB}"/>
          </ac:graphicFrameMkLst>
        </pc:graphicFrameChg>
      </pc:sldChg>
      <pc:sldChg chg="ord">
        <pc:chgData name="Vickie E Ramirez" userId="S::ramirezv@uw.edu::5829d9b8-e786-4ad8-a93f-c69aa6857d7a" providerId="AD" clId="Web-{FB6E409E-F0BC-7122-8D12-B1136EB75F32}" dt="2026-09-17T21:33:50.576" v="585"/>
        <pc:sldMkLst>
          <pc:docMk/>
          <pc:sldMk cId="3998238627" sldId="546"/>
        </pc:sldMkLst>
      </pc:sldChg>
      <pc:sldChg chg="modSp del">
        <pc:chgData name="Vickie E Ramirez" userId="S::ramirezv@uw.edu::5829d9b8-e786-4ad8-a93f-c69aa6857d7a" providerId="AD" clId="Web-{FB6E409E-F0BC-7122-8D12-B1136EB75F32}" dt="2026-09-17T21:35:01.281" v="591"/>
        <pc:sldMkLst>
          <pc:docMk/>
          <pc:sldMk cId="1896589349" sldId="547"/>
        </pc:sldMkLst>
        <pc:graphicFrameChg chg="mod modGraphic">
          <ac:chgData name="Vickie E Ramirez" userId="S::ramirezv@uw.edu::5829d9b8-e786-4ad8-a93f-c69aa6857d7a" providerId="AD" clId="Web-{FB6E409E-F0BC-7122-8D12-B1136EB75F32}" dt="2026-09-17T21:32:51.668" v="584"/>
          <ac:graphicFrameMkLst>
            <pc:docMk/>
            <pc:sldMk cId="1896589349" sldId="547"/>
            <ac:graphicFrameMk id="5" creationId="{7C002D10-0D72-782B-A383-6B99F3E2A638}"/>
          </ac:graphicFrameMkLst>
        </pc:graphicFrameChg>
      </pc:sldChg>
      <pc:sldChg chg="modSp">
        <pc:chgData name="Vickie E Ramirez" userId="S::ramirezv@uw.edu::5829d9b8-e786-4ad8-a93f-c69aa6857d7a" providerId="AD" clId="Web-{FB6E409E-F0BC-7122-8D12-B1136EB75F32}" dt="2026-09-17T21:36:17.252" v="606" actId="20577"/>
        <pc:sldMkLst>
          <pc:docMk/>
          <pc:sldMk cId="3299687589" sldId="548"/>
        </pc:sldMkLst>
        <pc:spChg chg="mod">
          <ac:chgData name="Vickie E Ramirez" userId="S::ramirezv@uw.edu::5829d9b8-e786-4ad8-a93f-c69aa6857d7a" providerId="AD" clId="Web-{FB6E409E-F0BC-7122-8D12-B1136EB75F32}" dt="2026-09-17T21:36:17.252" v="606" actId="20577"/>
          <ac:spMkLst>
            <pc:docMk/>
            <pc:sldMk cId="3299687589" sldId="548"/>
            <ac:spMk id="2" creationId="{FDF1985E-0AB8-99FE-6BAB-CA8ABD668A72}"/>
          </ac:spMkLst>
        </pc:spChg>
      </pc:sldChg>
      <pc:sldChg chg="del">
        <pc:chgData name="Vickie E Ramirez" userId="S::ramirezv@uw.edu::5829d9b8-e786-4ad8-a93f-c69aa6857d7a" providerId="AD" clId="Web-{FB6E409E-F0BC-7122-8D12-B1136EB75F32}" dt="2026-09-17T21:41:36.590" v="649"/>
        <pc:sldMkLst>
          <pc:docMk/>
          <pc:sldMk cId="1525602098" sldId="550"/>
        </pc:sldMkLst>
      </pc:sldChg>
      <pc:sldChg chg="delSp">
        <pc:chgData name="Vickie E Ramirez" userId="S::ramirezv@uw.edu::5829d9b8-e786-4ad8-a93f-c69aa6857d7a" providerId="AD" clId="Web-{FB6E409E-F0BC-7122-8D12-B1136EB75F32}" dt="2026-09-17T21:42:30.795" v="654"/>
        <pc:sldMkLst>
          <pc:docMk/>
          <pc:sldMk cId="1177724171" sldId="553"/>
        </pc:sldMkLst>
        <pc:spChg chg="del">
          <ac:chgData name="Vickie E Ramirez" userId="S::ramirezv@uw.edu::5829d9b8-e786-4ad8-a93f-c69aa6857d7a" providerId="AD" clId="Web-{FB6E409E-F0BC-7122-8D12-B1136EB75F32}" dt="2026-09-17T21:42:30.795" v="654"/>
          <ac:spMkLst>
            <pc:docMk/>
            <pc:sldMk cId="1177724171" sldId="553"/>
            <ac:spMk id="6" creationId="{9D940EC9-9449-E27F-9FDA-CB9F63615840}"/>
          </ac:spMkLst>
        </pc:spChg>
      </pc:sldChg>
      <pc:sldChg chg="modSp">
        <pc:chgData name="Vickie E Ramirez" userId="S::ramirezv@uw.edu::5829d9b8-e786-4ad8-a93f-c69aa6857d7a" providerId="AD" clId="Web-{FB6E409E-F0BC-7122-8D12-B1136EB75F32}" dt="2026-09-17T21:43:11.953" v="680"/>
        <pc:sldMkLst>
          <pc:docMk/>
          <pc:sldMk cId="698452351" sldId="554"/>
        </pc:sldMkLst>
        <pc:graphicFrameChg chg="mod modGraphic">
          <ac:chgData name="Vickie E Ramirez" userId="S::ramirezv@uw.edu::5829d9b8-e786-4ad8-a93f-c69aa6857d7a" providerId="AD" clId="Web-{FB6E409E-F0BC-7122-8D12-B1136EB75F32}" dt="2026-09-17T21:43:11.953" v="680"/>
          <ac:graphicFrameMkLst>
            <pc:docMk/>
            <pc:sldMk cId="698452351" sldId="554"/>
            <ac:graphicFrameMk id="3" creationId="{F21155B2-7593-224A-652A-736AA0B604E0}"/>
          </ac:graphicFrameMkLst>
        </pc:graphicFrameChg>
      </pc:sldChg>
      <pc:sldChg chg="modSp">
        <pc:chgData name="Vickie E Ramirez" userId="S::ramirezv@uw.edu::5829d9b8-e786-4ad8-a93f-c69aa6857d7a" providerId="AD" clId="Web-{FB6E409E-F0BC-7122-8D12-B1136EB75F32}" dt="2026-09-17T21:43:32.547" v="681" actId="20577"/>
        <pc:sldMkLst>
          <pc:docMk/>
          <pc:sldMk cId="1914598283" sldId="555"/>
        </pc:sldMkLst>
        <pc:spChg chg="mod">
          <ac:chgData name="Vickie E Ramirez" userId="S::ramirezv@uw.edu::5829d9b8-e786-4ad8-a93f-c69aa6857d7a" providerId="AD" clId="Web-{FB6E409E-F0BC-7122-8D12-B1136EB75F32}" dt="2026-09-17T21:43:32.547" v="681" actId="20577"/>
          <ac:spMkLst>
            <pc:docMk/>
            <pc:sldMk cId="1914598283" sldId="555"/>
            <ac:spMk id="2" creationId="{E9DC2373-34CD-A6AF-1B96-3BBD37841A75}"/>
          </ac:spMkLst>
        </pc:spChg>
      </pc:sldChg>
      <pc:sldChg chg="addSp delSp modSp">
        <pc:chgData name="Vickie E Ramirez" userId="S::ramirezv@uw.edu::5829d9b8-e786-4ad8-a93f-c69aa6857d7a" providerId="AD" clId="Web-{FB6E409E-F0BC-7122-8D12-B1136EB75F32}" dt="2026-09-17T20:50:42.339" v="60"/>
        <pc:sldMkLst>
          <pc:docMk/>
          <pc:sldMk cId="3065444476" sldId="556"/>
        </pc:sldMkLst>
        <pc:spChg chg="mod">
          <ac:chgData name="Vickie E Ramirez" userId="S::ramirezv@uw.edu::5829d9b8-e786-4ad8-a93f-c69aa6857d7a" providerId="AD" clId="Web-{FB6E409E-F0BC-7122-8D12-B1136EB75F32}" dt="2026-09-17T20:50:42.339" v="60"/>
          <ac:spMkLst>
            <pc:docMk/>
            <pc:sldMk cId="3065444476" sldId="556"/>
            <ac:spMk id="2" creationId="{29C777E7-6B90-1A83-8E68-A98409B94BD0}"/>
          </ac:spMkLst>
        </pc:spChg>
        <pc:spChg chg="del">
          <ac:chgData name="Vickie E Ramirez" userId="S::ramirezv@uw.edu::5829d9b8-e786-4ad8-a93f-c69aa6857d7a" providerId="AD" clId="Web-{FB6E409E-F0BC-7122-8D12-B1136EB75F32}" dt="2026-09-17T20:50:42.339" v="60"/>
          <ac:spMkLst>
            <pc:docMk/>
            <pc:sldMk cId="3065444476" sldId="556"/>
            <ac:spMk id="3" creationId="{6C1D5F9B-1DF0-0E65-02D3-D7022D847463}"/>
          </ac:spMkLst>
        </pc:spChg>
        <pc:graphicFrameChg chg="add">
          <ac:chgData name="Vickie E Ramirez" userId="S::ramirezv@uw.edu::5829d9b8-e786-4ad8-a93f-c69aa6857d7a" providerId="AD" clId="Web-{FB6E409E-F0BC-7122-8D12-B1136EB75F32}" dt="2026-09-17T20:50:42.339" v="60"/>
          <ac:graphicFrameMkLst>
            <pc:docMk/>
            <pc:sldMk cId="3065444476" sldId="556"/>
            <ac:graphicFrameMk id="5" creationId="{1F50E2A5-5666-6A5F-74DC-175B4E70436E}"/>
          </ac:graphicFrameMkLst>
        </pc:graphicFrameChg>
        <pc:picChg chg="add del mod">
          <ac:chgData name="Vickie E Ramirez" userId="S::ramirezv@uw.edu::5829d9b8-e786-4ad8-a93f-c69aa6857d7a" providerId="AD" clId="Web-{FB6E409E-F0BC-7122-8D12-B1136EB75F32}" dt="2026-09-17T20:50:36.823" v="59"/>
          <ac:picMkLst>
            <pc:docMk/>
            <pc:sldMk cId="3065444476" sldId="556"/>
            <ac:picMk id="4" creationId="{48C0C208-E41C-3560-5369-E24F90A14E2D}"/>
          </ac:picMkLst>
        </pc:picChg>
      </pc:sldChg>
      <pc:sldChg chg="addSp delSp modSp">
        <pc:chgData name="Vickie E Ramirez" userId="S::ramirezv@uw.edu::5829d9b8-e786-4ad8-a93f-c69aa6857d7a" providerId="AD" clId="Web-{FB6E409E-F0BC-7122-8D12-B1136EB75F32}" dt="2026-09-17T20:39:52.944" v="22"/>
        <pc:sldMkLst>
          <pc:docMk/>
          <pc:sldMk cId="849802671" sldId="561"/>
        </pc:sldMkLst>
        <pc:spChg chg="mod">
          <ac:chgData name="Vickie E Ramirez" userId="S::ramirezv@uw.edu::5829d9b8-e786-4ad8-a93f-c69aa6857d7a" providerId="AD" clId="Web-{FB6E409E-F0BC-7122-8D12-B1136EB75F32}" dt="2026-09-17T20:39:52.944" v="22"/>
          <ac:spMkLst>
            <pc:docMk/>
            <pc:sldMk cId="849802671" sldId="561"/>
            <ac:spMk id="2" creationId="{C87DC5AF-5A91-CD0C-3AC4-228585E7D995}"/>
          </ac:spMkLst>
        </pc:spChg>
        <pc:spChg chg="add del mod">
          <ac:chgData name="Vickie E Ramirez" userId="S::ramirezv@uw.edu::5829d9b8-e786-4ad8-a93f-c69aa6857d7a" providerId="AD" clId="Web-{FB6E409E-F0BC-7122-8D12-B1136EB75F32}" dt="2026-09-17T20:39:31.053" v="18"/>
          <ac:spMkLst>
            <pc:docMk/>
            <pc:sldMk cId="849802671" sldId="561"/>
            <ac:spMk id="8" creationId="{0946D5FB-E4F8-8505-01F7-1F042C3BD801}"/>
          </ac:spMkLst>
        </pc:spChg>
        <pc:spChg chg="add del">
          <ac:chgData name="Vickie E Ramirez" userId="S::ramirezv@uw.edu::5829d9b8-e786-4ad8-a93f-c69aa6857d7a" providerId="AD" clId="Web-{FB6E409E-F0BC-7122-8D12-B1136EB75F32}" dt="2026-09-17T20:39:52.944" v="22"/>
          <ac:spMkLst>
            <pc:docMk/>
            <pc:sldMk cId="849802671" sldId="561"/>
            <ac:spMk id="14" creationId="{67A5186C-3438-4D83-A03D-BD8A5E2D488D}"/>
          </ac:spMkLst>
        </pc:spChg>
        <pc:spChg chg="add del">
          <ac:chgData name="Vickie E Ramirez" userId="S::ramirezv@uw.edu::5829d9b8-e786-4ad8-a93f-c69aa6857d7a" providerId="AD" clId="Web-{FB6E409E-F0BC-7122-8D12-B1136EB75F32}" dt="2026-09-17T20:39:52.944" v="22"/>
          <ac:spMkLst>
            <pc:docMk/>
            <pc:sldMk cId="849802671" sldId="561"/>
            <ac:spMk id="16" creationId="{1540DFB4-867C-E2BB-EE93-8ED16E2711C9}"/>
          </ac:spMkLst>
        </pc:spChg>
        <pc:spChg chg="add del">
          <ac:chgData name="Vickie E Ramirez" userId="S::ramirezv@uw.edu::5829d9b8-e786-4ad8-a93f-c69aa6857d7a" providerId="AD" clId="Web-{FB6E409E-F0BC-7122-8D12-B1136EB75F32}" dt="2026-09-17T20:39:52.944" v="22"/>
          <ac:spMkLst>
            <pc:docMk/>
            <pc:sldMk cId="849802671" sldId="561"/>
            <ac:spMk id="20" creationId="{1D777D23-578A-6875-3FF5-3B729D6B6021}"/>
          </ac:spMkLst>
        </pc:spChg>
        <pc:spChg chg="add del">
          <ac:chgData name="Vickie E Ramirez" userId="S::ramirezv@uw.edu::5829d9b8-e786-4ad8-a93f-c69aa6857d7a" providerId="AD" clId="Web-{FB6E409E-F0BC-7122-8D12-B1136EB75F32}" dt="2026-09-17T20:39:52.944" v="22"/>
          <ac:spMkLst>
            <pc:docMk/>
            <pc:sldMk cId="849802671" sldId="561"/>
            <ac:spMk id="23" creationId="{50D1C5B3-B60D-4696-AE60-100D5EC8AB5D}"/>
          </ac:spMkLst>
        </pc:spChg>
        <pc:spChg chg="add del">
          <ac:chgData name="Vickie E Ramirez" userId="S::ramirezv@uw.edu::5829d9b8-e786-4ad8-a93f-c69aa6857d7a" providerId="AD" clId="Web-{FB6E409E-F0BC-7122-8D12-B1136EB75F32}" dt="2026-09-17T20:39:52.944" v="22"/>
          <ac:spMkLst>
            <pc:docMk/>
            <pc:sldMk cId="849802671" sldId="561"/>
            <ac:spMk id="25" creationId="{FA169C72-4010-413C-A913-4BD6E2D1291A}"/>
          </ac:spMkLst>
        </pc:spChg>
        <pc:spChg chg="add del">
          <ac:chgData name="Vickie E Ramirez" userId="S::ramirezv@uw.edu::5829d9b8-e786-4ad8-a93f-c69aa6857d7a" providerId="AD" clId="Web-{FB6E409E-F0BC-7122-8D12-B1136EB75F32}" dt="2026-09-17T20:39:52.944" v="22"/>
          <ac:spMkLst>
            <pc:docMk/>
            <pc:sldMk cId="849802671" sldId="561"/>
            <ac:spMk id="27" creationId="{758C3C99-2F64-46DC-9F81-BAA40930E163}"/>
          </ac:spMkLst>
        </pc:spChg>
        <pc:picChg chg="add mod ord">
          <ac:chgData name="Vickie E Ramirez" userId="S::ramirezv@uw.edu::5829d9b8-e786-4ad8-a93f-c69aa6857d7a" providerId="AD" clId="Web-{FB6E409E-F0BC-7122-8D12-B1136EB75F32}" dt="2026-09-17T20:39:52.944" v="22"/>
          <ac:picMkLst>
            <pc:docMk/>
            <pc:sldMk cId="849802671" sldId="561"/>
            <ac:picMk id="3" creationId="{29D7D57A-F541-9F0E-BF5D-EEF6D9CEBC9E}"/>
          </ac:picMkLst>
        </pc:picChg>
        <pc:picChg chg="add mod ord">
          <ac:chgData name="Vickie E Ramirez" userId="S::ramirezv@uw.edu::5829d9b8-e786-4ad8-a93f-c69aa6857d7a" providerId="AD" clId="Web-{FB6E409E-F0BC-7122-8D12-B1136EB75F32}" dt="2026-09-17T20:39:52.944" v="22"/>
          <ac:picMkLst>
            <pc:docMk/>
            <pc:sldMk cId="849802671" sldId="561"/>
            <ac:picMk id="4" creationId="{D7B24F39-A795-5348-5681-6F2560AB188F}"/>
          </ac:picMkLst>
        </pc:picChg>
        <pc:picChg chg="del">
          <ac:chgData name="Vickie E Ramirez" userId="S::ramirezv@uw.edu::5829d9b8-e786-4ad8-a93f-c69aa6857d7a" providerId="AD" clId="Web-{FB6E409E-F0BC-7122-8D12-B1136EB75F32}" dt="2026-09-17T20:37:44.940" v="5"/>
          <ac:picMkLst>
            <pc:docMk/>
            <pc:sldMk cId="849802671" sldId="561"/>
            <ac:picMk id="6" creationId="{E34A6AE2-3FBD-2006-96E6-ADB10824DAE6}"/>
          </ac:picMkLst>
        </pc:picChg>
        <pc:picChg chg="del">
          <ac:chgData name="Vickie E Ramirez" userId="S::ramirezv@uw.edu::5829d9b8-e786-4ad8-a93f-c69aa6857d7a" providerId="AD" clId="Web-{FB6E409E-F0BC-7122-8D12-B1136EB75F32}" dt="2026-09-17T20:38:34.457" v="10"/>
          <ac:picMkLst>
            <pc:docMk/>
            <pc:sldMk cId="849802671" sldId="561"/>
            <ac:picMk id="7" creationId="{5CA66EE3-C655-A840-9BAA-507D6AA4A7C7}"/>
          </ac:picMkLst>
        </pc:picChg>
        <pc:picChg chg="del">
          <ac:chgData name="Vickie E Ramirez" userId="S::ramirezv@uw.edu::5829d9b8-e786-4ad8-a93f-c69aa6857d7a" providerId="AD" clId="Web-{FB6E409E-F0BC-7122-8D12-B1136EB75F32}" dt="2026-09-17T20:39:28.334" v="17"/>
          <ac:picMkLst>
            <pc:docMk/>
            <pc:sldMk cId="849802671" sldId="561"/>
            <ac:picMk id="9" creationId="{D41E22B4-E8E0-DE87-DF9E-074AB4C23C65}"/>
          </ac:picMkLst>
        </pc:picChg>
        <pc:picChg chg="add mod ord">
          <ac:chgData name="Vickie E Ramirez" userId="S::ramirezv@uw.edu::5829d9b8-e786-4ad8-a93f-c69aa6857d7a" providerId="AD" clId="Web-{FB6E409E-F0BC-7122-8D12-B1136EB75F32}" dt="2026-09-17T20:39:52.944" v="22"/>
          <ac:picMkLst>
            <pc:docMk/>
            <pc:sldMk cId="849802671" sldId="561"/>
            <ac:picMk id="10" creationId="{DD8BC445-30A5-A29C-53E4-32B01A7335A8}"/>
          </ac:picMkLst>
        </pc:picChg>
      </pc:sldChg>
      <pc:sldChg chg="addSp delSp modSp">
        <pc:chgData name="Vickie E Ramirez" userId="S::ramirezv@uw.edu::5829d9b8-e786-4ad8-a93f-c69aa6857d7a" providerId="AD" clId="Web-{FB6E409E-F0BC-7122-8D12-B1136EB75F32}" dt="2026-09-17T20:43:15.263" v="53" actId="1076"/>
        <pc:sldMkLst>
          <pc:docMk/>
          <pc:sldMk cId="4212039572" sldId="563"/>
        </pc:sldMkLst>
        <pc:spChg chg="add del mod">
          <ac:chgData name="Vickie E Ramirez" userId="S::ramirezv@uw.edu::5829d9b8-e786-4ad8-a93f-c69aa6857d7a" providerId="AD" clId="Web-{FB6E409E-F0BC-7122-8D12-B1136EB75F32}" dt="2026-09-17T20:43:08.669" v="52" actId="20577"/>
          <ac:spMkLst>
            <pc:docMk/>
            <pc:sldMk cId="4212039572" sldId="563"/>
            <ac:spMk id="15" creationId="{5ED7223C-D6E9-9180-C22A-86357B335920}"/>
          </ac:spMkLst>
        </pc:spChg>
        <pc:picChg chg="mod">
          <ac:chgData name="Vickie E Ramirez" userId="S::ramirezv@uw.edu::5829d9b8-e786-4ad8-a93f-c69aa6857d7a" providerId="AD" clId="Web-{FB6E409E-F0BC-7122-8D12-B1136EB75F32}" dt="2026-09-17T20:43:15.263" v="53" actId="1076"/>
          <ac:picMkLst>
            <pc:docMk/>
            <pc:sldMk cId="4212039572" sldId="563"/>
            <ac:picMk id="6" creationId="{114AE176-F202-2653-29BF-2F1B260B3841}"/>
          </ac:picMkLst>
        </pc:picChg>
      </pc:sldChg>
      <pc:sldChg chg="modSp">
        <pc:chgData name="Vickie E Ramirez" userId="S::ramirezv@uw.edu::5829d9b8-e786-4ad8-a93f-c69aa6857d7a" providerId="AD" clId="Web-{FB6E409E-F0BC-7122-8D12-B1136EB75F32}" dt="2026-09-17T20:42:27.683" v="45"/>
        <pc:sldMkLst>
          <pc:docMk/>
          <pc:sldMk cId="1793368836" sldId="564"/>
        </pc:sldMkLst>
        <pc:graphicFrameChg chg="mod modGraphic">
          <ac:chgData name="Vickie E Ramirez" userId="S::ramirezv@uw.edu::5829d9b8-e786-4ad8-a93f-c69aa6857d7a" providerId="AD" clId="Web-{FB6E409E-F0BC-7122-8D12-B1136EB75F32}" dt="2026-09-17T20:42:27.683" v="45"/>
          <ac:graphicFrameMkLst>
            <pc:docMk/>
            <pc:sldMk cId="1793368836" sldId="564"/>
            <ac:graphicFrameMk id="7" creationId="{F99E080C-17D0-3EBF-4A1D-1D2B747F7405}"/>
          </ac:graphicFrameMkLst>
        </pc:graphicFrameChg>
      </pc:sldChg>
      <pc:sldChg chg="modSp">
        <pc:chgData name="Vickie E Ramirez" userId="S::ramirezv@uw.edu::5829d9b8-e786-4ad8-a93f-c69aa6857d7a" providerId="AD" clId="Web-{FB6E409E-F0BC-7122-8D12-B1136EB75F32}" dt="2026-09-17T21:01:35.547" v="67"/>
        <pc:sldMkLst>
          <pc:docMk/>
          <pc:sldMk cId="1957500174" sldId="565"/>
        </pc:sldMkLst>
        <pc:graphicFrameChg chg="mod modGraphic">
          <ac:chgData name="Vickie E Ramirez" userId="S::ramirezv@uw.edu::5829d9b8-e786-4ad8-a93f-c69aa6857d7a" providerId="AD" clId="Web-{FB6E409E-F0BC-7122-8D12-B1136EB75F32}" dt="2026-09-17T21:01:35.547" v="67"/>
          <ac:graphicFrameMkLst>
            <pc:docMk/>
            <pc:sldMk cId="1957500174" sldId="565"/>
            <ac:graphicFrameMk id="13" creationId="{C42DCE20-664F-8BD5-0455-3E7DDC58DCEF}"/>
          </ac:graphicFrameMkLst>
        </pc:graphicFrameChg>
      </pc:sldChg>
      <pc:sldChg chg="modSp">
        <pc:chgData name="Vickie E Ramirez" userId="S::ramirezv@uw.edu::5829d9b8-e786-4ad8-a93f-c69aa6857d7a" providerId="AD" clId="Web-{FB6E409E-F0BC-7122-8D12-B1136EB75F32}" dt="2026-09-17T21:02:12.345" v="71"/>
        <pc:sldMkLst>
          <pc:docMk/>
          <pc:sldMk cId="3052295165" sldId="571"/>
        </pc:sldMkLst>
        <pc:graphicFrameChg chg="mod modGraphic">
          <ac:chgData name="Vickie E Ramirez" userId="S::ramirezv@uw.edu::5829d9b8-e786-4ad8-a93f-c69aa6857d7a" providerId="AD" clId="Web-{FB6E409E-F0BC-7122-8D12-B1136EB75F32}" dt="2026-09-17T21:02:12.345" v="71"/>
          <ac:graphicFrameMkLst>
            <pc:docMk/>
            <pc:sldMk cId="3052295165" sldId="571"/>
            <ac:graphicFrameMk id="3" creationId="{427431E9-555B-6B06-3A28-B6DFC3B4E1F3}"/>
          </ac:graphicFrameMkLst>
        </pc:graphicFrameChg>
      </pc:sldChg>
      <pc:sldChg chg="modSp">
        <pc:chgData name="Vickie E Ramirez" userId="S::ramirezv@uw.edu::5829d9b8-e786-4ad8-a93f-c69aa6857d7a" providerId="AD" clId="Web-{FB6E409E-F0BC-7122-8D12-B1136EB75F32}" dt="2026-09-17T21:02:53.878" v="119"/>
        <pc:sldMkLst>
          <pc:docMk/>
          <pc:sldMk cId="1209110260" sldId="573"/>
        </pc:sldMkLst>
        <pc:graphicFrameChg chg="mod modGraphic">
          <ac:chgData name="Vickie E Ramirez" userId="S::ramirezv@uw.edu::5829d9b8-e786-4ad8-a93f-c69aa6857d7a" providerId="AD" clId="Web-{FB6E409E-F0BC-7122-8D12-B1136EB75F32}" dt="2026-09-17T21:02:53.878" v="119"/>
          <ac:graphicFrameMkLst>
            <pc:docMk/>
            <pc:sldMk cId="1209110260" sldId="573"/>
            <ac:graphicFrameMk id="3" creationId="{17A20BCC-7E1D-3F72-40AD-DE1A9610FC25}"/>
          </ac:graphicFrameMkLst>
        </pc:graphicFrameChg>
      </pc:sldChg>
      <pc:sldChg chg="modSp">
        <pc:chgData name="Vickie E Ramirez" userId="S::ramirezv@uw.edu::5829d9b8-e786-4ad8-a93f-c69aa6857d7a" providerId="AD" clId="Web-{FB6E409E-F0BC-7122-8D12-B1136EB75F32}" dt="2026-09-17T21:03:25.425" v="161"/>
        <pc:sldMkLst>
          <pc:docMk/>
          <pc:sldMk cId="2072741145" sldId="575"/>
        </pc:sldMkLst>
        <pc:graphicFrameChg chg="mod modGraphic">
          <ac:chgData name="Vickie E Ramirez" userId="S::ramirezv@uw.edu::5829d9b8-e786-4ad8-a93f-c69aa6857d7a" providerId="AD" clId="Web-{FB6E409E-F0BC-7122-8D12-B1136EB75F32}" dt="2026-09-17T21:03:25.425" v="161"/>
          <ac:graphicFrameMkLst>
            <pc:docMk/>
            <pc:sldMk cId="2072741145" sldId="575"/>
            <ac:graphicFrameMk id="4" creationId="{E48CBC52-2833-17C9-EDEC-8E478C25F395}"/>
          </ac:graphicFrameMkLst>
        </pc:graphicFrameChg>
      </pc:sldChg>
      <pc:sldChg chg="modSp">
        <pc:chgData name="Vickie E Ramirez" userId="S::ramirezv@uw.edu::5829d9b8-e786-4ad8-a93f-c69aa6857d7a" providerId="AD" clId="Web-{FB6E409E-F0BC-7122-8D12-B1136EB75F32}" dt="2026-09-17T21:03:32.426" v="163"/>
        <pc:sldMkLst>
          <pc:docMk/>
          <pc:sldMk cId="208682553" sldId="577"/>
        </pc:sldMkLst>
        <pc:graphicFrameChg chg="mod modGraphic">
          <ac:chgData name="Vickie E Ramirez" userId="S::ramirezv@uw.edu::5829d9b8-e786-4ad8-a93f-c69aa6857d7a" providerId="AD" clId="Web-{FB6E409E-F0BC-7122-8D12-B1136EB75F32}" dt="2026-09-17T21:03:32.426" v="163"/>
          <ac:graphicFrameMkLst>
            <pc:docMk/>
            <pc:sldMk cId="208682553" sldId="577"/>
            <ac:graphicFrameMk id="3" creationId="{82053098-5CD4-2333-BFB9-AFF71071CC46}"/>
          </ac:graphicFrameMkLst>
        </pc:graphicFrameChg>
      </pc:sldChg>
      <pc:sldChg chg="modSp">
        <pc:chgData name="Vickie E Ramirez" userId="S::ramirezv@uw.edu::5829d9b8-e786-4ad8-a93f-c69aa6857d7a" providerId="AD" clId="Web-{FB6E409E-F0BC-7122-8D12-B1136EB75F32}" dt="2026-09-17T21:06:14.259" v="165"/>
        <pc:sldMkLst>
          <pc:docMk/>
          <pc:sldMk cId="3593793910" sldId="579"/>
        </pc:sldMkLst>
        <pc:graphicFrameChg chg="mod modGraphic">
          <ac:chgData name="Vickie E Ramirez" userId="S::ramirezv@uw.edu::5829d9b8-e786-4ad8-a93f-c69aa6857d7a" providerId="AD" clId="Web-{FB6E409E-F0BC-7122-8D12-B1136EB75F32}" dt="2026-09-17T21:06:14.259" v="165"/>
          <ac:graphicFrameMkLst>
            <pc:docMk/>
            <pc:sldMk cId="3593793910" sldId="579"/>
            <ac:graphicFrameMk id="4" creationId="{F3E811E5-AC6B-EEC6-1AF6-3C3F0D629E05}"/>
          </ac:graphicFrameMkLst>
        </pc:graphicFrameChg>
      </pc:sldChg>
      <pc:sldChg chg="modSp delAnim">
        <pc:chgData name="Vickie E Ramirez" userId="S::ramirezv@uw.edu::5829d9b8-e786-4ad8-a93f-c69aa6857d7a" providerId="AD" clId="Web-{FB6E409E-F0BC-7122-8D12-B1136EB75F32}" dt="2026-09-17T21:44:58.768" v="683"/>
        <pc:sldMkLst>
          <pc:docMk/>
          <pc:sldMk cId="1038733419" sldId="583"/>
        </pc:sldMkLst>
        <pc:graphicFrameChg chg="mod modGraphic">
          <ac:chgData name="Vickie E Ramirez" userId="S::ramirezv@uw.edu::5829d9b8-e786-4ad8-a93f-c69aa6857d7a" providerId="AD" clId="Web-{FB6E409E-F0BC-7122-8D12-B1136EB75F32}" dt="2026-09-17T21:06:23.540" v="167"/>
          <ac:graphicFrameMkLst>
            <pc:docMk/>
            <pc:sldMk cId="1038733419" sldId="583"/>
            <ac:graphicFrameMk id="4" creationId="{32DFD0AF-20C4-FA19-0E5F-7380033EC8A4}"/>
          </ac:graphicFrameMkLst>
        </pc:graphicFrameChg>
      </pc:sldChg>
      <pc:sldChg chg="modSp">
        <pc:chgData name="Vickie E Ramirez" userId="S::ramirezv@uw.edu::5829d9b8-e786-4ad8-a93f-c69aa6857d7a" providerId="AD" clId="Web-{FB6E409E-F0BC-7122-8D12-B1136EB75F32}" dt="2026-09-17T21:07:41.949" v="174"/>
        <pc:sldMkLst>
          <pc:docMk/>
          <pc:sldMk cId="3913610030" sldId="587"/>
        </pc:sldMkLst>
        <pc:graphicFrameChg chg="mod modGraphic">
          <ac:chgData name="Vickie E Ramirez" userId="S::ramirezv@uw.edu::5829d9b8-e786-4ad8-a93f-c69aa6857d7a" providerId="AD" clId="Web-{FB6E409E-F0BC-7122-8D12-B1136EB75F32}" dt="2026-09-17T21:07:41.949" v="174"/>
          <ac:graphicFrameMkLst>
            <pc:docMk/>
            <pc:sldMk cId="3913610030" sldId="587"/>
            <ac:graphicFrameMk id="8" creationId="{9241AF59-94CD-2D66-A121-58FA7FD46E28}"/>
          </ac:graphicFrameMkLst>
        </pc:graphicFrameChg>
      </pc:sldChg>
      <pc:sldChg chg="modSp">
        <pc:chgData name="Vickie E Ramirez" userId="S::ramirezv@uw.edu::5829d9b8-e786-4ad8-a93f-c69aa6857d7a" providerId="AD" clId="Web-{FB6E409E-F0BC-7122-8D12-B1136EB75F32}" dt="2026-09-17T21:14:15.086" v="389" actId="1076"/>
        <pc:sldMkLst>
          <pc:docMk/>
          <pc:sldMk cId="2935707699" sldId="588"/>
        </pc:sldMkLst>
        <pc:spChg chg="mod">
          <ac:chgData name="Vickie E Ramirez" userId="S::ramirezv@uw.edu::5829d9b8-e786-4ad8-a93f-c69aa6857d7a" providerId="AD" clId="Web-{FB6E409E-F0BC-7122-8D12-B1136EB75F32}" dt="2026-09-17T21:11:05.127" v="206" actId="20577"/>
          <ac:spMkLst>
            <pc:docMk/>
            <pc:sldMk cId="2935707699" sldId="588"/>
            <ac:spMk id="3" creationId="{1C2275CD-5E83-08D7-660F-A33698570B9E}"/>
          </ac:spMkLst>
        </pc:spChg>
        <pc:graphicFrameChg chg="mod modGraphic">
          <ac:chgData name="Vickie E Ramirez" userId="S::ramirezv@uw.edu::5829d9b8-e786-4ad8-a93f-c69aa6857d7a" providerId="AD" clId="Web-{FB6E409E-F0BC-7122-8D12-B1136EB75F32}" dt="2026-09-17T21:14:15.086" v="389" actId="1076"/>
          <ac:graphicFrameMkLst>
            <pc:docMk/>
            <pc:sldMk cId="2935707699" sldId="588"/>
            <ac:graphicFrameMk id="6" creationId="{2D804999-9C2D-A13B-B377-021B995092B1}"/>
          </ac:graphicFrameMkLst>
        </pc:graphicFrameChg>
      </pc:sldChg>
      <pc:sldChg chg="modSp">
        <pc:chgData name="Vickie E Ramirez" userId="S::ramirezv@uw.edu::5829d9b8-e786-4ad8-a93f-c69aa6857d7a" providerId="AD" clId="Web-{FB6E409E-F0BC-7122-8D12-B1136EB75F32}" dt="2026-09-17T21:15:03.775" v="461" actId="20577"/>
        <pc:sldMkLst>
          <pc:docMk/>
          <pc:sldMk cId="1990830414" sldId="589"/>
        </pc:sldMkLst>
        <pc:spChg chg="mod">
          <ac:chgData name="Vickie E Ramirez" userId="S::ramirezv@uw.edu::5829d9b8-e786-4ad8-a93f-c69aa6857d7a" providerId="AD" clId="Web-{FB6E409E-F0BC-7122-8D12-B1136EB75F32}" dt="2026-09-17T21:15:03.775" v="461" actId="20577"/>
          <ac:spMkLst>
            <pc:docMk/>
            <pc:sldMk cId="1990830414" sldId="589"/>
            <ac:spMk id="5" creationId="{64F32C64-777E-3526-62CC-4D60DDDD0670}"/>
          </ac:spMkLst>
        </pc:spChg>
        <pc:graphicFrameChg chg="mod modGraphic">
          <ac:chgData name="Vickie E Ramirez" userId="S::ramirezv@uw.edu::5829d9b8-e786-4ad8-a93f-c69aa6857d7a" providerId="AD" clId="Web-{FB6E409E-F0BC-7122-8D12-B1136EB75F32}" dt="2026-09-17T21:14:52.369" v="460"/>
          <ac:graphicFrameMkLst>
            <pc:docMk/>
            <pc:sldMk cId="1990830414" sldId="589"/>
            <ac:graphicFrameMk id="6" creationId="{E197907C-B7BA-9126-991F-860A0BEBE8C3}"/>
          </ac:graphicFrameMkLst>
        </pc:graphicFrameChg>
      </pc:sldChg>
      <pc:sldChg chg="modSp ord">
        <pc:chgData name="Vickie E Ramirez" userId="S::ramirezv@uw.edu::5829d9b8-e786-4ad8-a93f-c69aa6857d7a" providerId="AD" clId="Web-{FB6E409E-F0BC-7122-8D12-B1136EB75F32}" dt="2026-09-17T21:20:10.050" v="504" actId="1076"/>
        <pc:sldMkLst>
          <pc:docMk/>
          <pc:sldMk cId="2892119251" sldId="590"/>
        </pc:sldMkLst>
        <pc:spChg chg="mod">
          <ac:chgData name="Vickie E Ramirez" userId="S::ramirezv@uw.edu::5829d9b8-e786-4ad8-a93f-c69aa6857d7a" providerId="AD" clId="Web-{FB6E409E-F0BC-7122-8D12-B1136EB75F32}" dt="2026-09-17T21:20:10.050" v="504" actId="1076"/>
          <ac:spMkLst>
            <pc:docMk/>
            <pc:sldMk cId="2892119251" sldId="590"/>
            <ac:spMk id="2" creationId="{44727F6B-E3D3-FF8B-AE60-C978C1D652D7}"/>
          </ac:spMkLst>
        </pc:spChg>
        <pc:spChg chg="mod">
          <ac:chgData name="Vickie E Ramirez" userId="S::ramirezv@uw.edu::5829d9b8-e786-4ad8-a93f-c69aa6857d7a" providerId="AD" clId="Web-{FB6E409E-F0BC-7122-8D12-B1136EB75F32}" dt="2026-09-17T21:19:49.565" v="484" actId="1076"/>
          <ac:spMkLst>
            <pc:docMk/>
            <pc:sldMk cId="2892119251" sldId="590"/>
            <ac:spMk id="8" creationId="{3C05FA7B-F799-99AA-67D1-02A01A8F0580}"/>
          </ac:spMkLst>
        </pc:spChg>
      </pc:sldChg>
      <pc:sldChg chg="addSp modSp add replId">
        <pc:chgData name="Vickie E Ramirez" userId="S::ramirezv@uw.edu::5829d9b8-e786-4ad8-a93f-c69aa6857d7a" providerId="AD" clId="Web-{FB6E409E-F0BC-7122-8D12-B1136EB75F32}" dt="2026-09-17T21:28:47.738" v="580"/>
        <pc:sldMkLst>
          <pc:docMk/>
          <pc:sldMk cId="2601291380" sldId="591"/>
        </pc:sldMkLst>
        <pc:graphicFrameChg chg="add mod modGraphic">
          <ac:chgData name="Vickie E Ramirez" userId="S::ramirezv@uw.edu::5829d9b8-e786-4ad8-a93f-c69aa6857d7a" providerId="AD" clId="Web-{FB6E409E-F0BC-7122-8D12-B1136EB75F32}" dt="2026-09-17T21:28:47.738" v="580"/>
          <ac:graphicFrameMkLst>
            <pc:docMk/>
            <pc:sldMk cId="2601291380" sldId="591"/>
            <ac:graphicFrameMk id="5" creationId="{A6FDF6F3-E3A9-BC24-C30C-0EDD88877349}"/>
          </ac:graphicFrameMkLst>
        </pc:graphicFrameChg>
      </pc:sldChg>
      <pc:sldChg chg="addSp modSp add ord replId">
        <pc:chgData name="Vickie E Ramirez" userId="S::ramirezv@uw.edu::5829d9b8-e786-4ad8-a93f-c69aa6857d7a" providerId="AD" clId="Web-{FB6E409E-F0BC-7122-8D12-B1136EB75F32}" dt="2026-09-17T21:34:54.046" v="590" actId="1076"/>
        <pc:sldMkLst>
          <pc:docMk/>
          <pc:sldMk cId="2671467583" sldId="592"/>
        </pc:sldMkLst>
        <pc:graphicFrameChg chg="add mod">
          <ac:chgData name="Vickie E Ramirez" userId="S::ramirezv@uw.edu::5829d9b8-e786-4ad8-a93f-c69aa6857d7a" providerId="AD" clId="Web-{FB6E409E-F0BC-7122-8D12-B1136EB75F32}" dt="2026-09-17T21:34:54.046" v="590" actId="1076"/>
          <ac:graphicFrameMkLst>
            <pc:docMk/>
            <pc:sldMk cId="2671467583" sldId="592"/>
            <ac:graphicFrameMk id="5" creationId="{59F7302B-FEE4-DA6C-22FE-4E506B29626A}"/>
          </ac:graphicFrameMkLst>
        </pc:graphicFrameChg>
        <pc:picChg chg="mod">
          <ac:chgData name="Vickie E Ramirez" userId="S::ramirezv@uw.edu::5829d9b8-e786-4ad8-a93f-c69aa6857d7a" providerId="AD" clId="Web-{FB6E409E-F0BC-7122-8D12-B1136EB75F32}" dt="2026-09-17T21:34:37.733" v="588"/>
          <ac:picMkLst>
            <pc:docMk/>
            <pc:sldMk cId="2671467583" sldId="592"/>
            <ac:picMk id="14" creationId="{90257700-4878-750C-3032-45B3B4F06B0B}"/>
          </ac:picMkLst>
        </pc:picChg>
      </pc:sldChg>
      <pc:sldChg chg="addSp delSp modSp add del ord replId">
        <pc:chgData name="Vickie E Ramirez" userId="S::ramirezv@uw.edu::5829d9b8-e786-4ad8-a93f-c69aa6857d7a" providerId="AD" clId="Web-{FB6E409E-F0BC-7122-8D12-B1136EB75F32}" dt="2026-09-17T21:41:32.325" v="648"/>
        <pc:sldMkLst>
          <pc:docMk/>
          <pc:sldMk cId="257116614" sldId="593"/>
        </pc:sldMkLst>
        <pc:spChg chg="add mod">
          <ac:chgData name="Vickie E Ramirez" userId="S::ramirezv@uw.edu::5829d9b8-e786-4ad8-a93f-c69aa6857d7a" providerId="AD" clId="Web-{FB6E409E-F0BC-7122-8D12-B1136EB75F32}" dt="2026-09-17T21:38:07.599" v="611"/>
          <ac:spMkLst>
            <pc:docMk/>
            <pc:sldMk cId="257116614" sldId="593"/>
            <ac:spMk id="6" creationId="{D0EC13D1-5A3F-F8F6-EB49-C2222E5CB914}"/>
          </ac:spMkLst>
        </pc:spChg>
        <pc:picChg chg="del">
          <ac:chgData name="Vickie E Ramirez" userId="S::ramirezv@uw.edu::5829d9b8-e786-4ad8-a93f-c69aa6857d7a" providerId="AD" clId="Web-{FB6E409E-F0BC-7122-8D12-B1136EB75F32}" dt="2026-09-17T21:38:19.209" v="616"/>
          <ac:picMkLst>
            <pc:docMk/>
            <pc:sldMk cId="257116614" sldId="593"/>
            <ac:picMk id="3" creationId="{2E69B13C-1FD8-8B87-7008-3D41DF4DC800}"/>
          </ac:picMkLst>
        </pc:picChg>
        <pc:picChg chg="del">
          <ac:chgData name="Vickie E Ramirez" userId="S::ramirezv@uw.edu::5829d9b8-e786-4ad8-a93f-c69aa6857d7a" providerId="AD" clId="Web-{FB6E409E-F0BC-7122-8D12-B1136EB75F32}" dt="2026-09-17T21:38:28.303" v="620"/>
          <ac:picMkLst>
            <pc:docMk/>
            <pc:sldMk cId="257116614" sldId="593"/>
            <ac:picMk id="4" creationId="{35D7A185-FF35-65E4-433B-0A8015C64C5F}"/>
          </ac:picMkLst>
        </pc:picChg>
        <pc:picChg chg="del">
          <ac:chgData name="Vickie E Ramirez" userId="S::ramirezv@uw.edu::5829d9b8-e786-4ad8-a93f-c69aa6857d7a" providerId="AD" clId="Web-{FB6E409E-F0BC-7122-8D12-B1136EB75F32}" dt="2026-09-17T21:38:07.599" v="611"/>
          <ac:picMkLst>
            <pc:docMk/>
            <pc:sldMk cId="257116614" sldId="593"/>
            <ac:picMk id="10" creationId="{C48D7C79-95D0-787B-B2BC-ADB8898AA3BD}"/>
          </ac:picMkLst>
        </pc:picChg>
      </pc:sldChg>
      <pc:sldChg chg="addSp delSp modSp add replId">
        <pc:chgData name="Vickie E Ramirez" userId="S::ramirezv@uw.edu::5829d9b8-e786-4ad8-a93f-c69aa6857d7a" providerId="AD" clId="Web-{FB6E409E-F0BC-7122-8D12-B1136EB75F32}" dt="2026-09-17T21:42:19.951" v="653"/>
        <pc:sldMkLst>
          <pc:docMk/>
          <pc:sldMk cId="964401521" sldId="594"/>
        </pc:sldMkLst>
        <pc:spChg chg="del">
          <ac:chgData name="Vickie E Ramirez" userId="S::ramirezv@uw.edu::5829d9b8-e786-4ad8-a93f-c69aa6857d7a" providerId="AD" clId="Web-{FB6E409E-F0BC-7122-8D12-B1136EB75F32}" dt="2026-09-17T21:39:06.211" v="632"/>
          <ac:spMkLst>
            <pc:docMk/>
            <pc:sldMk cId="964401521" sldId="594"/>
            <ac:spMk id="6" creationId="{963F763D-D49B-CFFD-A1CF-FD1E31493B0A}"/>
          </ac:spMkLst>
        </pc:spChg>
        <pc:spChg chg="add del mod">
          <ac:chgData name="Vickie E Ramirez" userId="S::ramirezv@uw.edu::5829d9b8-e786-4ad8-a93f-c69aa6857d7a" providerId="AD" clId="Web-{FB6E409E-F0BC-7122-8D12-B1136EB75F32}" dt="2026-09-17T21:39:10.383" v="633"/>
          <ac:spMkLst>
            <pc:docMk/>
            <pc:sldMk cId="964401521" sldId="594"/>
            <ac:spMk id="11" creationId="{D229EAB7-4C0A-E87E-D952-D9DB7E9A6C78}"/>
          </ac:spMkLst>
        </pc:spChg>
        <pc:graphicFrameChg chg="mod modGraphic">
          <ac:chgData name="Vickie E Ramirez" userId="S::ramirezv@uw.edu::5829d9b8-e786-4ad8-a93f-c69aa6857d7a" providerId="AD" clId="Web-{FB6E409E-F0BC-7122-8D12-B1136EB75F32}" dt="2026-09-17T21:41:28.293" v="647"/>
          <ac:graphicFrameMkLst>
            <pc:docMk/>
            <pc:sldMk cId="964401521" sldId="594"/>
            <ac:graphicFrameMk id="3" creationId="{FAF86A39-39B2-118E-9A80-4DEF632FBCBE}"/>
          </ac:graphicFrameMkLst>
        </pc:graphicFrameChg>
        <pc:picChg chg="add mod ord">
          <ac:chgData name="Vickie E Ramirez" userId="S::ramirezv@uw.edu::5829d9b8-e786-4ad8-a93f-c69aa6857d7a" providerId="AD" clId="Web-{FB6E409E-F0BC-7122-8D12-B1136EB75F32}" dt="2026-09-17T21:42:04.732" v="651"/>
          <ac:picMkLst>
            <pc:docMk/>
            <pc:sldMk cId="964401521" sldId="594"/>
            <ac:picMk id="5" creationId="{9A185663-60CA-BC0F-13B0-375020BDEFE4}"/>
          </ac:picMkLst>
        </pc:picChg>
        <pc:picChg chg="add mod ord modCrop">
          <ac:chgData name="Vickie E Ramirez" userId="S::ramirezv@uw.edu::5829d9b8-e786-4ad8-a93f-c69aa6857d7a" providerId="AD" clId="Web-{FB6E409E-F0BC-7122-8D12-B1136EB75F32}" dt="2026-09-17T21:41:51.450" v="650"/>
          <ac:picMkLst>
            <pc:docMk/>
            <pc:sldMk cId="964401521" sldId="594"/>
            <ac:picMk id="7" creationId="{AF749BEA-9115-176F-4B8B-C3C9F64078A8}"/>
          </ac:picMkLst>
        </pc:picChg>
        <pc:picChg chg="add mod ord modCrop">
          <ac:chgData name="Vickie E Ramirez" userId="S::ramirezv@uw.edu::5829d9b8-e786-4ad8-a93f-c69aa6857d7a" providerId="AD" clId="Web-{FB6E409E-F0BC-7122-8D12-B1136EB75F32}" dt="2026-09-17T21:42:16.529" v="652"/>
          <ac:picMkLst>
            <pc:docMk/>
            <pc:sldMk cId="964401521" sldId="594"/>
            <ac:picMk id="8" creationId="{6682BD9E-2178-5C51-0954-0679B6D6CD7D}"/>
          </ac:picMkLst>
        </pc:picChg>
        <pc:picChg chg="add mod ord modCrop">
          <ac:chgData name="Vickie E Ramirez" userId="S::ramirezv@uw.edu::5829d9b8-e786-4ad8-a93f-c69aa6857d7a" providerId="AD" clId="Web-{FB6E409E-F0BC-7122-8D12-B1136EB75F32}" dt="2026-09-17T21:42:19.951" v="653"/>
          <ac:picMkLst>
            <pc:docMk/>
            <pc:sldMk cId="964401521" sldId="594"/>
            <ac:picMk id="9" creationId="{4924E01D-B7D7-330B-6F48-52FDED6B2212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Open Sans" panose="020B0606030504020204" pitchFamily="34" charset="0"/>
              </a:defRPr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Open Sans" panose="020B0606030504020204" pitchFamily="34" charset="0"/>
              </a:defRPr>
            </a:lvl1pPr>
          </a:lstStyle>
          <a:p>
            <a:fld id="{53ECB765-1A86-4041-B32D-CC2B502B5160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Open Sans" panose="020B0606030504020204" pitchFamily="34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Open Sans" panose="020B0606030504020204" pitchFamily="34" charset="0"/>
              </a:defRPr>
            </a:lvl1pPr>
          </a:lstStyle>
          <a:p>
            <a:fld id="{F3A2CB4D-BB8F-3B44-8786-9B45986695A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2066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Open Sans" panose="020B0606030504020204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Open Sans" panose="020B0606030504020204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Open Sans" panose="020B0606030504020204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Open Sans" panose="020B0606030504020204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Open Sans" panose="020B0606030504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0A8107-81B8-23EE-8A64-33E510CFFB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76ABDB3B-B8CD-507A-A040-74700AC673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CDA66DBC-0885-7290-440F-376226B45A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Open Sans" panose="020B0606030504020204" pitchFamily="34" charset="0"/>
                <a:ea typeface="+mn-ea"/>
                <a:cs typeface="+mn-cs"/>
              </a:rPr>
              <a:t>We are going to talk today about different types of zoonotic diseases – these are diseases that can go back and forth between humans </a:t>
            </a:r>
            <a:r>
              <a:rPr lang="en-US" sz="1200" kern="1200">
                <a:solidFill>
                  <a:schemeClr val="tx1"/>
                </a:solidFill>
                <a:effectLst/>
                <a:latin typeface="Open Sans" panose="020B0606030504020204" pitchFamily="34" charset="0"/>
                <a:ea typeface="+mn-ea"/>
                <a:cs typeface="+mn-cs"/>
              </a:rPr>
              <a:t>and animals – that can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Open Sans" panose="020B0606030504020204" pitchFamily="34" charset="0"/>
                <a:ea typeface="+mn-ea"/>
                <a:cs typeface="+mn-cs"/>
              </a:rPr>
              <a:t>be found on a dairy farm.</a:t>
            </a:r>
            <a:endParaRPr lang="en-US" altLang="zh-CN" dirty="0">
              <a:ea typeface="宋体"/>
              <a:cs typeface="Calibri"/>
            </a:endParaRPr>
          </a:p>
          <a:p>
            <a:endParaRPr lang="en-US" altLang="zh-CN" dirty="0">
              <a:ea typeface="宋体"/>
              <a:cs typeface="Calibri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CBD68C0-EC4A-27AB-3945-7EE69A4CE9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A2CB4D-BB8F-3B44-8786-9B45986695A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92919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ea typeface="Calibri"/>
                <a:cs typeface="Calibri"/>
              </a:rPr>
              <a:t>Examples of the types of infections that are found on dairy farms include diarrhea-causing pathogens, respiratory infections, skin and soft tissue infections and needle stick injuries.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A2CB4D-BB8F-3B44-8786-9B45986695A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13978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rgbClr val="00B050"/>
                </a:solidFill>
                <a:ea typeface="Calibri"/>
                <a:cs typeface="Calibri"/>
              </a:rPr>
              <a:t>This slide discusses diarrhea-causing pathogens, their sources and how workers on the farm can be exposed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A2CB4D-BB8F-3B44-8786-9B45986695A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49685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43C9F3-DD6E-FDC7-00CA-071361E5A0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8109466-0E8B-720B-7486-8358E54026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A3A5AC9-EB07-77F4-BA4F-897FD7843F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These are the pathogens for Salmonella and E. coli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4667C1-417A-21F9-E15C-2D4E2B54FC8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A2CB4D-BB8F-3B44-8786-9B45986695A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92976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rgbClr val="00B050"/>
                </a:solidFill>
                <a:ea typeface="Calibri"/>
                <a:cs typeface="Calibri"/>
              </a:rPr>
              <a:t>This slide discusses the causes of respiratory infections, their sources and how workers on the farm can be exposed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A2CB4D-BB8F-3B44-8786-9B45986695A6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9764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These are some illnesses and symptoms of respiratory infections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A2CB4D-BB8F-3B44-8786-9B45986695A6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81723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Some common respiratory infections that can be found on dairy farms include Covid-19 and Avian influenza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A2CB4D-BB8F-3B44-8786-9B45986695A6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4075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And Q fever, an pathogen that can cause a lot of acute illness and can lead to miscarriage or fetal death in pregnant women.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A2CB4D-BB8F-3B44-8786-9B45986695A6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5929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rgbClr val="00B050"/>
                </a:solidFill>
                <a:ea typeface="Calibri"/>
                <a:cs typeface="Calibri"/>
              </a:rPr>
              <a:t>This slide discusses the causes of skin and soft tissue infection, their sources and how workers on the farm can be exposed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A2CB4D-BB8F-3B44-8786-9B45986695A6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47989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These include infections like mastitis and </a:t>
            </a:r>
            <a:r>
              <a:rPr lang="es-ES" dirty="0" err="1"/>
              <a:t>Staphylococcus</a:t>
            </a:r>
            <a:r>
              <a:rPr lang="es-ES" dirty="0"/>
              <a:t> </a:t>
            </a:r>
            <a:r>
              <a:rPr lang="es-ES" dirty="0" err="1"/>
              <a:t>aureus</a:t>
            </a:r>
            <a:r>
              <a:rPr lang="es-ES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A2CB4D-BB8F-3B44-8786-9B45986695A6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636770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882FE9-99AB-79BF-683D-F0054C0DCC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3DADC41-AACA-FF51-B705-AD27A4EDF4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B99D0F3-B9F8-F723-6C27-D19F3C66E8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Needle sticks and cuts are a common occurrences in animal agriculture</a:t>
            </a:r>
            <a:endParaRPr lang="en-US" dirty="0">
              <a:solidFill>
                <a:srgbClr val="080808"/>
              </a:solidFill>
              <a:highlight>
                <a:srgbClr val="FFFFFF"/>
              </a:highlight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D91AFD-6B17-EE06-5BA4-5D29A4C8501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A2CB4D-BB8F-3B44-8786-9B45986695A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29653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These injuries can lead to infections such as tetanus and brucellosis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A2CB4D-BB8F-3B44-8786-9B45986695A6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291951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rgbClr val="808080"/>
                </a:solidFill>
                <a:ea typeface="Calibri"/>
                <a:cs typeface="Calibri"/>
              </a:rPr>
              <a:t>Symptoms cause by brucellosis in humans are similar to those cause by flu.</a:t>
            </a:r>
          </a:p>
          <a:p>
            <a:endParaRPr lang="en-US" dirty="0">
              <a:solidFill>
                <a:srgbClr val="080808"/>
              </a:solidFill>
              <a:highlight>
                <a:srgbClr val="FFFFFF"/>
              </a:highlight>
            </a:endParaRPr>
          </a:p>
          <a:p>
            <a:r>
              <a:rPr lang="en-US" dirty="0">
                <a:solidFill>
                  <a:srgbClr val="080808"/>
                </a:solidFill>
                <a:highlight>
                  <a:srgbClr val="FFFFFF"/>
                </a:highlight>
              </a:rPr>
              <a:t>Tetanus is a serious disease of the nervous system caused by a toxin-producing bacterium. The disease causes muscle contractions, particularly of your jaw and neck muscles. Tetanus is commonly known as lockjaw. Signs and symptoms of generalized tetanus include:</a:t>
            </a:r>
            <a:endParaRPr lang="en-US" dirty="0">
              <a:solidFill>
                <a:srgbClr val="000000"/>
              </a:solidFill>
            </a:endParaRPr>
          </a:p>
          <a:p>
            <a:pPr marL="171450" indent="-171450">
              <a:buFont typeface="Arial"/>
              <a:buChar char="•"/>
            </a:pPr>
            <a:r>
              <a:rPr lang="en-US" dirty="0">
                <a:solidFill>
                  <a:srgbClr val="080808"/>
                </a:solidFill>
                <a:highlight>
                  <a:srgbClr val="FFFFFF"/>
                </a:highlight>
              </a:rPr>
              <a:t>Painful muscle spasms and stiff, immovable muscles (muscle rigidity) in your jaw</a:t>
            </a:r>
            <a:endParaRPr lang="en-US" dirty="0"/>
          </a:p>
          <a:p>
            <a:pPr marL="171450" indent="-171450">
              <a:buFont typeface="Arial"/>
              <a:buChar char="•"/>
            </a:pPr>
            <a:r>
              <a:rPr lang="en-US" dirty="0">
                <a:solidFill>
                  <a:srgbClr val="080808"/>
                </a:solidFill>
                <a:highlight>
                  <a:srgbClr val="FFFFFF"/>
                </a:highlight>
              </a:rPr>
              <a:t>Tension of muscles around your lips, sometimes producing a persistent grin</a:t>
            </a:r>
            <a:endParaRPr lang="en-US" dirty="0"/>
          </a:p>
          <a:p>
            <a:pPr marL="171450" indent="-171450">
              <a:buFont typeface="Arial"/>
              <a:buChar char="•"/>
            </a:pPr>
            <a:r>
              <a:rPr lang="en-US" dirty="0">
                <a:solidFill>
                  <a:srgbClr val="080808"/>
                </a:solidFill>
                <a:highlight>
                  <a:srgbClr val="FFFFFF"/>
                </a:highlight>
              </a:rPr>
              <a:t>Painful spasms and rigidity in your neck muscles</a:t>
            </a:r>
            <a:endParaRPr lang="en-US" dirty="0"/>
          </a:p>
          <a:p>
            <a:pPr marL="171450" indent="-171450">
              <a:buFont typeface="Arial"/>
              <a:buChar char="•"/>
            </a:pPr>
            <a:r>
              <a:rPr lang="en-US" dirty="0">
                <a:solidFill>
                  <a:srgbClr val="080808"/>
                </a:solidFill>
                <a:highlight>
                  <a:srgbClr val="FFFFFF"/>
                </a:highlight>
              </a:rPr>
              <a:t>Difficulty swallowing</a:t>
            </a:r>
            <a:endParaRPr lang="en-US" dirty="0"/>
          </a:p>
          <a:p>
            <a:pPr marL="171450" indent="-171450">
              <a:buFont typeface="Arial"/>
              <a:buChar char="•"/>
            </a:pPr>
            <a:r>
              <a:rPr lang="en-US" dirty="0">
                <a:solidFill>
                  <a:srgbClr val="080808"/>
                </a:solidFill>
                <a:highlight>
                  <a:srgbClr val="FFFFFF"/>
                </a:highlight>
              </a:rPr>
              <a:t>Rigid abdominal muscles</a:t>
            </a:r>
            <a:endParaRPr lang="en-US" dirty="0"/>
          </a:p>
          <a:p>
            <a:endParaRPr lang="en-US" dirty="0">
              <a:solidFill>
                <a:srgbClr val="080808"/>
              </a:solidFill>
              <a:highlight>
                <a:srgbClr val="FFFFFF"/>
              </a:highlight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A2CB4D-BB8F-3B44-8786-9B45986695A6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34604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 b="0" i="0">
                <a:solidFill>
                  <a:srgbClr val="85754D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F3CEC78-99AB-F64C-B799-A5C0DA5B2EBD}" type="datetimeFigureOut">
              <a:rPr lang="en-US" smtClean="0">
                <a:ea typeface="Open Sans" panose="020B0606030504020204" pitchFamily="34" charset="0"/>
              </a:rPr>
              <a:pPr/>
              <a:t>9/17/2026</a:t>
            </a:fld>
            <a:endParaRPr lang="en-US">
              <a:ea typeface="Open Sans" panose="020B0606030504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ea typeface="Open Sans" panose="020B0606030504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F251C0-5F5D-1D48-AF68-357D4B71CCA1}" type="slidenum">
              <a:rPr lang="en-US" smtClean="0">
                <a:ea typeface="Open Sans" panose="020B0606030504020204" pitchFamily="34" charset="0"/>
              </a:rPr>
              <a:pPr/>
              <a:t>‹#›</a:t>
            </a:fld>
            <a:endParaRPr lang="en-US">
              <a:ea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69308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DA70226-64FD-7C47-97DA-53BF38C96DF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1938" b="7370"/>
          <a:stretch/>
        </p:blipFill>
        <p:spPr>
          <a:xfrm>
            <a:off x="0" y="6492875"/>
            <a:ext cx="12192000" cy="36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2383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F3CEC78-99AB-F64C-B799-A5C0DA5B2EBD}" type="datetimeFigureOut">
              <a:rPr lang="en-US" smtClean="0">
                <a:ea typeface="Open Sans" panose="020B0606030504020204" pitchFamily="34" charset="0"/>
              </a:rPr>
              <a:pPr/>
              <a:t>9/17/2026</a:t>
            </a:fld>
            <a:endParaRPr lang="en-US">
              <a:ea typeface="Open Sans" panose="020B0606030504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ea typeface="Open Sans" panose="020B0606030504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F251C0-5F5D-1D48-AF68-357D4B71CCA1}" type="slidenum">
              <a:rPr lang="en-US" smtClean="0">
                <a:ea typeface="Open Sans" panose="020B0606030504020204" pitchFamily="34" charset="0"/>
              </a:rPr>
              <a:pPr/>
              <a:t>‹#›</a:t>
            </a:fld>
            <a:endParaRPr lang="en-US">
              <a:ea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98853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F3CEC78-99AB-F64C-B799-A5C0DA5B2EBD}" type="datetimeFigureOut">
              <a:rPr lang="en-US" smtClean="0">
                <a:ea typeface="Open Sans" panose="020B0606030504020204" pitchFamily="34" charset="0"/>
              </a:rPr>
              <a:pPr/>
              <a:t>9/17/2026</a:t>
            </a:fld>
            <a:endParaRPr lang="en-US">
              <a:ea typeface="Open Sans" panose="020B0606030504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ea typeface="Open Sans" panose="020B0606030504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F251C0-5F5D-1D48-AF68-357D4B71CCA1}" type="slidenum">
              <a:rPr lang="en-US" smtClean="0">
                <a:ea typeface="Open Sans" panose="020B0606030504020204" pitchFamily="34" charset="0"/>
              </a:rPr>
              <a:pPr/>
              <a:t>‹#›</a:t>
            </a:fld>
            <a:endParaRPr lang="en-US">
              <a:ea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97604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F3CEC78-99AB-F64C-B799-A5C0DA5B2EBD}" type="datetimeFigureOut">
              <a:rPr lang="en-US" smtClean="0">
                <a:ea typeface="Open Sans" panose="020B0606030504020204" pitchFamily="34" charset="0"/>
              </a:rPr>
              <a:pPr/>
              <a:t>9/17/2026</a:t>
            </a:fld>
            <a:endParaRPr lang="en-US">
              <a:ea typeface="Open Sans" panose="020B0606030504020204" pitchFamily="34" charset="0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ea typeface="Open Sans" panose="020B0606030504020204" pitchFamily="34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F251C0-5F5D-1D48-AF68-357D4B71CCA1}" type="slidenum">
              <a:rPr lang="en-US" smtClean="0">
                <a:ea typeface="Open Sans" panose="020B0606030504020204" pitchFamily="34" charset="0"/>
              </a:rPr>
              <a:pPr/>
              <a:t>‹#›</a:t>
            </a:fld>
            <a:endParaRPr lang="en-US">
              <a:ea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65166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F3CEC78-99AB-F64C-B799-A5C0DA5B2EBD}" type="datetimeFigureOut">
              <a:rPr lang="en-US" smtClean="0">
                <a:ea typeface="Open Sans" panose="020B0606030504020204" pitchFamily="34" charset="0"/>
              </a:rPr>
              <a:pPr/>
              <a:t>9/17/2026</a:t>
            </a:fld>
            <a:endParaRPr lang="en-US">
              <a:ea typeface="Open Sans" panose="020B0606030504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ea typeface="Open Sans" panose="020B0606030504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F251C0-5F5D-1D48-AF68-357D4B71CCA1}" type="slidenum">
              <a:rPr lang="en-US" smtClean="0">
                <a:ea typeface="Open Sans" panose="020B0606030504020204" pitchFamily="34" charset="0"/>
              </a:rPr>
              <a:pPr/>
              <a:t>‹#›</a:t>
            </a:fld>
            <a:endParaRPr lang="en-US">
              <a:ea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9641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F3CEC78-99AB-F64C-B799-A5C0DA5B2EBD}" type="datetimeFigureOut">
              <a:rPr lang="en-US" smtClean="0">
                <a:ea typeface="Open Sans" panose="020B0606030504020204" pitchFamily="34" charset="0"/>
              </a:rPr>
              <a:pPr/>
              <a:t>9/17/2026</a:t>
            </a:fld>
            <a:endParaRPr lang="en-US">
              <a:ea typeface="Open Sans" panose="020B0606030504020204" pitchFamily="34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ea typeface="Open Sans" panose="020B0606030504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F251C0-5F5D-1D48-AF68-357D4B71CCA1}" type="slidenum">
              <a:rPr lang="en-US" smtClean="0">
                <a:ea typeface="Open Sans" panose="020B0606030504020204" pitchFamily="34" charset="0"/>
              </a:rPr>
              <a:pPr/>
              <a:t>‹#›</a:t>
            </a:fld>
            <a:endParaRPr lang="en-US">
              <a:ea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52023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F3CEC78-99AB-F64C-B799-A5C0DA5B2EBD}" type="datetimeFigureOut">
              <a:rPr lang="en-US" smtClean="0">
                <a:ea typeface="Open Sans" panose="020B0606030504020204" pitchFamily="34" charset="0"/>
              </a:rPr>
              <a:pPr/>
              <a:t>9/17/2026</a:t>
            </a:fld>
            <a:endParaRPr lang="en-US">
              <a:ea typeface="Open Sans" panose="020B0606030504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ea typeface="Open Sans" panose="020B0606030504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F251C0-5F5D-1D48-AF68-357D4B71CCA1}" type="slidenum">
              <a:rPr lang="en-US" smtClean="0">
                <a:ea typeface="Open Sans" panose="020B0606030504020204" pitchFamily="34" charset="0"/>
              </a:rPr>
              <a:pPr/>
              <a:t>‹#›</a:t>
            </a:fld>
            <a:endParaRPr lang="en-US">
              <a:ea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04900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F3CEC78-99AB-F64C-B799-A5C0DA5B2EBD}" type="datetimeFigureOut">
              <a:rPr lang="en-US" smtClean="0">
                <a:ea typeface="Open Sans" panose="020B0606030504020204" pitchFamily="34" charset="0"/>
              </a:rPr>
              <a:pPr/>
              <a:t>9/17/2026</a:t>
            </a:fld>
            <a:endParaRPr lang="en-US">
              <a:ea typeface="Open Sans" panose="020B0606030504020204" pitchFamily="34" charset="0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ea typeface="Open Sans" panose="020B0606030504020204" pitchFamily="34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F251C0-5F5D-1D48-AF68-357D4B71CCA1}" type="slidenum">
              <a:rPr lang="en-US" smtClean="0">
                <a:ea typeface="Open Sans" panose="020B0606030504020204" pitchFamily="34" charset="0"/>
              </a:rPr>
              <a:pPr/>
              <a:t>‹#›</a:t>
            </a:fld>
            <a:endParaRPr lang="en-US">
              <a:ea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33686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F3CEC78-99AB-F64C-B799-A5C0DA5B2EBD}" type="datetimeFigureOut">
              <a:rPr lang="en-US" smtClean="0">
                <a:ea typeface="Open Sans" panose="020B0606030504020204" pitchFamily="34" charset="0"/>
              </a:rPr>
              <a:pPr/>
              <a:t>9/17/2026</a:t>
            </a:fld>
            <a:endParaRPr lang="en-US">
              <a:ea typeface="Open Sans" panose="020B0606030504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ea typeface="Open Sans" panose="020B0606030504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F251C0-5F5D-1D48-AF68-357D4B71CCA1}" type="slidenum">
              <a:rPr lang="en-US" smtClean="0">
                <a:ea typeface="Open Sans" panose="020B0606030504020204" pitchFamily="34" charset="0"/>
              </a:rPr>
              <a:pPr/>
              <a:t>‹#›</a:t>
            </a:fld>
            <a:endParaRPr lang="en-US">
              <a:ea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25200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F3CEC78-99AB-F64C-B799-A5C0DA5B2EBD}" type="datetimeFigureOut">
              <a:rPr lang="en-US" smtClean="0">
                <a:ea typeface="Open Sans" panose="020B0606030504020204" pitchFamily="34" charset="0"/>
              </a:rPr>
              <a:pPr/>
              <a:t>9/17/2026</a:t>
            </a:fld>
            <a:endParaRPr lang="en-US">
              <a:ea typeface="Open Sans" panose="020B0606030504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ea typeface="Open Sans" panose="020B0606030504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F251C0-5F5D-1D48-AF68-357D4B71CCA1}" type="slidenum">
              <a:rPr lang="en-US" smtClean="0">
                <a:ea typeface="Open Sans" panose="020B0606030504020204" pitchFamily="34" charset="0"/>
              </a:rPr>
              <a:pPr/>
              <a:t>‹#›</a:t>
            </a:fld>
            <a:endParaRPr lang="en-US">
              <a:ea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48977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eader + Graphic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E45275E-83DD-502B-A1B6-F8E351E6D69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8885" y="365069"/>
            <a:ext cx="10841116" cy="998440"/>
          </a:xfrm>
          <a:prstGeom prst="rect">
            <a:avLst/>
          </a:prstGeom>
        </p:spPr>
        <p:txBody>
          <a:bodyPr anchor="b"/>
          <a:lstStyle>
            <a:lvl1pPr algn="l">
              <a:defRPr sz="2800" b="1" i="0">
                <a:solidFill>
                  <a:schemeClr val="bg2"/>
                </a:solidFill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lvl="0"/>
            <a:r>
              <a:rPr lang="en-US"/>
              <a:t>HEADER HERE 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1BE9221D-B410-ECB7-2D3F-C65A453F668E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19138" y="1734740"/>
            <a:ext cx="10710863" cy="38083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2"/>
                </a:solidFill>
              </a:defRPr>
            </a:lvl2pPr>
            <a:lvl3pPr marL="914400" indent="0">
              <a:buNone/>
              <a:defRPr sz="1800">
                <a:solidFill>
                  <a:schemeClr val="tx2"/>
                </a:solidFill>
              </a:defRPr>
            </a:lvl3pPr>
            <a:lvl4pPr marL="1371600" indent="0">
              <a:buNone/>
              <a:defRPr sz="1800">
                <a:solidFill>
                  <a:schemeClr val="tx2"/>
                </a:solidFill>
              </a:defRPr>
            </a:lvl4pPr>
            <a:lvl5pPr marL="1828800" indent="0">
              <a:buNone/>
              <a:defRPr sz="18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Replace this with your image or chart</a:t>
            </a:r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FDEEB5EE-C364-610D-B110-75867A2652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19138" y="5658983"/>
            <a:ext cx="10710863" cy="266700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400" b="0" i="0" baseline="0">
                <a:solidFill>
                  <a:schemeClr val="bg1">
                    <a:lumMod val="65000"/>
                    <a:lumOff val="35000"/>
                  </a:schemeClr>
                </a:solidFill>
                <a:latin typeface="Open Sans"/>
                <a:cs typeface="Open Sans"/>
              </a:defRPr>
            </a:lvl1pPr>
            <a:lvl2pPr marL="457200" indent="0">
              <a:buFont typeface="Arial" panose="020B0604020202020204" pitchFamily="34" charset="0"/>
              <a:buNone/>
              <a:defRPr sz="1800" b="0" i="0" baseline="0">
                <a:solidFill>
                  <a:schemeClr val="tx1"/>
                </a:solidFill>
                <a:latin typeface="Open Sans"/>
                <a:cs typeface="Open Sans"/>
              </a:defRPr>
            </a:lvl2pPr>
            <a:lvl3pPr marL="914400" indent="0">
              <a:buSzPct val="100000"/>
              <a:buFont typeface="Encode Sans Normal Black"/>
              <a:buNone/>
              <a:defRPr sz="1800" b="0" i="0" baseline="0">
                <a:solidFill>
                  <a:schemeClr val="tx1"/>
                </a:solidFill>
                <a:latin typeface="Open Sans"/>
                <a:cs typeface="Open Sans"/>
              </a:defRPr>
            </a:lvl3pPr>
            <a:lvl4pPr marL="1371600" indent="0">
              <a:buFont typeface="Arial" panose="020B0604020202020204" pitchFamily="34" charset="0"/>
              <a:buNone/>
              <a:defRPr sz="1800" b="0" i="0" baseline="0">
                <a:solidFill>
                  <a:schemeClr val="tx1"/>
                </a:solidFill>
                <a:latin typeface="Open Sans"/>
                <a:cs typeface="Open Sans"/>
              </a:defRPr>
            </a:lvl4pPr>
            <a:lvl5pPr marL="1828800" indent="0">
              <a:buFont typeface="Encode Sans Normal Black"/>
              <a:buNone/>
              <a:defRPr sz="1800" b="0" i="0" baseline="0">
                <a:solidFill>
                  <a:schemeClr val="tx1"/>
                </a:solidFill>
                <a:latin typeface="Open Sans"/>
                <a:cs typeface="Open Sans"/>
              </a:defRPr>
            </a:lvl5pPr>
          </a:lstStyle>
          <a:p>
            <a:pPr lvl="0"/>
            <a:r>
              <a:rPr lang="en-US"/>
              <a:t>Caption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252A790-CF8B-B900-5138-7F7D00885E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6038850"/>
            <a:ext cx="12192001" cy="8191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1CAAEE94-0823-53BA-BA18-54231E943F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333556" y="6242482"/>
            <a:ext cx="858445" cy="435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56791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Open Sans" panose="020B0606030504020204" pitchFamily="34" charset="0"/>
              </a:defRPr>
            </a:lvl1pPr>
          </a:lstStyle>
          <a:p>
            <a:fld id="{AF3CEC78-99AB-F64C-B799-A5C0DA5B2EBD}" type="datetimeFigureOut">
              <a:rPr lang="en-US" smtClean="0">
                <a:ea typeface="Open Sans" panose="020B0606030504020204" pitchFamily="34" charset="0"/>
              </a:rPr>
              <a:pPr/>
              <a:t>9/17/2026</a:t>
            </a:fld>
            <a:endParaRPr lang="en-US">
              <a:ea typeface="Open Sans" panose="020B0606030504020204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Open Sans" panose="020B0606030504020204" pitchFamily="34" charset="0"/>
              </a:defRPr>
            </a:lvl1pPr>
          </a:lstStyle>
          <a:p>
            <a:endParaRPr lang="en-US">
              <a:ea typeface="Open Sans" panose="020B0606030504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Open Sans" panose="020B0606030504020204" pitchFamily="34" charset="0"/>
              </a:defRPr>
            </a:lvl1pPr>
          </a:lstStyle>
          <a:p>
            <a:fld id="{DEF251C0-5F5D-1D48-AF68-357D4B71CCA1}" type="slidenum">
              <a:rPr lang="en-US" smtClean="0">
                <a:ea typeface="Open Sans" panose="020B0606030504020204" pitchFamily="34" charset="0"/>
              </a:rPr>
              <a:pPr/>
              <a:t>‹#›</a:t>
            </a:fld>
            <a:endParaRPr lang="en-US">
              <a:ea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42893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rgbClr val="4B2E83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400" b="0" i="0" kern="1200">
          <a:solidFill>
            <a:schemeClr val="tx1"/>
          </a:solidFill>
          <a:latin typeface="Open Sans" charset="0"/>
          <a:ea typeface="Open Sans" charset="0"/>
          <a:cs typeface="Open Sans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b="0" i="0" kern="1200">
          <a:solidFill>
            <a:schemeClr val="tx1"/>
          </a:solidFill>
          <a:latin typeface="Open Sans" charset="0"/>
          <a:ea typeface="Open Sans" charset="0"/>
          <a:cs typeface="Open Sans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b="0" i="0" kern="1200">
          <a:solidFill>
            <a:schemeClr val="tx1"/>
          </a:solidFill>
          <a:latin typeface="Open Sans" charset="0"/>
          <a:ea typeface="Open Sans" charset="0"/>
          <a:cs typeface="Open Sans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600" b="0" i="0" kern="1200">
          <a:solidFill>
            <a:schemeClr val="tx1"/>
          </a:solidFill>
          <a:latin typeface="Open Sans" charset="0"/>
          <a:ea typeface="Open Sans" charset="0"/>
          <a:cs typeface="Open Sans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400" b="0" i="0" kern="1200">
          <a:solidFill>
            <a:schemeClr val="tx1"/>
          </a:solidFill>
          <a:latin typeface="Open Sans" charset="0"/>
          <a:ea typeface="Open Sans" charset="0"/>
          <a:cs typeface="Open Sans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urldefense.com/v3/__https:/www.cfsph.iastate.edu/zoonoses/__;!!K-Hz7m0Vt54!iQURMXc0yZaN4ghK9aBBTyedtxNAuyqmMD5rWvULKvyYFY-rNZXFxtHiejTBzC9VAWiyXLO-oeIVFVLgSyMZWDBmRcVD$" TargetMode="Externa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A13AF9-0D3D-2BE9-A3FC-7E504DA9E2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60470ADD-F5E1-853F-0204-5FD32B4677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953585"/>
            <a:ext cx="11836641" cy="36522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A9E102F-3E86-9B0C-99AF-525EC380B8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267" y="415048"/>
            <a:ext cx="10515600" cy="810155"/>
          </a:xfrm>
        </p:spPr>
        <p:txBody>
          <a:bodyPr/>
          <a:lstStyle/>
          <a:p>
            <a:r>
              <a:rPr lang="en-US" dirty="0">
                <a:latin typeface="Calibri"/>
                <a:ea typeface="Calibri"/>
                <a:cs typeface="Calibri"/>
              </a:rPr>
              <a:t>Zoonotic Diseases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517ECC9-320A-4F2B-61D6-BB1AF1F4A4EA}"/>
              </a:ext>
            </a:extLst>
          </p:cNvPr>
          <p:cNvSpPr txBox="1"/>
          <p:nvPr/>
        </p:nvSpPr>
        <p:spPr>
          <a:xfrm>
            <a:off x="441530" y="1650687"/>
            <a:ext cx="4599214" cy="120032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Zoonotic diseases (zoonoses) are diseases that can be transmitted between animals and people.</a:t>
            </a:r>
            <a:endParaRPr lang="en-US" sz="24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0D5DF4B-8E3B-F26E-8E4E-6BD1D7EAD8A1}"/>
              </a:ext>
            </a:extLst>
          </p:cNvPr>
          <p:cNvSpPr txBox="1"/>
          <p:nvPr/>
        </p:nvSpPr>
        <p:spPr>
          <a:xfrm>
            <a:off x="6760874" y="1361653"/>
            <a:ext cx="4599214" cy="70788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b="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There are over 200 zoonotic diseases worldwide. </a:t>
            </a:r>
            <a:endParaRPr lang="en-US" sz="2000" b="1" dirty="0">
              <a:ea typeface="Calibri"/>
              <a:cs typeface="Calibri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9B64EF7-E17F-D303-0148-65FD3C6E097C}"/>
              </a:ext>
            </a:extLst>
          </p:cNvPr>
          <p:cNvSpPr txBox="1"/>
          <p:nvPr/>
        </p:nvSpPr>
        <p:spPr>
          <a:xfrm>
            <a:off x="6760872" y="2622893"/>
            <a:ext cx="4599214" cy="70788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b="1" dirty="0">
                <a:ea typeface="Calibri"/>
                <a:cs typeface="Calibri"/>
              </a:rPr>
              <a:t>60% of known infectious diseases of people are zoonotic.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030AA95-F1E0-8D70-C756-B15228D57F08}"/>
              </a:ext>
            </a:extLst>
          </p:cNvPr>
          <p:cNvSpPr txBox="1"/>
          <p:nvPr/>
        </p:nvSpPr>
        <p:spPr>
          <a:xfrm>
            <a:off x="6760874" y="5447549"/>
            <a:ext cx="4599214" cy="70788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b="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Most zoonotic diseases can be avoided with proper prevention measures.</a:t>
            </a:r>
            <a:endParaRPr lang="en-US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FE942B8-9912-6133-AC56-1349BFDEE53D}"/>
              </a:ext>
            </a:extLst>
          </p:cNvPr>
          <p:cNvSpPr txBox="1"/>
          <p:nvPr/>
        </p:nvSpPr>
        <p:spPr>
          <a:xfrm>
            <a:off x="6760873" y="3884135"/>
            <a:ext cx="4599214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b="1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Zoonotic diseases are an important health risk and concern for people and animals.</a:t>
            </a:r>
            <a:endParaRPr lang="en-US" dirty="0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92D8028A-8BA9-3A0A-AC08-98AFFF7BE66A}"/>
              </a:ext>
            </a:extLst>
          </p:cNvPr>
          <p:cNvSpPr/>
          <p:nvPr/>
        </p:nvSpPr>
        <p:spPr>
          <a:xfrm flipH="1">
            <a:off x="5531067" y="1652683"/>
            <a:ext cx="62323" cy="426578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Arrow: Right 39">
            <a:extLst>
              <a:ext uri="{FF2B5EF4-FFF2-40B4-BE49-F238E27FC236}">
                <a16:creationId xmlns:a16="http://schemas.microsoft.com/office/drawing/2014/main" id="{6F05AAD2-B9EA-3D8D-37A5-D1C90C11101B}"/>
              </a:ext>
            </a:extLst>
          </p:cNvPr>
          <p:cNvSpPr/>
          <p:nvPr/>
        </p:nvSpPr>
        <p:spPr>
          <a:xfrm>
            <a:off x="5567450" y="1635840"/>
            <a:ext cx="906517" cy="150918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" name="Arrow: Right 40">
            <a:extLst>
              <a:ext uri="{FF2B5EF4-FFF2-40B4-BE49-F238E27FC236}">
                <a16:creationId xmlns:a16="http://schemas.microsoft.com/office/drawing/2014/main" id="{4623EC5F-B5CF-D59F-98D3-DC8D51012A73}"/>
              </a:ext>
            </a:extLst>
          </p:cNvPr>
          <p:cNvSpPr/>
          <p:nvPr/>
        </p:nvSpPr>
        <p:spPr>
          <a:xfrm>
            <a:off x="5596758" y="2916620"/>
            <a:ext cx="906517" cy="13137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2" name="Arrow: Right 41">
            <a:extLst>
              <a:ext uri="{FF2B5EF4-FFF2-40B4-BE49-F238E27FC236}">
                <a16:creationId xmlns:a16="http://schemas.microsoft.com/office/drawing/2014/main" id="{E2E74E6D-31C8-62DF-1DC5-3A18DBF80EC9}"/>
              </a:ext>
            </a:extLst>
          </p:cNvPr>
          <p:cNvSpPr/>
          <p:nvPr/>
        </p:nvSpPr>
        <p:spPr>
          <a:xfrm>
            <a:off x="5596757" y="4322379"/>
            <a:ext cx="906517" cy="13137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Arrow: Right 42">
            <a:extLst>
              <a:ext uri="{FF2B5EF4-FFF2-40B4-BE49-F238E27FC236}">
                <a16:creationId xmlns:a16="http://schemas.microsoft.com/office/drawing/2014/main" id="{BEC173EB-5DF0-7DF3-4686-38AD591C0ABE}"/>
              </a:ext>
            </a:extLst>
          </p:cNvPr>
          <p:cNvSpPr/>
          <p:nvPr/>
        </p:nvSpPr>
        <p:spPr>
          <a:xfrm>
            <a:off x="5531067" y="5799890"/>
            <a:ext cx="906517" cy="131379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B20AFAD6-9E93-A9CE-B980-7ACB607BCDC8}"/>
              </a:ext>
            </a:extLst>
          </p:cNvPr>
          <p:cNvSpPr/>
          <p:nvPr/>
        </p:nvSpPr>
        <p:spPr>
          <a:xfrm>
            <a:off x="5097516" y="2207171"/>
            <a:ext cx="433551" cy="91965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5" name="Picture 44" descr="Zoonotic Diseases Illustration.png">
            <a:extLst>
              <a:ext uri="{FF2B5EF4-FFF2-40B4-BE49-F238E27FC236}">
                <a16:creationId xmlns:a16="http://schemas.microsoft.com/office/drawing/2014/main" id="{7E35FAFF-9F78-3C71-72C1-527F6C7E599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4712" r="-319" b="48188"/>
          <a:stretch>
            <a:fillRect/>
          </a:stretch>
        </p:blipFill>
        <p:spPr>
          <a:xfrm>
            <a:off x="442717" y="3047999"/>
            <a:ext cx="4596840" cy="2553671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1BE87889-5949-606A-CEF4-19794AA60649}"/>
              </a:ext>
            </a:extLst>
          </p:cNvPr>
          <p:cNvSpPr txBox="1"/>
          <p:nvPr/>
        </p:nvSpPr>
        <p:spPr>
          <a:xfrm>
            <a:off x="9091083" y="6159500"/>
            <a:ext cx="27432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 dirty="0">
                <a:latin typeface="Calibri"/>
                <a:cs typeface="Calibri"/>
              </a:rPr>
              <a:t>Source: </a:t>
            </a:r>
            <a:r>
              <a:rPr lang="en-US" sz="1100" u="sng" dirty="0">
                <a:highlight>
                  <a:srgbClr val="FFFFFF"/>
                </a:highlight>
                <a:latin typeface="Times New Roman"/>
                <a:cs typeface="Times New Roman"/>
                <a:hlinkClick r:id="rId5"/>
              </a:rPr>
              <a:t>CFSPH – Zoonotic Diseases</a:t>
            </a:r>
            <a:r>
              <a:rPr lang="en-US" sz="1100" dirty="0">
                <a:highlight>
                  <a:srgbClr val="FFFFFF"/>
                </a:highlight>
                <a:latin typeface="Times New Roman"/>
                <a:cs typeface="Times New Roman"/>
              </a:rPr>
              <a:t> 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04133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64D267-F346-1FC7-A4F2-4362E7DFE0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>
            <a:extLst>
              <a:ext uri="{FF2B5EF4-FFF2-40B4-BE49-F238E27FC236}">
                <a16:creationId xmlns:a16="http://schemas.microsoft.com/office/drawing/2014/main" id="{026F8E9A-6A77-86D6-13A2-57CB49F20F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92236"/>
            <a:ext cx="11836641" cy="36522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023F57B-608E-61DD-538F-0354519D1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133" y="28720"/>
            <a:ext cx="10515600" cy="821418"/>
          </a:xfrm>
        </p:spPr>
        <p:txBody>
          <a:bodyPr>
            <a:normAutofit fontScale="90000"/>
          </a:bodyPr>
          <a:lstStyle/>
          <a:p>
            <a:r>
              <a:rPr lang="en-US" altLang="zh-CN" dirty="0"/>
              <a:t> </a:t>
            </a:r>
            <a:r>
              <a:rPr lang="en-US" altLang="zh-CN" sz="4000" dirty="0"/>
              <a:t>Types, Sources, and Examples of Infections</a:t>
            </a:r>
            <a:endParaRPr lang="en-US" sz="4000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3ADA6C6-C19F-5B9B-F5A8-C988D1E39DF4}"/>
              </a:ext>
            </a:extLst>
          </p:cNvPr>
          <p:cNvSpPr txBox="1">
            <a:spLocks/>
          </p:cNvSpPr>
          <p:nvPr/>
        </p:nvSpPr>
        <p:spPr>
          <a:xfrm>
            <a:off x="484783" y="1487610"/>
            <a:ext cx="3768344" cy="248549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400" b="0" i="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b="0" i="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600" b="0" i="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400" b="0" i="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>
                <a:latin typeface="Calibri"/>
                <a:ea typeface="Calibri"/>
                <a:cs typeface="Calibri"/>
              </a:rPr>
              <a:t>Diarrhea-causing pathogens</a:t>
            </a:r>
          </a:p>
          <a:p>
            <a:pPr>
              <a:lnSpc>
                <a:spcPct val="150000"/>
              </a:lnSpc>
            </a:pPr>
            <a:r>
              <a:rPr lang="en-US">
                <a:latin typeface="Calibri"/>
                <a:ea typeface="Calibri"/>
                <a:cs typeface="Calibri"/>
              </a:rPr>
              <a:t>Respiratory infections</a:t>
            </a:r>
          </a:p>
          <a:p>
            <a:pPr>
              <a:lnSpc>
                <a:spcPct val="150000"/>
              </a:lnSpc>
            </a:pPr>
            <a:r>
              <a:rPr lang="en-US">
                <a:latin typeface="Calibri"/>
                <a:ea typeface="Calibri"/>
                <a:cs typeface="Calibri"/>
              </a:rPr>
              <a:t>Skin/soft tissue infections</a:t>
            </a:r>
          </a:p>
          <a:p>
            <a:pPr>
              <a:lnSpc>
                <a:spcPct val="150000"/>
              </a:lnSpc>
            </a:pPr>
            <a:r>
              <a:rPr lang="en-US">
                <a:latin typeface="Calibri"/>
                <a:ea typeface="Calibri"/>
                <a:cs typeface="Calibri"/>
              </a:rPr>
              <a:t>Sharps-related infections</a:t>
            </a:r>
          </a:p>
        </p:txBody>
      </p:sp>
      <p:pic>
        <p:nvPicPr>
          <p:cNvPr id="5" name="Picture 4" descr="221014-injured-and-invisible-cafo-workers-safety-injury-osha-justice-7-migrant-justice-IMG_7042.jpg">
            <a:extLst>
              <a:ext uri="{FF2B5EF4-FFF2-40B4-BE49-F238E27FC236}">
                <a16:creationId xmlns:a16="http://schemas.microsoft.com/office/drawing/2014/main" id="{C82F9FCE-83A8-6AF2-5505-A596C02CC7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9001" y="1191846"/>
            <a:ext cx="7356230" cy="4865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55114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15C9BF-0C5B-4044-9C90-769AE49AF0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>
            <a:extLst>
              <a:ext uri="{FF2B5EF4-FFF2-40B4-BE49-F238E27FC236}">
                <a16:creationId xmlns:a16="http://schemas.microsoft.com/office/drawing/2014/main" id="{54145E5D-93CB-A6CA-1D3B-5855F418AA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92236"/>
            <a:ext cx="11836641" cy="36522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4999428-41F0-8D4C-E1C6-03C0F586F0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133" y="28720"/>
            <a:ext cx="10515600" cy="821418"/>
          </a:xfrm>
        </p:spPr>
        <p:txBody>
          <a:bodyPr>
            <a:normAutofit/>
          </a:bodyPr>
          <a:lstStyle/>
          <a:p>
            <a:r>
              <a:rPr lang="en-US" altLang="zh-CN"/>
              <a:t> Diarrhea- causing Pathogens</a:t>
            </a:r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FC94714-C993-B6E4-3484-B4F1AF0EA474}"/>
              </a:ext>
            </a:extLst>
          </p:cNvPr>
          <p:cNvSpPr txBox="1"/>
          <p:nvPr/>
        </p:nvSpPr>
        <p:spPr>
          <a:xfrm>
            <a:off x="3660322" y="1006928"/>
            <a:ext cx="4599214" cy="255814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1C0DADA-9E81-6A3E-ECB4-B8CF4214A163}"/>
              </a:ext>
            </a:extLst>
          </p:cNvPr>
          <p:cNvSpPr txBox="1"/>
          <p:nvPr/>
        </p:nvSpPr>
        <p:spPr>
          <a:xfrm>
            <a:off x="3837215" y="1741714"/>
            <a:ext cx="6096000" cy="17030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lvl="0" indent="-342900" rtl="0">
              <a:lnSpc>
                <a:spcPts val="2550"/>
              </a:lnSpc>
              <a:buFont typeface="Symbol,Sans-Serif"/>
              <a:buChar char=""/>
            </a:pPr>
            <a:r>
              <a:rPr lang="en-US" sz="2000" b="1" baseline="0">
                <a:solidFill>
                  <a:srgbClr val="000000"/>
                </a:solidFill>
                <a:latin typeface="Calibri"/>
                <a:ea typeface="Arial"/>
                <a:cs typeface="Arial"/>
              </a:rPr>
              <a:t>Salmonella</a:t>
            </a:r>
            <a:r>
              <a:rPr lang="en-US" sz="2000" b="1">
                <a:solidFill>
                  <a:srgbClr val="FFFFFF"/>
                </a:solidFill>
                <a:latin typeface="Calibri"/>
                <a:ea typeface="Arial"/>
                <a:cs typeface="Arial"/>
              </a:rPr>
              <a:t>​</a:t>
            </a:r>
          </a:p>
          <a:p>
            <a:pPr marL="342900" lvl="0" indent="-342900" rtl="0">
              <a:lnSpc>
                <a:spcPts val="2550"/>
              </a:lnSpc>
              <a:buFont typeface="Symbol,Sans-Serif"/>
              <a:buChar char=""/>
            </a:pPr>
            <a:r>
              <a:rPr lang="en-US" sz="2000" b="1" baseline="0">
                <a:solidFill>
                  <a:srgbClr val="000000"/>
                </a:solidFill>
                <a:latin typeface="Calibri"/>
                <a:ea typeface="Arial"/>
                <a:cs typeface="Arial"/>
              </a:rPr>
              <a:t>Cryptosporidium</a:t>
            </a:r>
            <a:r>
              <a:rPr lang="en-US" sz="2000" b="1">
                <a:solidFill>
                  <a:srgbClr val="FFFFFF"/>
                </a:solidFill>
                <a:latin typeface="Calibri"/>
                <a:ea typeface="Arial"/>
                <a:cs typeface="Arial"/>
              </a:rPr>
              <a:t>​</a:t>
            </a:r>
          </a:p>
          <a:p>
            <a:pPr marL="342900" lvl="0" indent="-342900" rtl="0">
              <a:lnSpc>
                <a:spcPts val="2550"/>
              </a:lnSpc>
              <a:buFont typeface="Symbol,Sans-Serif"/>
              <a:buChar char=""/>
            </a:pPr>
            <a:r>
              <a:rPr lang="en-US" sz="2000" b="1" baseline="0">
                <a:solidFill>
                  <a:srgbClr val="000000"/>
                </a:solidFill>
                <a:latin typeface="Calibri"/>
                <a:ea typeface="Arial"/>
                <a:cs typeface="Arial"/>
              </a:rPr>
              <a:t>Campylobacter</a:t>
            </a:r>
            <a:r>
              <a:rPr lang="en-US" sz="2000" b="1">
                <a:solidFill>
                  <a:srgbClr val="FFFFFF"/>
                </a:solidFill>
                <a:latin typeface="Calibri"/>
                <a:ea typeface="Arial"/>
                <a:cs typeface="Arial"/>
              </a:rPr>
              <a:t>​</a:t>
            </a:r>
          </a:p>
          <a:p>
            <a:pPr marL="342900" lvl="0" indent="-342900" rtl="0">
              <a:lnSpc>
                <a:spcPts val="2550"/>
              </a:lnSpc>
              <a:buFont typeface="Symbol,Sans-Serif"/>
              <a:buChar char=""/>
            </a:pPr>
            <a:r>
              <a:rPr lang="en-US" sz="2000" b="1" baseline="0">
                <a:solidFill>
                  <a:srgbClr val="000000"/>
                </a:solidFill>
                <a:latin typeface="Calibri"/>
                <a:ea typeface="Arial"/>
                <a:cs typeface="Arial"/>
              </a:rPr>
              <a:t>E coli</a:t>
            </a:r>
          </a:p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B68F93D-D9AE-A732-687B-0C82091735F0}"/>
              </a:ext>
            </a:extLst>
          </p:cNvPr>
          <p:cNvSpPr txBox="1"/>
          <p:nvPr/>
        </p:nvSpPr>
        <p:spPr>
          <a:xfrm>
            <a:off x="4354286" y="1102179"/>
            <a:ext cx="6096000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 u="sng">
                <a:latin typeface="Calibri"/>
              </a:rPr>
              <a:t>Examples of</a:t>
            </a:r>
            <a:r>
              <a:rPr lang="en-US" sz="2400" b="1" u="sng" baseline="0">
                <a:latin typeface="Calibri"/>
              </a:rPr>
              <a:t> </a:t>
            </a:r>
            <a:r>
              <a:rPr lang="en-US" sz="2400" b="1" u="sng">
                <a:latin typeface="Calibri"/>
              </a:rPr>
              <a:t>pathogens</a:t>
            </a:r>
            <a:endParaRPr lang="en-US" sz="240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523879D-94B0-573C-A51C-EB4F0A50F9D6}"/>
              </a:ext>
            </a:extLst>
          </p:cNvPr>
          <p:cNvSpPr txBox="1"/>
          <p:nvPr/>
        </p:nvSpPr>
        <p:spPr>
          <a:xfrm>
            <a:off x="217713" y="3864428"/>
            <a:ext cx="4927298" cy="219335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lnSpc>
                <a:spcPts val="1800"/>
              </a:lnSpc>
            </a:pPr>
            <a:r>
              <a:rPr lang="en-US" sz="2400" b="1" u="sng" baseline="0" dirty="0">
                <a:solidFill>
                  <a:srgbClr val="000000"/>
                </a:solidFill>
                <a:latin typeface="Calibri"/>
                <a:ea typeface="Arial"/>
                <a:cs typeface="Arial"/>
              </a:rPr>
              <a:t>Common Sources of Pathogens</a:t>
            </a:r>
            <a:endParaRPr lang="en-US" sz="2400" dirty="0">
              <a:cs typeface="Calibri"/>
            </a:endParaRPr>
          </a:p>
          <a:p>
            <a:pPr algn="ctr">
              <a:lnSpc>
                <a:spcPts val="1800"/>
              </a:lnSpc>
            </a:pPr>
            <a:r>
              <a:rPr lang="en-US" sz="2400" b="1" dirty="0">
                <a:solidFill>
                  <a:srgbClr val="FFFFFF"/>
                </a:solidFill>
                <a:latin typeface="Calibri"/>
                <a:ea typeface="Arial"/>
                <a:cs typeface="Arial"/>
              </a:rPr>
              <a:t>​</a:t>
            </a:r>
            <a:endParaRPr lang="en-US" sz="2400" dirty="0">
              <a:cs typeface="Calibri"/>
            </a:endParaRPr>
          </a:p>
          <a:p>
            <a:pPr marL="342900" lvl="0" indent="-342900" rtl="0">
              <a:lnSpc>
                <a:spcPts val="1800"/>
              </a:lnSpc>
              <a:buFont typeface="Symbol,Sans-Serif"/>
              <a:buChar char=""/>
            </a:pPr>
            <a:r>
              <a:rPr lang="en-US" sz="2000" b="1" baseline="0" dirty="0">
                <a:solidFill>
                  <a:srgbClr val="000000"/>
                </a:solidFill>
                <a:latin typeface="Calibri"/>
                <a:ea typeface="Arial"/>
                <a:cs typeface="Arial"/>
              </a:rPr>
              <a:t>Manure, especially if cow or calf has diarrhea </a:t>
            </a:r>
            <a:r>
              <a:rPr lang="en-US" sz="2000" b="1" dirty="0">
                <a:solidFill>
                  <a:srgbClr val="FFFFFF"/>
                </a:solidFill>
                <a:latin typeface="Calibri"/>
                <a:ea typeface="Arial"/>
                <a:cs typeface="Arial"/>
              </a:rPr>
              <a:t>​</a:t>
            </a:r>
          </a:p>
          <a:p>
            <a:pPr marL="342900" lvl="0" indent="-342900" rtl="0">
              <a:lnSpc>
                <a:spcPts val="1800"/>
              </a:lnSpc>
              <a:buFont typeface="Symbol,Sans-Serif"/>
              <a:buChar char=""/>
            </a:pPr>
            <a:r>
              <a:rPr lang="en-US" sz="2000" b="1" baseline="0" dirty="0">
                <a:solidFill>
                  <a:srgbClr val="000000"/>
                </a:solidFill>
                <a:latin typeface="Calibri"/>
                <a:ea typeface="Arial"/>
                <a:cs typeface="Arial"/>
              </a:rPr>
              <a:t>Surfaces contaminated with manure – (fomites)</a:t>
            </a:r>
            <a:r>
              <a:rPr lang="en-US" sz="2000" b="1" dirty="0">
                <a:solidFill>
                  <a:srgbClr val="FFFFFF"/>
                </a:solidFill>
                <a:latin typeface="Calibri"/>
                <a:ea typeface="Arial"/>
                <a:cs typeface="Arial"/>
              </a:rPr>
              <a:t>​</a:t>
            </a:r>
          </a:p>
          <a:p>
            <a:pPr marL="342900" lvl="0" indent="-342900" rtl="0">
              <a:lnSpc>
                <a:spcPts val="1800"/>
              </a:lnSpc>
              <a:buFont typeface="Symbol,Sans-Serif"/>
              <a:buChar char=""/>
            </a:pPr>
            <a:r>
              <a:rPr lang="en-US" sz="2000" b="1" baseline="0" dirty="0">
                <a:solidFill>
                  <a:srgbClr val="000000"/>
                </a:solidFill>
                <a:latin typeface="Calibri"/>
                <a:ea typeface="Arial"/>
                <a:cs typeface="Arial"/>
              </a:rPr>
              <a:t>Unpasteurized milk</a:t>
            </a:r>
            <a:r>
              <a:rPr lang="en-US" sz="2000" b="1" dirty="0">
                <a:solidFill>
                  <a:srgbClr val="FFFFFF"/>
                </a:solidFill>
                <a:latin typeface="Calibri"/>
                <a:ea typeface="Arial"/>
                <a:cs typeface="Arial"/>
              </a:rPr>
              <a:t>​</a:t>
            </a:r>
          </a:p>
          <a:p>
            <a:pPr marL="342900" indent="-342900">
              <a:lnSpc>
                <a:spcPts val="1800"/>
              </a:lnSpc>
              <a:buFont typeface="Symbol,Sans-Serif"/>
              <a:buChar char=""/>
            </a:pPr>
            <a:endParaRPr lang="en-US" sz="2400" b="1" dirty="0">
              <a:solidFill>
                <a:srgbClr val="FFFFFF"/>
              </a:solidFill>
              <a:cs typeface="Arial"/>
            </a:endParaRPr>
          </a:p>
          <a:p>
            <a:pPr marL="342900" indent="-342900">
              <a:lnSpc>
                <a:spcPts val="1800"/>
              </a:lnSpc>
              <a:buFont typeface="Symbol,Sans-Serif"/>
              <a:buChar char=""/>
            </a:pPr>
            <a:endParaRPr lang="en-US" sz="2400" b="1" dirty="0">
              <a:solidFill>
                <a:srgbClr val="FFFFFF"/>
              </a:solidFill>
              <a:cs typeface="Arial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70E7973-1AD9-B5C8-D506-FBD9C78A1E34}"/>
              </a:ext>
            </a:extLst>
          </p:cNvPr>
          <p:cNvSpPr txBox="1"/>
          <p:nvPr/>
        </p:nvSpPr>
        <p:spPr>
          <a:xfrm>
            <a:off x="6585858" y="3864428"/>
            <a:ext cx="5143499" cy="199535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2400" b="1" u="sng">
                <a:ea typeface="Calibri"/>
                <a:cs typeface="Calibri"/>
              </a:rPr>
              <a:t>How a Worker can be Exposed</a:t>
            </a:r>
            <a:endParaRPr lang="en-US" sz="2400" b="1">
              <a:solidFill>
                <a:srgbClr val="FFFFFF"/>
              </a:solidFill>
              <a:ea typeface="Calibri"/>
              <a:cs typeface="Calibri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Symbol,Sans-Serif"/>
              <a:buChar char=""/>
            </a:pPr>
            <a:r>
              <a:rPr lang="en-US" sz="2000" b="1">
                <a:ea typeface="Calibri"/>
                <a:cs typeface="Calibri"/>
              </a:rPr>
              <a:t>Ingestion of contaminated material</a:t>
            </a:r>
            <a:endParaRPr lang="en-US" sz="2000" b="1">
              <a:solidFill>
                <a:srgbClr val="FFFFFF"/>
              </a:solidFill>
              <a:ea typeface="Calibri"/>
              <a:cs typeface="Calibri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Symbol,Sans-Serif"/>
              <a:buChar char=""/>
            </a:pPr>
            <a:r>
              <a:rPr lang="en-US" sz="2000" b="1">
                <a:ea typeface="Calibri"/>
                <a:cs typeface="Calibri"/>
              </a:rPr>
              <a:t>Touching contaminated surface then touching eyes, nose, or mouth splashing or splattering of manure</a:t>
            </a:r>
            <a:endParaRPr lang="en-US" sz="2000" b="1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4" name="Arrow: Left-Right-Up 3">
            <a:extLst>
              <a:ext uri="{FF2B5EF4-FFF2-40B4-BE49-F238E27FC236}">
                <a16:creationId xmlns:a16="http://schemas.microsoft.com/office/drawing/2014/main" id="{9B1D9657-0CA8-6736-B8F8-01930BBE9A26}"/>
              </a:ext>
            </a:extLst>
          </p:cNvPr>
          <p:cNvSpPr/>
          <p:nvPr/>
        </p:nvSpPr>
        <p:spPr>
          <a:xfrm>
            <a:off x="5418666" y="3661833"/>
            <a:ext cx="1005416" cy="1397000"/>
          </a:xfrm>
          <a:prstGeom prst="leftRightUpArrow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11778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C6ACFE-7DCC-6D97-7AE7-5B63ABE947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>
            <a:extLst>
              <a:ext uri="{FF2B5EF4-FFF2-40B4-BE49-F238E27FC236}">
                <a16:creationId xmlns:a16="http://schemas.microsoft.com/office/drawing/2014/main" id="{BE7831FC-4BCC-F606-5086-A147303745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92236"/>
            <a:ext cx="11836641" cy="36522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7743B0C-4245-6EA3-CA31-569813DA90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133" y="28720"/>
            <a:ext cx="10515600" cy="821418"/>
          </a:xfrm>
        </p:spPr>
        <p:txBody>
          <a:bodyPr>
            <a:normAutofit/>
          </a:bodyPr>
          <a:lstStyle/>
          <a:p>
            <a:r>
              <a:rPr lang="en-US" altLang="zh-CN"/>
              <a:t> Diarrhea- causing Pathogens</a:t>
            </a:r>
            <a:endParaRPr 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76D39E38-22E5-72D2-6153-8ED2D7F27299}"/>
              </a:ext>
            </a:extLst>
          </p:cNvPr>
          <p:cNvSpPr txBox="1"/>
          <p:nvPr/>
        </p:nvSpPr>
        <p:spPr>
          <a:xfrm>
            <a:off x="486692" y="6057987"/>
            <a:ext cx="6096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>
                <a:solidFill>
                  <a:srgbClr val="808080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Reference: TTT Self-Guide Manual (Page 14)</a:t>
            </a:r>
            <a:endParaRPr lang="zh-CN" altLang="en-US" sz="1400">
              <a:solidFill>
                <a:srgbClr val="808080"/>
              </a:solidFill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1E235CE-FAF0-5E54-3D09-FD2CCA1FB5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496" y="855889"/>
            <a:ext cx="5581650" cy="5581650"/>
          </a:xfrm>
          <a:prstGeom prst="rect">
            <a:avLst/>
          </a:prstGeom>
        </p:spPr>
      </p:pic>
      <p:pic>
        <p:nvPicPr>
          <p:cNvPr id="5" name="Picture 4" descr="A close-up of a bacteria&#10;&#10;AI-generated content may be incorrect.">
            <a:extLst>
              <a:ext uri="{FF2B5EF4-FFF2-40B4-BE49-F238E27FC236}">
                <a16:creationId xmlns:a16="http://schemas.microsoft.com/office/drawing/2014/main" id="{7035E0A1-C13B-8486-3756-0476A83FEC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21158" y="950913"/>
            <a:ext cx="4905375" cy="368617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E4C255D-F2AE-C7BF-0890-C3B992B907B2}"/>
              </a:ext>
            </a:extLst>
          </p:cNvPr>
          <p:cNvSpPr txBox="1"/>
          <p:nvPr/>
        </p:nvSpPr>
        <p:spPr>
          <a:xfrm>
            <a:off x="6065878" y="6067506"/>
            <a:ext cx="2743199" cy="3657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i="1">
                <a:cs typeface="Calibri"/>
              </a:rPr>
              <a:t>Salmonella</a:t>
            </a:r>
            <a:endParaRPr lang="en-US">
              <a:cs typeface="Calibri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334F198-9509-B784-3506-F8704B714E0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59658" y="4829542"/>
            <a:ext cx="1476375" cy="141922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0142C86-CAC3-F4F8-A0EB-4D45120FA7E2}"/>
              </a:ext>
            </a:extLst>
          </p:cNvPr>
          <p:cNvSpPr txBox="1"/>
          <p:nvPr/>
        </p:nvSpPr>
        <p:spPr>
          <a:xfrm>
            <a:off x="7042800" y="4641198"/>
            <a:ext cx="2743199" cy="3657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i="1">
                <a:cs typeface="Calibri"/>
              </a:rPr>
              <a:t>E. coli</a:t>
            </a:r>
            <a:endParaRPr lang="en-US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767890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50B367-514E-CFC7-B817-0CB8D2A218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>
            <a:extLst>
              <a:ext uri="{FF2B5EF4-FFF2-40B4-BE49-F238E27FC236}">
                <a16:creationId xmlns:a16="http://schemas.microsoft.com/office/drawing/2014/main" id="{CC7AFE86-DE62-A8CE-4066-896EF14C55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92236"/>
            <a:ext cx="11836641" cy="36522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9011DA5-F2B3-D442-71DC-1DC8F2D639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133" y="28720"/>
            <a:ext cx="10515600" cy="821418"/>
          </a:xfrm>
        </p:spPr>
        <p:txBody>
          <a:bodyPr>
            <a:normAutofit/>
          </a:bodyPr>
          <a:lstStyle/>
          <a:p>
            <a:r>
              <a:rPr lang="en-US" altLang="zh-CN"/>
              <a:t> Respiratory Infections</a:t>
            </a:r>
            <a:endParaRPr 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60DC306C-2BDD-03A0-273C-E3D4C816338D}"/>
              </a:ext>
            </a:extLst>
          </p:cNvPr>
          <p:cNvSpPr txBox="1"/>
          <p:nvPr/>
        </p:nvSpPr>
        <p:spPr>
          <a:xfrm>
            <a:off x="486692" y="6057987"/>
            <a:ext cx="6096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>
                <a:solidFill>
                  <a:srgbClr val="808080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Reference: TTT Self-Guide Manual (Page 14)</a:t>
            </a:r>
            <a:endParaRPr lang="zh-CN" altLang="en-US" sz="1400">
              <a:solidFill>
                <a:srgbClr val="808080"/>
              </a:solidFill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E97AB48-802C-F987-0A5C-070EFAF6462A}"/>
              </a:ext>
            </a:extLst>
          </p:cNvPr>
          <p:cNvSpPr txBox="1"/>
          <p:nvPr/>
        </p:nvSpPr>
        <p:spPr>
          <a:xfrm>
            <a:off x="4148784" y="977621"/>
            <a:ext cx="4599214" cy="209794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2400" b="1" u="sng">
                <a:ea typeface="Calibri"/>
                <a:cs typeface="Calibri"/>
              </a:rPr>
              <a:t>Infections</a:t>
            </a:r>
            <a:endParaRPr lang="en-US" sz="2400" b="1">
              <a:solidFill>
                <a:srgbClr val="FFFFFF"/>
              </a:solidFill>
              <a:ea typeface="Calibri"/>
              <a:cs typeface="Calibri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Symbol,Sans-Serif"/>
              <a:buChar char=""/>
            </a:pPr>
            <a:r>
              <a:rPr lang="en-US" sz="2000" b="1">
                <a:ea typeface="Calibri"/>
                <a:cs typeface="Calibri"/>
              </a:rPr>
              <a:t>Q Fever </a:t>
            </a:r>
            <a:endParaRPr lang="en-US" sz="2000" b="1">
              <a:solidFill>
                <a:srgbClr val="FFFFFF"/>
              </a:solidFill>
              <a:ea typeface="Calibri"/>
              <a:cs typeface="Calibri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Symbol,Sans-Serif"/>
              <a:buChar char=""/>
            </a:pPr>
            <a:r>
              <a:rPr lang="en-US" sz="2000" b="1">
                <a:ea typeface="Calibri"/>
                <a:cs typeface="Calibri"/>
              </a:rPr>
              <a:t>Influenzas (such as H5N1)</a:t>
            </a:r>
            <a:endParaRPr lang="en-US" sz="2000" b="1">
              <a:solidFill>
                <a:srgbClr val="FFFFFF"/>
              </a:solidFill>
              <a:ea typeface="Calibri"/>
              <a:cs typeface="Calibri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Symbol,Sans-Serif"/>
              <a:buChar char=""/>
            </a:pPr>
            <a:r>
              <a:rPr lang="en-US" sz="2000" b="1">
                <a:ea typeface="Calibri"/>
                <a:cs typeface="Calibri"/>
              </a:rPr>
              <a:t>Other respiratory viruses (such as COVID)</a:t>
            </a:r>
            <a:endParaRPr lang="en-US" sz="2000">
              <a:cs typeface="Calibri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5584478-68C4-4BC8-3702-0DC7F735B151}"/>
              </a:ext>
            </a:extLst>
          </p:cNvPr>
          <p:cNvSpPr txBox="1"/>
          <p:nvPr/>
        </p:nvSpPr>
        <p:spPr>
          <a:xfrm>
            <a:off x="485322" y="3312467"/>
            <a:ext cx="4999752" cy="302762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2400" b="1" u="sng">
                <a:ea typeface="Calibri"/>
                <a:cs typeface="Calibri"/>
              </a:rPr>
              <a:t>Common Sources of Infectious Pathogens</a:t>
            </a:r>
            <a:endParaRPr lang="en-US" sz="2400" b="1">
              <a:solidFill>
                <a:srgbClr val="FFFFFF"/>
              </a:solidFill>
              <a:ea typeface="Calibri"/>
              <a:cs typeface="Calibri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Symbol,Sans-Serif"/>
              <a:buChar char=""/>
            </a:pPr>
            <a:r>
              <a:rPr lang="en-US" sz="2000" b="1">
                <a:ea typeface="Calibri"/>
                <a:cs typeface="Calibri"/>
              </a:rPr>
              <a:t>Birthing materials (Q fever)</a:t>
            </a:r>
            <a:endParaRPr lang="en-US" sz="2000" b="1">
              <a:solidFill>
                <a:srgbClr val="FFFFFF"/>
              </a:solidFill>
              <a:ea typeface="Calibri"/>
              <a:cs typeface="Calibri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Symbol,Sans-Serif"/>
              <a:buChar char=""/>
            </a:pPr>
            <a:r>
              <a:rPr lang="en-US" sz="2000" b="1">
                <a:ea typeface="Calibri"/>
                <a:cs typeface="Calibri"/>
              </a:rPr>
              <a:t>Raw milk (avian influenza)</a:t>
            </a:r>
            <a:endParaRPr lang="en-US" sz="2000" b="1">
              <a:solidFill>
                <a:srgbClr val="FFFFFF"/>
              </a:solidFill>
              <a:ea typeface="Calibri"/>
              <a:cs typeface="Calibri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Symbol,Sans-Serif"/>
              <a:buChar char=""/>
            </a:pPr>
            <a:r>
              <a:rPr lang="en-US" sz="2000" b="1">
                <a:ea typeface="Calibri"/>
                <a:cs typeface="Calibri"/>
              </a:rPr>
              <a:t>Dust</a:t>
            </a:r>
            <a:endParaRPr lang="en-US" sz="2000" b="1">
              <a:solidFill>
                <a:srgbClr val="FFFFFF"/>
              </a:solidFill>
              <a:ea typeface="Calibri"/>
              <a:cs typeface="Calibri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Symbol,Sans-Serif"/>
              <a:buChar char=""/>
            </a:pPr>
            <a:r>
              <a:rPr lang="en-US" sz="2000" b="1">
                <a:ea typeface="Calibri"/>
                <a:cs typeface="Calibri"/>
              </a:rPr>
              <a:t>Spray</a:t>
            </a:r>
            <a:endParaRPr lang="en-US" sz="2000" b="1">
              <a:solidFill>
                <a:srgbClr val="FFFFFF"/>
              </a:solidFill>
              <a:ea typeface="Calibri"/>
              <a:cs typeface="Calibri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Symbol,Sans-Serif"/>
              <a:buChar char=""/>
            </a:pPr>
            <a:r>
              <a:rPr lang="en-US" sz="2000" b="1">
                <a:ea typeface="Calibri"/>
                <a:cs typeface="Calibri"/>
              </a:rPr>
              <a:t>Close contact with sick animal or person</a:t>
            </a:r>
            <a:endParaRPr lang="en-US" sz="2000" b="1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1F202B9-5499-259F-6B1E-6018CDDEE3FB}"/>
              </a:ext>
            </a:extLst>
          </p:cNvPr>
          <p:cNvSpPr txBox="1"/>
          <p:nvPr/>
        </p:nvSpPr>
        <p:spPr>
          <a:xfrm>
            <a:off x="7362860" y="3312466"/>
            <a:ext cx="4599214" cy="249023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2400" b="1" u="sng">
                <a:ea typeface="Calibri"/>
                <a:cs typeface="Calibri"/>
              </a:rPr>
              <a:t>How a Worker Can Be Exposed</a:t>
            </a:r>
            <a:endParaRPr lang="en-US" sz="2400" b="1">
              <a:solidFill>
                <a:srgbClr val="FFFFFF"/>
              </a:solidFill>
              <a:ea typeface="Calibri"/>
              <a:cs typeface="Calibri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Symbol,Sans-Serif"/>
              <a:buChar char=""/>
            </a:pPr>
            <a:r>
              <a:rPr lang="en-US" sz="2000" b="1">
                <a:ea typeface="Calibri"/>
                <a:cs typeface="Calibri"/>
              </a:rPr>
              <a:t>Inhalation of dust or droplets or other aerosols </a:t>
            </a:r>
            <a:endParaRPr lang="en-US" sz="2000" b="1">
              <a:solidFill>
                <a:srgbClr val="FFFFFF"/>
              </a:solidFill>
              <a:ea typeface="Calibri"/>
              <a:cs typeface="Calibri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Symbol,Sans-Serif"/>
              <a:buChar char=""/>
            </a:pPr>
            <a:r>
              <a:rPr lang="en-US" sz="2000" b="1">
                <a:ea typeface="Calibri"/>
                <a:cs typeface="Calibri"/>
              </a:rPr>
              <a:t>Splashing / splattering of body fluids in eyes, nose, and mouth</a:t>
            </a:r>
            <a:endParaRPr lang="en-US" sz="2000" b="1">
              <a:solidFill>
                <a:srgbClr val="FFFFFF"/>
              </a:solidFill>
              <a:ea typeface="Calibri"/>
              <a:cs typeface="Calibri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US" sz="2400" b="1" u="sng">
              <a:ea typeface="Calibri"/>
              <a:cs typeface="Calibri"/>
            </a:endParaRPr>
          </a:p>
        </p:txBody>
      </p:sp>
      <p:sp>
        <p:nvSpPr>
          <p:cNvPr id="13" name="Arrow: Left-Right-Up 12">
            <a:extLst>
              <a:ext uri="{FF2B5EF4-FFF2-40B4-BE49-F238E27FC236}">
                <a16:creationId xmlns:a16="http://schemas.microsoft.com/office/drawing/2014/main" id="{B748848B-46FF-8C95-61D7-96C2D7078D2D}"/>
              </a:ext>
            </a:extLst>
          </p:cNvPr>
          <p:cNvSpPr/>
          <p:nvPr/>
        </p:nvSpPr>
        <p:spPr>
          <a:xfrm>
            <a:off x="5946204" y="3163602"/>
            <a:ext cx="1005416" cy="1397000"/>
          </a:xfrm>
          <a:prstGeom prst="leftRightUpArrow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61305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A2BE73-BF6F-8025-DF7C-4AC0503FBC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>
            <a:extLst>
              <a:ext uri="{FF2B5EF4-FFF2-40B4-BE49-F238E27FC236}">
                <a16:creationId xmlns:a16="http://schemas.microsoft.com/office/drawing/2014/main" id="{C5E0A822-ABE7-BC88-097F-F3D4D49CA2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92236"/>
            <a:ext cx="11836641" cy="36522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96732C1-F504-EBFF-750E-247308927F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133" y="28720"/>
            <a:ext cx="10515600" cy="821418"/>
          </a:xfrm>
        </p:spPr>
        <p:txBody>
          <a:bodyPr>
            <a:normAutofit/>
          </a:bodyPr>
          <a:lstStyle/>
          <a:p>
            <a:r>
              <a:rPr lang="en-US" altLang="zh-CN"/>
              <a:t> Respiratory Infections</a:t>
            </a:r>
            <a:endParaRPr lang="en-US"/>
          </a:p>
        </p:txBody>
      </p:sp>
      <p:pic>
        <p:nvPicPr>
          <p:cNvPr id="5" name="Picture 4" descr="A cartoon of a person with a hot pack on his head eating soup&#10;&#10;AI-generated content may be incorrect.">
            <a:extLst>
              <a:ext uri="{FF2B5EF4-FFF2-40B4-BE49-F238E27FC236}">
                <a16:creationId xmlns:a16="http://schemas.microsoft.com/office/drawing/2014/main" id="{CB2A8D74-9F75-823E-349A-4B1F3BC62F4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0547" t="7300" r="19402" b="11141"/>
          <a:stretch>
            <a:fillRect/>
          </a:stretch>
        </p:blipFill>
        <p:spPr>
          <a:xfrm>
            <a:off x="222250" y="2476500"/>
            <a:ext cx="2500850" cy="2264952"/>
          </a:xfrm>
          <a:prstGeom prst="rect">
            <a:avLst/>
          </a:prstGeom>
        </p:spPr>
      </p:pic>
      <p:pic>
        <p:nvPicPr>
          <p:cNvPr id="11" name="Picture 10" descr="Symptoms-fever.jpg">
            <a:extLst>
              <a:ext uri="{FF2B5EF4-FFF2-40B4-BE49-F238E27FC236}">
                <a16:creationId xmlns:a16="http://schemas.microsoft.com/office/drawing/2014/main" id="{C62CA5A4-8F53-18EA-83B2-B2225E979A7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6001" y="696912"/>
            <a:ext cx="3725334" cy="4797425"/>
          </a:xfrm>
          <a:prstGeom prst="rect">
            <a:avLst/>
          </a:prstGeom>
        </p:spPr>
      </p:pic>
      <p:pic>
        <p:nvPicPr>
          <p:cNvPr id="14" name="Picture 13" descr="Symptoms-fever.jpg">
            <a:extLst>
              <a:ext uri="{FF2B5EF4-FFF2-40B4-BE49-F238E27FC236}">
                <a16:creationId xmlns:a16="http://schemas.microsoft.com/office/drawing/2014/main" id="{01C1DD22-CA9F-ACFB-ABA7-0D3F34194C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5866" y="1402622"/>
            <a:ext cx="3725334" cy="479742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78EDF79-1D60-735C-561E-D6EE16FB909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13966" y="1250950"/>
            <a:ext cx="5645150" cy="4345517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BEC2EE5F-F379-531E-EE6D-7EA9830587C1}"/>
              </a:ext>
            </a:extLst>
          </p:cNvPr>
          <p:cNvSpPr txBox="1"/>
          <p:nvPr/>
        </p:nvSpPr>
        <p:spPr>
          <a:xfrm>
            <a:off x="7992533" y="5731529"/>
            <a:ext cx="274320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>
                <a:latin typeface="Aptos"/>
              </a:rPr>
              <a:t>Covid-19</a:t>
            </a:r>
            <a:endParaRPr lang="en-US" b="1" dirty="0"/>
          </a:p>
          <a:p>
            <a:pPr algn="l"/>
            <a:endParaRPr lang="en-US" dirty="0">
              <a:cs typeface="Calibri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15F724C-A180-7865-EC22-9AF22A5C95D3}"/>
              </a:ext>
            </a:extLst>
          </p:cNvPr>
          <p:cNvSpPr txBox="1"/>
          <p:nvPr/>
        </p:nvSpPr>
        <p:spPr>
          <a:xfrm>
            <a:off x="3353068" y="5472962"/>
            <a:ext cx="274320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>
                <a:latin typeface="Aptos"/>
              </a:rPr>
              <a:t>Fever</a:t>
            </a:r>
            <a:endParaRPr lang="en-US" b="1" dirty="0"/>
          </a:p>
          <a:p>
            <a:pPr algn="l"/>
            <a:endParaRPr lang="en-US" dirty="0">
              <a:cs typeface="Calibri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BE05716-5756-9946-4F69-8FAA26A70AD7}"/>
              </a:ext>
            </a:extLst>
          </p:cNvPr>
          <p:cNvSpPr txBox="1"/>
          <p:nvPr/>
        </p:nvSpPr>
        <p:spPr>
          <a:xfrm>
            <a:off x="744536" y="4848006"/>
            <a:ext cx="274320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dirty="0">
                <a:latin typeface="Aptos"/>
              </a:rPr>
              <a:t>Flu</a:t>
            </a:r>
            <a:endParaRPr lang="en-US" b="1" dirty="0"/>
          </a:p>
          <a:p>
            <a:pPr algn="l"/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350962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708D5D-7836-A39C-5291-0E13A262C3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>
            <a:extLst>
              <a:ext uri="{FF2B5EF4-FFF2-40B4-BE49-F238E27FC236}">
                <a16:creationId xmlns:a16="http://schemas.microsoft.com/office/drawing/2014/main" id="{AF567B37-782B-E4DE-A43A-862A5EED8D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92236"/>
            <a:ext cx="11836641" cy="36522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7513B93-268B-6AAA-A6C1-A851243AB2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133" y="28720"/>
            <a:ext cx="10515600" cy="821418"/>
          </a:xfrm>
        </p:spPr>
        <p:txBody>
          <a:bodyPr>
            <a:normAutofit/>
          </a:bodyPr>
          <a:lstStyle/>
          <a:p>
            <a:r>
              <a:rPr lang="en-US" altLang="zh-CN"/>
              <a:t> Respiratory Infections</a:t>
            </a:r>
            <a:endParaRPr lang="en-US"/>
          </a:p>
        </p:txBody>
      </p:sp>
      <p:pic>
        <p:nvPicPr>
          <p:cNvPr id="5" name="Picture 4" descr="A close-up of a virus&#10;&#10;AI-generated content may be incorrect.">
            <a:extLst>
              <a:ext uri="{FF2B5EF4-FFF2-40B4-BE49-F238E27FC236}">
                <a16:creationId xmlns:a16="http://schemas.microsoft.com/office/drawing/2014/main" id="{53648D97-E43D-875A-ADBF-B60818B026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4873" y="1238250"/>
            <a:ext cx="4610100" cy="4381500"/>
          </a:xfrm>
          <a:prstGeom prst="rect">
            <a:avLst/>
          </a:prstGeom>
        </p:spPr>
      </p:pic>
      <p:pic>
        <p:nvPicPr>
          <p:cNvPr id="10" name="Picture 9" descr="Gambar gratis: berwarna, elektron mikrograf, avian influenza, h5n1, virus, sel">
            <a:extLst>
              <a:ext uri="{FF2B5EF4-FFF2-40B4-BE49-F238E27FC236}">
                <a16:creationId xmlns:a16="http://schemas.microsoft.com/office/drawing/2014/main" id="{6781C39A-043A-359C-2438-1519C4A758D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7178" t="1204" r="3121" b="566"/>
          <a:stretch>
            <a:fillRect/>
          </a:stretch>
        </p:blipFill>
        <p:spPr>
          <a:xfrm>
            <a:off x="6374586" y="857987"/>
            <a:ext cx="4956383" cy="521093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9E3C325-8AE0-527B-8970-8D8F786CF125}"/>
              </a:ext>
            </a:extLst>
          </p:cNvPr>
          <p:cNvSpPr txBox="1"/>
          <p:nvPr/>
        </p:nvSpPr>
        <p:spPr>
          <a:xfrm>
            <a:off x="7662334" y="5619750"/>
            <a:ext cx="274320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latin typeface="Aptos"/>
              </a:rPr>
              <a:t>Avian influenza virus</a:t>
            </a:r>
          </a:p>
          <a:p>
            <a:pPr algn="l"/>
            <a:endParaRPr lang="en-US">
              <a:cs typeface="Calibri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0713625-9B35-8816-269F-FA9D23B4A1C4}"/>
              </a:ext>
            </a:extLst>
          </p:cNvPr>
          <p:cNvSpPr txBox="1"/>
          <p:nvPr/>
        </p:nvSpPr>
        <p:spPr>
          <a:xfrm>
            <a:off x="2275417" y="5577416"/>
            <a:ext cx="274320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latin typeface="Aptos"/>
              </a:rPr>
              <a:t>Covid-19 virus</a:t>
            </a:r>
            <a:endParaRPr lang="en-US"/>
          </a:p>
          <a:p>
            <a:pPr algn="l"/>
            <a:endParaRPr lang="en-US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338123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B19BAF-FC5D-C64D-A19B-E2DDC0764E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>
            <a:extLst>
              <a:ext uri="{FF2B5EF4-FFF2-40B4-BE49-F238E27FC236}">
                <a16:creationId xmlns:a16="http://schemas.microsoft.com/office/drawing/2014/main" id="{9482AF32-35E3-2AE8-FA02-7BA52A1E79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92236"/>
            <a:ext cx="11836641" cy="36522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8772757-5096-1C3C-E7C7-0CACC43E19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133" y="28720"/>
            <a:ext cx="10515600" cy="821418"/>
          </a:xfrm>
        </p:spPr>
        <p:txBody>
          <a:bodyPr>
            <a:normAutofit/>
          </a:bodyPr>
          <a:lstStyle/>
          <a:p>
            <a:r>
              <a:rPr lang="en-US" altLang="zh-CN"/>
              <a:t> Respiratory Infections</a:t>
            </a:r>
            <a:endParaRPr 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034C0607-487F-FAD9-C4E1-2DA29CD19AAE}"/>
              </a:ext>
            </a:extLst>
          </p:cNvPr>
          <p:cNvSpPr txBox="1"/>
          <p:nvPr/>
        </p:nvSpPr>
        <p:spPr>
          <a:xfrm>
            <a:off x="3651108" y="6068570"/>
            <a:ext cx="6096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>
                <a:solidFill>
                  <a:srgbClr val="808080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Reference: TTT Self-Guide Manual (Page 14)</a:t>
            </a:r>
            <a:endParaRPr lang="zh-CN" altLang="en-US" sz="1400">
              <a:solidFill>
                <a:srgbClr val="808080"/>
              </a:solidFill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BA18B07-8BF8-0F40-C3E9-3834DE2E994F}"/>
              </a:ext>
            </a:extLst>
          </p:cNvPr>
          <p:cNvSpPr txBox="1"/>
          <p:nvPr/>
        </p:nvSpPr>
        <p:spPr>
          <a:xfrm>
            <a:off x="9218083" y="5471583"/>
            <a:ext cx="2743200" cy="80021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latin typeface="Calibri"/>
                <a:cs typeface="Calibri"/>
              </a:rPr>
              <a:t>Q fever (</a:t>
            </a:r>
            <a:r>
              <a:rPr lang="en-US" i="1">
                <a:latin typeface="Calibri"/>
                <a:cs typeface="Calibri"/>
              </a:rPr>
              <a:t>Coxiella </a:t>
            </a:r>
            <a:r>
              <a:rPr lang="en-US" i="1" err="1">
                <a:latin typeface="Calibri"/>
                <a:cs typeface="Calibri"/>
              </a:rPr>
              <a:t>burnetii</a:t>
            </a:r>
            <a:r>
              <a:rPr lang="en-US">
                <a:latin typeface="Calibri"/>
                <a:cs typeface="Calibri"/>
              </a:rPr>
              <a:t>)</a:t>
            </a:r>
          </a:p>
          <a:p>
            <a:r>
              <a:rPr lang="en-US" sz="1400">
                <a:latin typeface="Calibri"/>
                <a:cs typeface="Calibri"/>
              </a:rPr>
              <a:t>Source: National Institutes of Health (NIH)</a:t>
            </a:r>
          </a:p>
        </p:txBody>
      </p:sp>
      <p:pic>
        <p:nvPicPr>
          <p:cNvPr id="6" name="Picture 5" descr="A close up of a microscope&#10;&#10;AI-generated content may be incorrect.">
            <a:extLst>
              <a:ext uri="{FF2B5EF4-FFF2-40B4-BE49-F238E27FC236}">
                <a16:creationId xmlns:a16="http://schemas.microsoft.com/office/drawing/2014/main" id="{935BF7C8-36EB-E11A-5F98-2AB6FB4183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03500" y="854075"/>
            <a:ext cx="6614583" cy="5541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61335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531CC3-D2CE-1A91-0950-3103E6DB2B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>
            <a:extLst>
              <a:ext uri="{FF2B5EF4-FFF2-40B4-BE49-F238E27FC236}">
                <a16:creationId xmlns:a16="http://schemas.microsoft.com/office/drawing/2014/main" id="{1D5C0FC0-6859-800E-90E0-96B625CD19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92236"/>
            <a:ext cx="11836641" cy="36522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386B9E6-CCDE-BCB1-ADC7-B257E1C21C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133" y="28720"/>
            <a:ext cx="10515600" cy="821418"/>
          </a:xfrm>
        </p:spPr>
        <p:txBody>
          <a:bodyPr>
            <a:normAutofit/>
          </a:bodyPr>
          <a:lstStyle/>
          <a:p>
            <a:r>
              <a:rPr lang="en-US" altLang="zh-CN"/>
              <a:t> Skin/soft Tissue Infections</a:t>
            </a:r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EB46B6C-0E18-1FBB-B820-A05A19C65227}"/>
              </a:ext>
            </a:extLst>
          </p:cNvPr>
          <p:cNvSpPr txBox="1"/>
          <p:nvPr/>
        </p:nvSpPr>
        <p:spPr>
          <a:xfrm>
            <a:off x="3615546" y="1290237"/>
            <a:ext cx="4599214" cy="133671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2400" b="1" u="sng">
                <a:ea typeface="Calibri"/>
                <a:cs typeface="Calibri"/>
              </a:rPr>
              <a:t>Infections</a:t>
            </a:r>
            <a:endParaRPr lang="en-US" sz="2400" b="1">
              <a:ea typeface="Calibri"/>
              <a:cs typeface="Calibri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Symbol,Sans-Serif"/>
              <a:buChar char=""/>
            </a:pPr>
            <a:r>
              <a:rPr lang="en-US" sz="2000" b="1">
                <a:ea typeface="Calibri"/>
                <a:cs typeface="Calibri"/>
              </a:rPr>
              <a:t>Staphylococcus</a:t>
            </a:r>
            <a:endParaRPr lang="en-US" sz="2000" b="1">
              <a:solidFill>
                <a:srgbClr val="FFFFFF"/>
              </a:solidFill>
              <a:ea typeface="Calibri"/>
              <a:cs typeface="Calibri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Symbol,Sans-Serif"/>
              <a:buChar char=""/>
            </a:pPr>
            <a:r>
              <a:rPr lang="en-US" sz="2000" b="1">
                <a:ea typeface="Calibri"/>
                <a:cs typeface="Calibri"/>
              </a:rPr>
              <a:t>Streptococcus</a:t>
            </a:r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F7F924B-E9B0-898D-AB5A-51F55F8FD07B}"/>
              </a:ext>
            </a:extLst>
          </p:cNvPr>
          <p:cNvSpPr txBox="1"/>
          <p:nvPr/>
        </p:nvSpPr>
        <p:spPr>
          <a:xfrm>
            <a:off x="588714" y="3311652"/>
            <a:ext cx="4599214" cy="265867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2400" b="1" u="sng">
                <a:ea typeface="Calibri"/>
                <a:cs typeface="Calibri"/>
              </a:rPr>
              <a:t>Common Sources of Infectious Pathogens</a:t>
            </a:r>
            <a:endParaRPr lang="en-US" sz="2400" b="1">
              <a:ea typeface="Calibri"/>
              <a:cs typeface="Calibri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Symbol,Sans-Serif"/>
              <a:buChar char=""/>
            </a:pPr>
            <a:r>
              <a:rPr lang="en-US" sz="2000" b="1">
                <a:ea typeface="Calibri"/>
                <a:cs typeface="Calibri"/>
              </a:rPr>
              <a:t>Wound drainage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Symbol,Sans-Serif"/>
              <a:buChar char=""/>
            </a:pPr>
            <a:r>
              <a:rPr lang="en-US" sz="2000" b="1">
                <a:ea typeface="Calibri"/>
                <a:cs typeface="Calibri"/>
              </a:rPr>
              <a:t>Nasal secretions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Symbol,Sans-Serif"/>
              <a:buChar char=""/>
            </a:pPr>
            <a:r>
              <a:rPr lang="en-US" sz="2000" b="1">
                <a:ea typeface="Calibri"/>
                <a:cs typeface="Calibri"/>
              </a:rPr>
              <a:t>Mastitis fluid from infected cows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US" sz="2400" b="1" u="sng">
              <a:ea typeface="Calibri"/>
              <a:cs typeface="Calibri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C91DAB2-8DD1-E111-EAD6-641870BE06F4}"/>
              </a:ext>
            </a:extLst>
          </p:cNvPr>
          <p:cNvSpPr txBox="1"/>
          <p:nvPr/>
        </p:nvSpPr>
        <p:spPr>
          <a:xfrm>
            <a:off x="7059364" y="3315886"/>
            <a:ext cx="4599214" cy="172899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2400" b="1" u="sng">
                <a:ea typeface="Calibri"/>
                <a:cs typeface="Calibri"/>
              </a:rPr>
              <a:t>How a Worker can be Exposed</a:t>
            </a:r>
            <a:endParaRPr lang="en-US" sz="2400" b="1">
              <a:ea typeface="Calibri"/>
              <a:cs typeface="Calibri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Symbol,Sans-Serif"/>
              <a:buChar char=""/>
            </a:pPr>
            <a:r>
              <a:rPr lang="en-US" sz="2000" b="1">
                <a:ea typeface="Calibri"/>
                <a:cs typeface="Calibri"/>
              </a:rPr>
              <a:t>Splash or other contact with broken skin, cuts, or wounds</a:t>
            </a:r>
            <a:endParaRPr lang="en-US"/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US" sz="2400" b="1" u="sng">
              <a:ea typeface="Calibri"/>
              <a:cs typeface="Calibri"/>
            </a:endParaRPr>
          </a:p>
        </p:txBody>
      </p:sp>
      <p:sp>
        <p:nvSpPr>
          <p:cNvPr id="14" name="Arrow: Left-Right-Up 13">
            <a:extLst>
              <a:ext uri="{FF2B5EF4-FFF2-40B4-BE49-F238E27FC236}">
                <a16:creationId xmlns:a16="http://schemas.microsoft.com/office/drawing/2014/main" id="{9D4969F6-5DFF-E68E-190C-8E87C275FB47}"/>
              </a:ext>
            </a:extLst>
          </p:cNvPr>
          <p:cNvSpPr/>
          <p:nvPr/>
        </p:nvSpPr>
        <p:spPr>
          <a:xfrm>
            <a:off x="5672666" y="2783416"/>
            <a:ext cx="1005416" cy="1735666"/>
          </a:xfrm>
          <a:prstGeom prst="leftRightUpArrow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2419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72A527-D1E0-93B8-8F87-6B38B9B2AB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>
            <a:extLst>
              <a:ext uri="{FF2B5EF4-FFF2-40B4-BE49-F238E27FC236}">
                <a16:creationId xmlns:a16="http://schemas.microsoft.com/office/drawing/2014/main" id="{8CEC29AA-751A-84E4-67D1-96DC323408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92236"/>
            <a:ext cx="11836641" cy="36522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97609A5-C388-1A7C-ED86-5379EDD64B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133" y="28720"/>
            <a:ext cx="10515600" cy="821418"/>
          </a:xfrm>
        </p:spPr>
        <p:txBody>
          <a:bodyPr>
            <a:normAutofit/>
          </a:bodyPr>
          <a:lstStyle/>
          <a:p>
            <a:r>
              <a:rPr lang="en-US" altLang="zh-CN"/>
              <a:t> Skin/soft Tissue Infections</a:t>
            </a:r>
            <a:endParaRPr 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0D39C981-58F2-BD4A-7086-62714A954B59}"/>
              </a:ext>
            </a:extLst>
          </p:cNvPr>
          <p:cNvSpPr txBox="1"/>
          <p:nvPr/>
        </p:nvSpPr>
        <p:spPr>
          <a:xfrm>
            <a:off x="486692" y="6057987"/>
            <a:ext cx="6096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>
                <a:solidFill>
                  <a:srgbClr val="808080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Reference: TTT Self-Guide Manual (Page 14)</a:t>
            </a:r>
            <a:endParaRPr lang="zh-CN" altLang="en-US" sz="1400">
              <a:solidFill>
                <a:srgbClr val="808080"/>
              </a:solidFill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pic>
        <p:nvPicPr>
          <p:cNvPr id="5" name="Picture 4" descr="A close-up of a blue surface&#10;&#10;AI-generated content may be incorrect.">
            <a:extLst>
              <a:ext uri="{FF2B5EF4-FFF2-40B4-BE49-F238E27FC236}">
                <a16:creationId xmlns:a16="http://schemas.microsoft.com/office/drawing/2014/main" id="{72DE15E9-98AB-8FD2-EC9D-9F89D9BD5F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0918" y="3305949"/>
            <a:ext cx="1952381" cy="247755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10B1B3F-79B6-6C82-4B86-EBC35F40204C}"/>
              </a:ext>
            </a:extLst>
          </p:cNvPr>
          <p:cNvSpPr txBox="1"/>
          <p:nvPr/>
        </p:nvSpPr>
        <p:spPr>
          <a:xfrm>
            <a:off x="8000999" y="5778500"/>
            <a:ext cx="3429000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algn="l"/>
            <a:r>
              <a:rPr lang="en-US" sz="1800" i="1" kern="1200">
                <a:latin typeface="Calibri"/>
                <a:ea typeface="Calibri"/>
                <a:cs typeface="Calibri"/>
              </a:rPr>
              <a:t>Staphylococcus aureus</a:t>
            </a:r>
            <a:endParaRPr lang="en-US">
              <a:latin typeface="Calibri"/>
              <a:ea typeface="Calibri"/>
              <a:cs typeface="Calibri"/>
            </a:endParaRPr>
          </a:p>
          <a:p>
            <a:r>
              <a:rPr lang="en-US" sz="1400">
                <a:latin typeface="Calibri"/>
                <a:cs typeface="Calibri"/>
              </a:rPr>
              <a:t>Source: U. S. Department of Agriculture </a:t>
            </a:r>
            <a:endParaRPr lang="en-US" sz="1400" i="1">
              <a:latin typeface="Calibri"/>
              <a:cs typeface="Calibri"/>
            </a:endParaRPr>
          </a:p>
        </p:txBody>
      </p:sp>
      <p:pic>
        <p:nvPicPr>
          <p:cNvPr id="10" name="Picture 9" descr="Cow_Gangrenous_mastitis.jpg">
            <a:extLst>
              <a:ext uri="{FF2B5EF4-FFF2-40B4-BE49-F238E27FC236}">
                <a16:creationId xmlns:a16="http://schemas.microsoft.com/office/drawing/2014/main" id="{BF3452B8-9BE2-D6A9-8BB1-B13B227429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2250" y="1005417"/>
            <a:ext cx="7704667" cy="433916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9AC9C3F-DC28-04DD-2D0D-DE9E65053D3F}"/>
              </a:ext>
            </a:extLst>
          </p:cNvPr>
          <p:cNvSpPr txBox="1"/>
          <p:nvPr/>
        </p:nvSpPr>
        <p:spPr>
          <a:xfrm>
            <a:off x="95250" y="5344583"/>
            <a:ext cx="6096000" cy="86177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rgbClr val="202122"/>
                </a:solidFill>
                <a:latin typeface="Calibri"/>
                <a:ea typeface="Arial"/>
                <a:cs typeface="Arial"/>
              </a:rPr>
              <a:t>Dairy cow with gangrenous mastitis</a:t>
            </a:r>
            <a:endParaRPr lang="en-US">
              <a:solidFill>
                <a:srgbClr val="202122"/>
              </a:solidFill>
              <a:latin typeface="Calibri"/>
              <a:cs typeface="Arial"/>
            </a:endParaRPr>
          </a:p>
          <a:p>
            <a:r>
              <a:rPr lang="en-US" sz="1400">
                <a:solidFill>
                  <a:srgbClr val="202122"/>
                </a:solidFill>
                <a:latin typeface="Calibri"/>
                <a:cs typeface="Arial"/>
              </a:rPr>
              <a:t>Photo by Mohammad Golkar</a:t>
            </a:r>
            <a:endParaRPr lang="en-US" sz="1400">
              <a:solidFill>
                <a:srgbClr val="BF3C2C"/>
              </a:solidFill>
              <a:highlight>
                <a:srgbClr val="F8F9FA"/>
              </a:highlight>
              <a:latin typeface="Calibri"/>
              <a:ea typeface="+mn-lt"/>
              <a:cs typeface="+mn-lt"/>
            </a:endParaRPr>
          </a:p>
          <a:p>
            <a:pPr algn="ctr"/>
            <a:endParaRPr lang="en-US">
              <a:cs typeface="Calibri"/>
            </a:endParaRPr>
          </a:p>
        </p:txBody>
      </p:sp>
      <p:pic>
        <p:nvPicPr>
          <p:cNvPr id="7" name="Picture 6" descr="Cow running nose.jpg">
            <a:extLst>
              <a:ext uri="{FF2B5EF4-FFF2-40B4-BE49-F238E27FC236}">
                <a16:creationId xmlns:a16="http://schemas.microsoft.com/office/drawing/2014/main" id="{656FEF9A-A4BB-361D-62E2-03D537BDECC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01168" y="1007141"/>
            <a:ext cx="3424116" cy="2292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16586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43F03F-EA1F-5ABC-F5E8-9BC3915680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>
            <a:extLst>
              <a:ext uri="{FF2B5EF4-FFF2-40B4-BE49-F238E27FC236}">
                <a16:creationId xmlns:a16="http://schemas.microsoft.com/office/drawing/2014/main" id="{1882F045-FC68-4D80-A077-805C0F22B6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92236"/>
            <a:ext cx="11836641" cy="36522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5EF6864-E0AE-2186-3944-D1C18394E5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133" y="28720"/>
            <a:ext cx="10515600" cy="821418"/>
          </a:xfrm>
        </p:spPr>
        <p:txBody>
          <a:bodyPr>
            <a:normAutofit/>
          </a:bodyPr>
          <a:lstStyle/>
          <a:p>
            <a:r>
              <a:rPr lang="en-US" altLang="zh-CN"/>
              <a:t> Sharps-related Infections</a:t>
            </a:r>
            <a:endParaRPr lang="en-US"/>
          </a:p>
        </p:txBody>
      </p:sp>
      <p:pic>
        <p:nvPicPr>
          <p:cNvPr id="6" name="Picture 5" descr="needle-stick-injury.jpg">
            <a:extLst>
              <a:ext uri="{FF2B5EF4-FFF2-40B4-BE49-F238E27FC236}">
                <a16:creationId xmlns:a16="http://schemas.microsoft.com/office/drawing/2014/main" id="{839B055F-1E1F-1EE7-DE90-6B40E41B2A1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8302" r="-508" b="13585"/>
          <a:stretch>
            <a:fillRect/>
          </a:stretch>
        </p:blipFill>
        <p:spPr>
          <a:xfrm>
            <a:off x="218767" y="1080526"/>
            <a:ext cx="5243454" cy="2731818"/>
          </a:xfrm>
          <a:prstGeom prst="rect">
            <a:avLst/>
          </a:prstGeom>
        </p:spPr>
      </p:pic>
      <p:pic>
        <p:nvPicPr>
          <p:cNvPr id="7" name="Picture 6" descr="A close-up of a knife&#10;&#10;AI-generated content may be incorrect.">
            <a:extLst>
              <a:ext uri="{FF2B5EF4-FFF2-40B4-BE49-F238E27FC236}">
                <a16:creationId xmlns:a16="http://schemas.microsoft.com/office/drawing/2014/main" id="{7859C59E-CA04-789F-6205-9628F98BB8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0538" y="2627922"/>
            <a:ext cx="6623539" cy="372207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78222CC-AEDC-573E-B2E1-A90BF4E0A5E0}"/>
              </a:ext>
            </a:extLst>
          </p:cNvPr>
          <p:cNvSpPr txBox="1"/>
          <p:nvPr/>
        </p:nvSpPr>
        <p:spPr>
          <a:xfrm>
            <a:off x="3926417" y="6064249"/>
            <a:ext cx="1989667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lvl="0" rtl="0"/>
            <a:r>
              <a:rPr lang="en-US" b="1" baseline="0">
                <a:latin typeface="Calibri"/>
                <a:ea typeface="Arial"/>
                <a:cs typeface="Arial"/>
              </a:rPr>
              <a:t>Scalpel blades</a:t>
            </a:r>
            <a:r>
              <a:rPr lang="en-US">
                <a:latin typeface="Calibri"/>
                <a:ea typeface="Arial"/>
                <a:cs typeface="Arial"/>
              </a:rPr>
              <a:t>​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12926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43341B-2F67-FEBB-090E-BA67C11B07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>
            <a:extLst>
              <a:ext uri="{FF2B5EF4-FFF2-40B4-BE49-F238E27FC236}">
                <a16:creationId xmlns:a16="http://schemas.microsoft.com/office/drawing/2014/main" id="{AECC351E-6265-99FD-315F-7CFED3AEAA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92236"/>
            <a:ext cx="11836641" cy="36522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D5B35C2-DDC2-798E-26A8-B56CDA9DAC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133" y="28720"/>
            <a:ext cx="10515600" cy="821418"/>
          </a:xfrm>
        </p:spPr>
        <p:txBody>
          <a:bodyPr>
            <a:normAutofit/>
          </a:bodyPr>
          <a:lstStyle/>
          <a:p>
            <a:r>
              <a:rPr lang="en-US" altLang="zh-CN"/>
              <a:t> Sharps-related Infections</a:t>
            </a:r>
            <a:endParaRPr 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9BB04CF8-C61E-576A-4A9C-6D471EF3ADA8}"/>
              </a:ext>
            </a:extLst>
          </p:cNvPr>
          <p:cNvSpPr txBox="1"/>
          <p:nvPr/>
        </p:nvSpPr>
        <p:spPr>
          <a:xfrm>
            <a:off x="486692" y="6057987"/>
            <a:ext cx="6096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>
                <a:solidFill>
                  <a:srgbClr val="808080"/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Reference: TTT Self-Guide Manual (Page 14)</a:t>
            </a:r>
            <a:endParaRPr lang="zh-CN" altLang="en-US" sz="1400">
              <a:solidFill>
                <a:srgbClr val="808080"/>
              </a:solidFill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ECFBDD8-FD9C-8AE5-F997-178A3CF8FA07}"/>
              </a:ext>
            </a:extLst>
          </p:cNvPr>
          <p:cNvSpPr txBox="1"/>
          <p:nvPr/>
        </p:nvSpPr>
        <p:spPr>
          <a:xfrm>
            <a:off x="3795462" y="1575987"/>
            <a:ext cx="4599214" cy="133671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2400" b="1" u="sng" dirty="0">
                <a:ea typeface="Calibri"/>
                <a:cs typeface="Calibri"/>
              </a:rPr>
              <a:t>Infections</a:t>
            </a:r>
            <a:endParaRPr lang="en-US" sz="2400" b="1" dirty="0">
              <a:ea typeface="Calibri"/>
              <a:cs typeface="Calibri"/>
            </a:endParaRP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Symbol,Sans-Serif"/>
              <a:buChar char=""/>
            </a:pPr>
            <a:r>
              <a:rPr lang="en-US" sz="2000" b="1" dirty="0">
                <a:ea typeface="Calibri"/>
                <a:cs typeface="Calibri"/>
              </a:rPr>
              <a:t>Tetanus</a:t>
            </a: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Symbol,Sans-Serif"/>
              <a:buChar char=""/>
            </a:pPr>
            <a:r>
              <a:rPr lang="en-US" sz="2000" b="1" dirty="0">
                <a:ea typeface="Calibri"/>
                <a:cs typeface="Calibri"/>
              </a:rPr>
              <a:t>Brucellosis</a:t>
            </a:r>
            <a:endParaRPr lang="en-US" dirty="0">
              <a:cs typeface="Calibri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3776A4E-2497-B5DA-9130-1077F7338656}"/>
              </a:ext>
            </a:extLst>
          </p:cNvPr>
          <p:cNvSpPr txBox="1"/>
          <p:nvPr/>
        </p:nvSpPr>
        <p:spPr>
          <a:xfrm>
            <a:off x="482879" y="3565653"/>
            <a:ext cx="4599214" cy="249311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2400" b="1" u="sng">
                <a:ea typeface="Calibri"/>
                <a:cs typeface="Calibri"/>
              </a:rPr>
              <a:t>Common Sources of Infectious Pathogens</a:t>
            </a:r>
            <a:endParaRPr lang="en-US" sz="2400" b="1">
              <a:solidFill>
                <a:srgbClr val="FFFFFF"/>
              </a:solidFill>
              <a:ea typeface="Calibri"/>
              <a:cs typeface="Calibri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Symbol,Sans-Serif"/>
              <a:buChar char=""/>
            </a:pPr>
            <a:r>
              <a:rPr lang="en-US" sz="2000" b="1">
                <a:ea typeface="Calibri"/>
                <a:cs typeface="Calibri"/>
              </a:rPr>
              <a:t>Soil (tetanus)</a:t>
            </a:r>
            <a:endParaRPr lang="en-US" sz="2000" b="1">
              <a:solidFill>
                <a:srgbClr val="FFFFFF"/>
              </a:solidFill>
              <a:ea typeface="Calibri"/>
              <a:cs typeface="Calibri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Symbol,Sans-Serif"/>
              <a:buChar char=""/>
            </a:pPr>
            <a:r>
              <a:rPr lang="en-US" sz="2000" b="1">
                <a:ea typeface="Calibri"/>
                <a:cs typeface="Calibri"/>
              </a:rPr>
              <a:t>Live brucella vaccine</a:t>
            </a:r>
            <a:endParaRPr lang="en-US" sz="2000" b="1">
              <a:solidFill>
                <a:srgbClr val="FFFFFF"/>
              </a:solidFill>
              <a:ea typeface="Calibri"/>
              <a:cs typeface="Calibri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Symbol,Sans-Serif"/>
              <a:buChar char=""/>
            </a:pPr>
            <a:r>
              <a:rPr lang="en-US" sz="2000" b="1">
                <a:ea typeface="Calibri"/>
                <a:cs typeface="Calibri"/>
              </a:rPr>
              <a:t>Injuries from needles and sharp objects</a:t>
            </a:r>
            <a:endParaRPr lang="en-US" sz="2000" b="1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3BDCD5A-3BCF-204E-7B13-EB5875B88DA1}"/>
              </a:ext>
            </a:extLst>
          </p:cNvPr>
          <p:cNvSpPr txBox="1"/>
          <p:nvPr/>
        </p:nvSpPr>
        <p:spPr>
          <a:xfrm>
            <a:off x="7150379" y="3428070"/>
            <a:ext cx="4599214" cy="226350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2400" b="1" u="sng">
                <a:ea typeface="Calibri"/>
                <a:cs typeface="Calibri"/>
              </a:rPr>
              <a:t>How a Worker can be Exposed</a:t>
            </a:r>
            <a:endParaRPr lang="en-US" sz="2400" b="1">
              <a:ea typeface="Calibri"/>
              <a:cs typeface="Calibri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Symbol,Sans-Serif"/>
              <a:buChar char=""/>
            </a:pPr>
            <a:r>
              <a:rPr lang="en-US" sz="2000" b="1">
                <a:ea typeface="Calibri"/>
                <a:cs typeface="Calibri"/>
              </a:rPr>
              <a:t>Needlesticks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Symbol,Sans-Serif"/>
              <a:buChar char=""/>
            </a:pPr>
            <a:r>
              <a:rPr lang="en-US" sz="2000" b="1">
                <a:ea typeface="Calibri"/>
                <a:cs typeface="Calibri"/>
              </a:rPr>
              <a:t>Scalpel blades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Symbol,Sans-Serif"/>
              <a:buChar char=""/>
            </a:pPr>
            <a:r>
              <a:rPr lang="en-US" sz="2000" b="1">
                <a:ea typeface="Calibri"/>
                <a:cs typeface="Calibri"/>
              </a:rPr>
              <a:t>Other sharp object injury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n-US" sz="2400" b="1" u="sng">
              <a:ea typeface="Calibri"/>
              <a:cs typeface="Calibri"/>
            </a:endParaRPr>
          </a:p>
        </p:txBody>
      </p:sp>
      <p:sp>
        <p:nvSpPr>
          <p:cNvPr id="12" name="Arrow: Left-Right-Up 11">
            <a:extLst>
              <a:ext uri="{FF2B5EF4-FFF2-40B4-BE49-F238E27FC236}">
                <a16:creationId xmlns:a16="http://schemas.microsoft.com/office/drawing/2014/main" id="{9AE866FF-9746-22D0-7EBB-EA73CC31D16C}"/>
              </a:ext>
            </a:extLst>
          </p:cNvPr>
          <p:cNvSpPr/>
          <p:nvPr/>
        </p:nvSpPr>
        <p:spPr>
          <a:xfrm>
            <a:off x="5672666" y="3079750"/>
            <a:ext cx="1005416" cy="1883833"/>
          </a:xfrm>
          <a:prstGeom prst="leftRightUpArrow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0029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755F2C-78EC-19F9-20A7-C148F239DE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>
            <a:extLst>
              <a:ext uri="{FF2B5EF4-FFF2-40B4-BE49-F238E27FC236}">
                <a16:creationId xmlns:a16="http://schemas.microsoft.com/office/drawing/2014/main" id="{F8EBF4D5-8802-3A31-45F7-8849F08016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92236"/>
            <a:ext cx="11836641" cy="36522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881C51A-9715-FDC9-8978-F038E61FAD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133" y="28720"/>
            <a:ext cx="10515600" cy="821418"/>
          </a:xfrm>
        </p:spPr>
        <p:txBody>
          <a:bodyPr>
            <a:normAutofit/>
          </a:bodyPr>
          <a:lstStyle/>
          <a:p>
            <a:r>
              <a:rPr lang="en-US" altLang="zh-CN"/>
              <a:t> Sharps-related Infections</a:t>
            </a:r>
            <a:endParaRPr lang="en-US"/>
          </a:p>
        </p:txBody>
      </p:sp>
      <p:pic>
        <p:nvPicPr>
          <p:cNvPr id="5" name="Picture 4" descr="A close up of a flower&#10;&#10;AI-generated content may be incorrect.">
            <a:extLst>
              <a:ext uri="{FF2B5EF4-FFF2-40B4-BE49-F238E27FC236}">
                <a16:creationId xmlns:a16="http://schemas.microsoft.com/office/drawing/2014/main" id="{7D2CBB26-253B-8574-205B-3CCE243473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41091" y="990072"/>
            <a:ext cx="4787900" cy="4920191"/>
          </a:xfrm>
          <a:prstGeom prst="rect">
            <a:avLst/>
          </a:prstGeom>
        </p:spPr>
      </p:pic>
      <p:pic>
        <p:nvPicPr>
          <p:cNvPr id="10" name="Picture 9" descr="A group of bacteria with strings&#10;&#10;AI-generated content may be incorrect.">
            <a:extLst>
              <a:ext uri="{FF2B5EF4-FFF2-40B4-BE49-F238E27FC236}">
                <a16:creationId xmlns:a16="http://schemas.microsoft.com/office/drawing/2014/main" id="{29FA286E-0663-79D9-962D-481643E49D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8588" y="1338791"/>
            <a:ext cx="6611409" cy="455083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DF85758-8D88-07B2-983C-C328AD8FD841}"/>
              </a:ext>
            </a:extLst>
          </p:cNvPr>
          <p:cNvSpPr txBox="1"/>
          <p:nvPr/>
        </p:nvSpPr>
        <p:spPr>
          <a:xfrm>
            <a:off x="1985329" y="5908102"/>
            <a:ext cx="609600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>
                <a:solidFill>
                  <a:srgbClr val="202122"/>
                </a:solidFill>
                <a:latin typeface="Calibri"/>
              </a:rPr>
              <a:t>Tetanus (</a:t>
            </a:r>
            <a:r>
              <a:rPr lang="en-US" b="1" i="1">
                <a:solidFill>
                  <a:srgbClr val="202122"/>
                </a:solidFill>
                <a:latin typeface="Calibri"/>
              </a:rPr>
              <a:t>Clostridium tetani</a:t>
            </a:r>
            <a:r>
              <a:rPr lang="en-US" b="1">
                <a:solidFill>
                  <a:srgbClr val="202122"/>
                </a:solidFill>
                <a:latin typeface="Calibri"/>
              </a:rPr>
              <a:t>)</a:t>
            </a:r>
            <a:endParaRPr lang="en-US">
              <a:cs typeface="Calibri"/>
            </a:endParaRPr>
          </a:p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E448D93-44A2-B065-5281-CB182F5F0400}"/>
              </a:ext>
            </a:extLst>
          </p:cNvPr>
          <p:cNvSpPr txBox="1"/>
          <p:nvPr/>
        </p:nvSpPr>
        <p:spPr>
          <a:xfrm>
            <a:off x="8556885" y="5889886"/>
            <a:ext cx="2710722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>
                <a:latin typeface="Calibri"/>
                <a:ea typeface="adobe-clean"/>
                <a:cs typeface="adobe-clean"/>
              </a:rPr>
              <a:t>Brucella bacteria</a:t>
            </a:r>
            <a:endParaRPr lang="en-US" b="1">
              <a:latin typeface="Calibri"/>
            </a:endParaRPr>
          </a:p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01113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Violet II">
      <a:dk1>
        <a:sysClr val="windowText" lastClr="000000"/>
      </a:dk1>
      <a:lt1>
        <a:sysClr val="window" lastClr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Custom 1">
      <a:majorFont>
        <a:latin typeface="Open Sans"/>
        <a:ea typeface="Open Sans"/>
        <a:cs typeface=""/>
      </a:majorFont>
      <a:minorFont>
        <a:latin typeface="Calibri"/>
        <a:ea typeface="Calibr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F66960E5A6B6A4EBFE3FB3CA506FBDB" ma:contentTypeVersion="13" ma:contentTypeDescription="Create a new document." ma:contentTypeScope="" ma:versionID="ac47c36f2c148f07970a07067673e69e">
  <xsd:schema xmlns:xsd="http://www.w3.org/2001/XMLSchema" xmlns:xs="http://www.w3.org/2001/XMLSchema" xmlns:p="http://schemas.microsoft.com/office/2006/metadata/properties" xmlns:ns2="8a7cee37-f0e9-4b71-b29a-15e4cfc84a15" xmlns:ns3="4dd83842-9dfa-4bd6-a980-18d15e6b5023" targetNamespace="http://schemas.microsoft.com/office/2006/metadata/properties" ma:root="true" ma:fieldsID="0bba0a67e1adeef914ba4d8caf6335f8" ns2:_="" ns3:_="">
    <xsd:import namespace="8a7cee37-f0e9-4b71-b29a-15e4cfc84a15"/>
    <xsd:import namespace="4dd83842-9dfa-4bd6-a980-18d15e6b502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a7cee37-f0e9-4b71-b29a-15e4cfc84a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e20148b9-20a4-48a0-acba-ba52d68a37a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d83842-9dfa-4bd6-a980-18d15e6b5023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5a258423-4b27-4b3e-8770-48db2d86c0cb}" ma:internalName="TaxCatchAll" ma:showField="CatchAllData" ma:web="4dd83842-9dfa-4bd6-a980-18d15e6b502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dd83842-9dfa-4bd6-a980-18d15e6b5023" xsi:nil="true"/>
    <lcf76f155ced4ddcb4097134ff3c332f xmlns="8a7cee37-f0e9-4b71-b29a-15e4cfc84a15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5691A7FB-0A69-4076-B2D3-F5367ECEA6ED}">
  <ds:schemaRefs>
    <ds:schemaRef ds:uri="4dd83842-9dfa-4bd6-a980-18d15e6b5023"/>
    <ds:schemaRef ds:uri="8a7cee37-f0e9-4b71-b29a-15e4cfc84a1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0C01F347-FAA4-4A92-9562-B36645FCCCD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331EB54-4DF7-45E1-8283-4AB974435F91}">
  <ds:schemaRefs>
    <ds:schemaRef ds:uri="http://schemas.microsoft.com/office/2006/documentManagement/types"/>
    <ds:schemaRef ds:uri="http://purl.org/dc/terms/"/>
    <ds:schemaRef ds:uri="http://purl.org/dc/elements/1.1/"/>
    <ds:schemaRef ds:uri="http://www.w3.org/XML/1998/namespace"/>
    <ds:schemaRef ds:uri="8a7cee37-f0e9-4b71-b29a-15e4cfc84a15"/>
    <ds:schemaRef ds:uri="http://purl.org/dc/dcmitype/"/>
    <ds:schemaRef ds:uri="4dd83842-9dfa-4bd6-a980-18d15e6b5023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2704</TotalTime>
  <Words>762</Words>
  <Application>Microsoft Office PowerPoint</Application>
  <PresentationFormat>Widescreen</PresentationFormat>
  <Paragraphs>123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2" baseType="lpstr">
      <vt:lpstr>Open Sans</vt:lpstr>
      <vt:lpstr>Times New Roman</vt:lpstr>
      <vt:lpstr>Arial</vt:lpstr>
      <vt:lpstr>Symbol,Sans-Serif</vt:lpstr>
      <vt:lpstr>宋体</vt:lpstr>
      <vt:lpstr>Calibri</vt:lpstr>
      <vt:lpstr>Encode Sans Normal Black</vt:lpstr>
      <vt:lpstr>Aptos</vt:lpstr>
      <vt:lpstr>Office Theme</vt:lpstr>
      <vt:lpstr>Zoonotic Diseases </vt:lpstr>
      <vt:lpstr> Types, Sources, and Examples of Infections</vt:lpstr>
      <vt:lpstr> Diarrhea- causing Pathogens</vt:lpstr>
      <vt:lpstr> Diarrhea- causing Pathogens</vt:lpstr>
      <vt:lpstr> Respiratory Infections</vt:lpstr>
      <vt:lpstr> Respiratory Infections</vt:lpstr>
      <vt:lpstr> Respiratory Infections</vt:lpstr>
      <vt:lpstr> Respiratory Infections</vt:lpstr>
      <vt:lpstr> Skin/soft Tissue Infections</vt:lpstr>
      <vt:lpstr> Skin/soft Tissue Infections</vt:lpstr>
      <vt:lpstr> Sharps-related Infections</vt:lpstr>
      <vt:lpstr> Sharps-related Infections</vt:lpstr>
      <vt:lpstr> Sharps-related Infections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Vickie E Ramirez</cp:lastModifiedBy>
  <cp:revision>198</cp:revision>
  <dcterms:created xsi:type="dcterms:W3CDTF">2019-11-21T20:31:41Z</dcterms:created>
  <dcterms:modified xsi:type="dcterms:W3CDTF">2026-09-17T22:14:22Z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0x0101005F66960E5A6B6A4EBFE3FB3CA506FBDB</vt:lpwstr>
  </property>
  <property fmtid="{D5CDD505-2E9C-101B-9397-08002B2CF9AE}" pid="3" name="MediaServiceImageTags">
    <vt:lpwstr/>
  </property>
</Properties>
</file>