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</p:sldMasterIdLst>
  <p:notesMasterIdLst>
    <p:notesMasterId r:id="rId18"/>
  </p:notesMasterIdLst>
  <p:sldIdLst>
    <p:sldId id="445" r:id="rId5"/>
    <p:sldId id="418" r:id="rId6"/>
    <p:sldId id="592" r:id="rId7"/>
    <p:sldId id="479" r:id="rId8"/>
    <p:sldId id="428" r:id="rId9"/>
    <p:sldId id="480" r:id="rId10"/>
    <p:sldId id="439" r:id="rId11"/>
    <p:sldId id="481" r:id="rId12"/>
    <p:sldId id="427" r:id="rId13"/>
    <p:sldId id="482" r:id="rId14"/>
    <p:sldId id="485" r:id="rId15"/>
    <p:sldId id="483" r:id="rId16"/>
    <p:sldId id="484" r:id="rId17"/>
  </p:sldIdLst>
  <p:sldSz cx="12192000" cy="6858000"/>
  <p:notesSz cx="7010400" cy="9296400"/>
  <p:embeddedFontLst>
    <p:embeddedFont>
      <p:font typeface="宋体" panose="02010600030101010101" pitchFamily="2" charset="-122"/>
      <p:regular r:id="rId19"/>
    </p:embeddedFont>
    <p:embeddedFont>
      <p:font typeface="Encode Sans Normal Black" panose="02000000000000000000" pitchFamily="2" charset="0"/>
      <p:bold r:id="rId20"/>
    </p:embeddedFont>
    <p:embeddedFont>
      <p:font typeface="Open Sans" panose="020B060603050402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6D04CF0-4563-EDEA-BDC9-AF0F00BB0DF9}" name="Vickie E Ramirez" initials="VR" userId="S::ramirezv@uw.edu::5829d9b8-e786-4ad8-a93f-c69aa6857d7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becca M Yost" initials="RMY" lastIdx="1" clrIdx="0">
    <p:extLst>
      <p:ext uri="{19B8F6BF-5375-455C-9EA6-DF929625EA0E}">
        <p15:presenceInfo xmlns:p15="http://schemas.microsoft.com/office/powerpoint/2012/main" userId="S::byost@uw.edu::4a12d476-d8c0-440f-8039-0824c6788cd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2E83"/>
    <a:srgbClr val="85754D"/>
    <a:srgbClr val="FF7E79"/>
    <a:srgbClr val="0E63C2"/>
    <a:srgbClr val="E8E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CD43BD-D5FB-4C0F-B73B-F368A85A6C52}" v="1" dt="2026-09-17T22:14:43.623"/>
    <p1510:client id="{5A9E2A22-7ED2-4EE7-82B4-D45C6228D006}" v="2" dt="2026-09-17T21:35:41.187"/>
    <p1510:client id="{9C0F7B9D-25B5-C850-B0F5-25061F95EC6E}" v="130" dt="2026-09-17T19:38:00.9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595" autoAdjust="0"/>
  </p:normalViewPr>
  <p:slideViewPr>
    <p:cSldViewPr snapToGrid="0">
      <p:cViewPr varScale="1">
        <p:scale>
          <a:sx n="101" d="100"/>
          <a:sy n="101" d="100"/>
        </p:scale>
        <p:origin x="954" y="114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ckie E Ramirez" userId="5829d9b8-e786-4ad8-a93f-c69aa6857d7a" providerId="ADAL" clId="{FBA842A2-5957-49D4-B56B-A65CD2B3FBD5}"/>
    <pc:docChg chg="undo custSel addSld delSld modSld sldOrd">
      <pc:chgData name="Vickie E Ramirez" userId="5829d9b8-e786-4ad8-a93f-c69aa6857d7a" providerId="ADAL" clId="{FBA842A2-5957-49D4-B56B-A65CD2B3FBD5}" dt="2026-09-17T22:15:42.732" v="3173" actId="47"/>
      <pc:docMkLst>
        <pc:docMk/>
      </pc:docMkLst>
      <pc:sldChg chg="add del">
        <pc:chgData name="Vickie E Ramirez" userId="5829d9b8-e786-4ad8-a93f-c69aa6857d7a" providerId="ADAL" clId="{FBA842A2-5957-49D4-B56B-A65CD2B3FBD5}" dt="2026-09-17T22:15:42.732" v="3173" actId="47"/>
        <pc:sldMkLst>
          <pc:docMk/>
          <pc:sldMk cId="4057737130" sldId="278"/>
        </pc:sldMkLst>
      </pc:sldChg>
      <pc:sldChg chg="del modNotesTx">
        <pc:chgData name="Vickie E Ramirez" userId="5829d9b8-e786-4ad8-a93f-c69aa6857d7a" providerId="ADAL" clId="{FBA842A2-5957-49D4-B56B-A65CD2B3FBD5}" dt="2026-09-17T22:13:46.635" v="3170" actId="47"/>
        <pc:sldMkLst>
          <pc:docMk/>
          <pc:sldMk cId="1801219817" sldId="306"/>
        </pc:sldMkLst>
      </pc:sldChg>
      <pc:sldChg chg="add del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2806987555" sldId="361"/>
        </pc:sldMkLst>
      </pc:sldChg>
      <pc:sldChg chg="modSp add del mod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802514851" sldId="394"/>
        </pc:sldMkLst>
        <pc:spChg chg="mod">
          <ac:chgData name="Vickie E Ramirez" userId="5829d9b8-e786-4ad8-a93f-c69aa6857d7a" providerId="ADAL" clId="{FBA842A2-5957-49D4-B56B-A65CD2B3FBD5}" dt="2026-09-16T14:36:46.210" v="2294" actId="27636"/>
          <ac:spMkLst>
            <pc:docMk/>
            <pc:sldMk cId="802514851" sldId="394"/>
            <ac:spMk id="3" creationId="{3A6183DB-17DB-BD2F-EFCC-FFD7F08D04F0}"/>
          </ac:spMkLst>
        </pc:spChg>
      </pc:sldChg>
      <pc:sldChg chg="addSp delSp modSp add del mod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1019505869" sldId="401"/>
        </pc:sldMkLst>
        <pc:spChg chg="mod">
          <ac:chgData name="Vickie E Ramirez" userId="5829d9b8-e786-4ad8-a93f-c69aa6857d7a" providerId="ADAL" clId="{FBA842A2-5957-49D4-B56B-A65CD2B3FBD5}" dt="2026-09-16T14:11:19.383" v="2139" actId="6549"/>
          <ac:spMkLst>
            <pc:docMk/>
            <pc:sldMk cId="1019505869" sldId="401"/>
            <ac:spMk id="2" creationId="{82F5D648-8871-7256-DA0B-19C035BE4A93}"/>
          </ac:spMkLst>
        </pc:spChg>
        <pc:spChg chg="mod">
          <ac:chgData name="Vickie E Ramirez" userId="5829d9b8-e786-4ad8-a93f-c69aa6857d7a" providerId="ADAL" clId="{FBA842A2-5957-49D4-B56B-A65CD2B3FBD5}" dt="2026-09-14T21:10:39.821" v="15" actId="1076"/>
          <ac:spMkLst>
            <pc:docMk/>
            <pc:sldMk cId="1019505869" sldId="401"/>
            <ac:spMk id="21" creationId="{F60BFC6F-0E2F-F4C5-D925-1DC88C315274}"/>
          </ac:spMkLst>
        </pc:spChg>
        <pc:graphicFrameChg chg="mod">
          <ac:chgData name="Vickie E Ramirez" userId="5829d9b8-e786-4ad8-a93f-c69aa6857d7a" providerId="ADAL" clId="{FBA842A2-5957-49D4-B56B-A65CD2B3FBD5}" dt="2026-09-16T14:13:02.614" v="2156" actId="1076"/>
          <ac:graphicFrameMkLst>
            <pc:docMk/>
            <pc:sldMk cId="1019505869" sldId="401"/>
            <ac:graphicFrameMk id="3" creationId="{B707FFFD-C7CB-DC9D-2B9B-0A26CC157938}"/>
          </ac:graphicFrameMkLst>
        </pc:graphicFrameChg>
        <pc:picChg chg="add del mod">
          <ac:chgData name="Vickie E Ramirez" userId="5829d9b8-e786-4ad8-a93f-c69aa6857d7a" providerId="ADAL" clId="{FBA842A2-5957-49D4-B56B-A65CD2B3FBD5}" dt="2026-09-16T14:11:24.959" v="2141" actId="478"/>
          <ac:picMkLst>
            <pc:docMk/>
            <pc:sldMk cId="1019505869" sldId="401"/>
            <ac:picMk id="6" creationId="{A2E97459-28D3-3C0C-E435-427F4E4B64E9}"/>
          </ac:picMkLst>
        </pc:picChg>
        <pc:picChg chg="add del">
          <ac:chgData name="Vickie E Ramirez" userId="5829d9b8-e786-4ad8-a93f-c69aa6857d7a" providerId="ADAL" clId="{FBA842A2-5957-49D4-B56B-A65CD2B3FBD5}" dt="2026-09-16T14:11:54.494" v="2145" actId="478"/>
          <ac:picMkLst>
            <pc:docMk/>
            <pc:sldMk cId="1019505869" sldId="401"/>
            <ac:picMk id="8" creationId="{055D70AA-AFB0-29EF-C4D0-8DAB98D2A1D1}"/>
          </ac:picMkLst>
        </pc:picChg>
        <pc:picChg chg="del">
          <ac:chgData name="Vickie E Ramirez" userId="5829d9b8-e786-4ad8-a93f-c69aa6857d7a" providerId="ADAL" clId="{FBA842A2-5957-49D4-B56B-A65CD2B3FBD5}" dt="2026-09-16T14:11:06.842" v="2135" actId="478"/>
          <ac:picMkLst>
            <pc:docMk/>
            <pc:sldMk cId="1019505869" sldId="401"/>
            <ac:picMk id="9" creationId="{020ABE6C-C899-31CA-298A-89797523F48E}"/>
          </ac:picMkLst>
        </pc:picChg>
        <pc:picChg chg="add del mod">
          <ac:chgData name="Vickie E Ramirez" userId="5829d9b8-e786-4ad8-a93f-c69aa6857d7a" providerId="ADAL" clId="{FBA842A2-5957-49D4-B56B-A65CD2B3FBD5}" dt="2026-09-16T14:12:28.134" v="2150" actId="478"/>
          <ac:picMkLst>
            <pc:docMk/>
            <pc:sldMk cId="1019505869" sldId="401"/>
            <ac:picMk id="12" creationId="{21F857E7-7F30-A7A4-D8BE-0D766221AE68}"/>
          </ac:picMkLst>
        </pc:picChg>
        <pc:picChg chg="del">
          <ac:chgData name="Vickie E Ramirez" userId="5829d9b8-e786-4ad8-a93f-c69aa6857d7a" providerId="ADAL" clId="{FBA842A2-5957-49D4-B56B-A65CD2B3FBD5}" dt="2026-09-16T14:11:14.837" v="2137" actId="478"/>
          <ac:picMkLst>
            <pc:docMk/>
            <pc:sldMk cId="1019505869" sldId="401"/>
            <ac:picMk id="14" creationId="{D9BE151B-9B62-859B-D2A5-DDD10E63BD6F}"/>
          </ac:picMkLst>
        </pc:picChg>
        <pc:picChg chg="add mod ord">
          <ac:chgData name="Vickie E Ramirez" userId="5829d9b8-e786-4ad8-a93f-c69aa6857d7a" providerId="ADAL" clId="{FBA842A2-5957-49D4-B56B-A65CD2B3FBD5}" dt="2026-09-16T14:12:50.004" v="2155" actId="167"/>
          <ac:picMkLst>
            <pc:docMk/>
            <pc:sldMk cId="1019505869" sldId="401"/>
            <ac:picMk id="15" creationId="{D2119AEB-7BEC-51CC-567D-47D7CFF273D6}"/>
          </ac:picMkLst>
        </pc:picChg>
      </pc:sldChg>
      <pc:sldChg chg="add del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2292772694" sldId="408"/>
        </pc:sldMkLst>
      </pc:sldChg>
      <pc:sldChg chg="del">
        <pc:chgData name="Vickie E Ramirez" userId="5829d9b8-e786-4ad8-a93f-c69aa6857d7a" providerId="ADAL" clId="{FBA842A2-5957-49D4-B56B-A65CD2B3FBD5}" dt="2026-09-17T22:13:46.635" v="3170" actId="47"/>
        <pc:sldMkLst>
          <pc:docMk/>
          <pc:sldMk cId="1960029992" sldId="409"/>
        </pc:sldMkLst>
      </pc:sldChg>
      <pc:sldChg chg="add del ord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157029786" sldId="413"/>
        </pc:sldMkLst>
      </pc:sldChg>
      <pc:sldChg chg="add del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3746095428" sldId="414"/>
        </pc:sldMkLst>
      </pc:sldChg>
      <pc:sldChg chg="add del">
        <pc:chgData name="Vickie E Ramirez" userId="5829d9b8-e786-4ad8-a93f-c69aa6857d7a" providerId="ADAL" clId="{FBA842A2-5957-49D4-B56B-A65CD2B3FBD5}" dt="2026-09-17T22:15:42.732" v="3173" actId="47"/>
        <pc:sldMkLst>
          <pc:docMk/>
          <pc:sldMk cId="1379955581" sldId="416"/>
        </pc:sldMkLst>
      </pc:sldChg>
      <pc:sldChg chg="del">
        <pc:chgData name="Vickie E Ramirez" userId="5829d9b8-e786-4ad8-a93f-c69aa6857d7a" providerId="ADAL" clId="{FBA842A2-5957-49D4-B56B-A65CD2B3FBD5}" dt="2026-09-17T22:13:46.635" v="3170" actId="47"/>
        <pc:sldMkLst>
          <pc:docMk/>
          <pc:sldMk cId="3981599896" sldId="417"/>
        </pc:sldMkLst>
      </pc:sldChg>
      <pc:sldChg chg="delSp add del mod modNotesTx">
        <pc:chgData name="Vickie E Ramirez" userId="5829d9b8-e786-4ad8-a93f-c69aa6857d7a" providerId="ADAL" clId="{FBA842A2-5957-49D4-B56B-A65CD2B3FBD5}" dt="2026-09-17T22:15:16.100" v="3172" actId="47"/>
        <pc:sldMkLst>
          <pc:docMk/>
          <pc:sldMk cId="964753390" sldId="418"/>
        </pc:sldMkLst>
        <pc:spChg chg="del">
          <ac:chgData name="Vickie E Ramirez" userId="5829d9b8-e786-4ad8-a93f-c69aa6857d7a" providerId="ADAL" clId="{FBA842A2-5957-49D4-B56B-A65CD2B3FBD5}" dt="2026-09-16T14:21:30.570" v="2214" actId="478"/>
          <ac:spMkLst>
            <pc:docMk/>
            <pc:sldMk cId="964753390" sldId="418"/>
            <ac:spMk id="8" creationId="{79DC1D88-50CD-9A98-8320-D0BD9F43F3A1}"/>
          </ac:spMkLst>
        </pc:spChg>
      </pc:sldChg>
      <pc:sldChg chg="addSp delSp modSp add del mod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651763425" sldId="420"/>
        </pc:sldMkLst>
        <pc:spChg chg="add del mod">
          <ac:chgData name="Vickie E Ramirez" userId="5829d9b8-e786-4ad8-a93f-c69aa6857d7a" providerId="ADAL" clId="{FBA842A2-5957-49D4-B56B-A65CD2B3FBD5}" dt="2026-09-15T16:19:16.488" v="940" actId="13926"/>
          <ac:spMkLst>
            <pc:docMk/>
            <pc:sldMk cId="651763425" sldId="420"/>
            <ac:spMk id="2" creationId="{045E0B8B-A730-CE54-E730-C893FD0A9B15}"/>
          </ac:spMkLst>
        </pc:spChg>
        <pc:spChg chg="add del mod">
          <ac:chgData name="Vickie E Ramirez" userId="5829d9b8-e786-4ad8-a93f-c69aa6857d7a" providerId="ADAL" clId="{FBA842A2-5957-49D4-B56B-A65CD2B3FBD5}" dt="2026-09-15T16:19:15.482" v="937" actId="1076"/>
          <ac:spMkLst>
            <pc:docMk/>
            <pc:sldMk cId="651763425" sldId="420"/>
            <ac:spMk id="6" creationId="{994A01A2-8AE2-37CA-9566-6B28F61CDF11}"/>
          </ac:spMkLst>
        </pc:spChg>
        <pc:picChg chg="add del mod">
          <ac:chgData name="Vickie E Ramirez" userId="5829d9b8-e786-4ad8-a93f-c69aa6857d7a" providerId="ADAL" clId="{FBA842A2-5957-49D4-B56B-A65CD2B3FBD5}" dt="2026-09-15T16:19:15.864" v="938" actId="478"/>
          <ac:picMkLst>
            <pc:docMk/>
            <pc:sldMk cId="651763425" sldId="420"/>
            <ac:picMk id="4" creationId="{868B866B-8B37-EB60-BDC4-29420BC656C5}"/>
          </ac:picMkLst>
        </pc:picChg>
        <pc:picChg chg="add del mod">
          <ac:chgData name="Vickie E Ramirez" userId="5829d9b8-e786-4ad8-a93f-c69aa6857d7a" providerId="ADAL" clId="{FBA842A2-5957-49D4-B56B-A65CD2B3FBD5}" dt="2026-09-15T16:19:16.168" v="939" actId="478"/>
          <ac:picMkLst>
            <pc:docMk/>
            <pc:sldMk cId="651763425" sldId="420"/>
            <ac:picMk id="5" creationId="{F0E19470-ECDD-B7ED-1C71-65945E492418}"/>
          </ac:picMkLst>
        </pc:picChg>
        <pc:picChg chg="add del">
          <ac:chgData name="Vickie E Ramirez" userId="5829d9b8-e786-4ad8-a93f-c69aa6857d7a" providerId="ADAL" clId="{FBA842A2-5957-49D4-B56B-A65CD2B3FBD5}" dt="2026-09-15T16:19:15.101" v="936" actId="478"/>
          <ac:picMkLst>
            <pc:docMk/>
            <pc:sldMk cId="651763425" sldId="420"/>
            <ac:picMk id="11" creationId="{438ECF6C-F78D-27B4-8465-E9284D6FC6AF}"/>
          </ac:picMkLst>
        </pc:picChg>
      </pc:sldChg>
      <pc:sldChg chg="del modNotesTx">
        <pc:chgData name="Vickie E Ramirez" userId="5829d9b8-e786-4ad8-a93f-c69aa6857d7a" providerId="ADAL" clId="{FBA842A2-5957-49D4-B56B-A65CD2B3FBD5}" dt="2026-09-17T22:13:46.635" v="3170" actId="47"/>
        <pc:sldMkLst>
          <pc:docMk/>
          <pc:sldMk cId="3185785859" sldId="421"/>
        </pc:sldMkLst>
      </pc:sldChg>
      <pc:sldChg chg="delSp modSp add del mod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2609893061" sldId="422"/>
        </pc:sldMkLst>
      </pc:sldChg>
      <pc:sldChg chg="delSp modSp add del mod">
        <pc:chgData name="Vickie E Ramirez" userId="5829d9b8-e786-4ad8-a93f-c69aa6857d7a" providerId="ADAL" clId="{FBA842A2-5957-49D4-B56B-A65CD2B3FBD5}" dt="2026-09-17T22:15:42.732" v="3173" actId="47"/>
        <pc:sldMkLst>
          <pc:docMk/>
          <pc:sldMk cId="2793401986" sldId="423"/>
        </pc:sldMkLst>
        <pc:spChg chg="del">
          <ac:chgData name="Vickie E Ramirez" userId="5829d9b8-e786-4ad8-a93f-c69aa6857d7a" providerId="ADAL" clId="{FBA842A2-5957-49D4-B56B-A65CD2B3FBD5}" dt="2026-09-16T14:23:02.702" v="2226" actId="478"/>
          <ac:spMkLst>
            <pc:docMk/>
            <pc:sldMk cId="2793401986" sldId="423"/>
            <ac:spMk id="8" creationId="{E63BD3C8-CA04-D3DB-54D2-0AB1D0971D9E}"/>
          </ac:spMkLst>
        </pc:spChg>
        <pc:picChg chg="mod">
          <ac:chgData name="Vickie E Ramirez" userId="5829d9b8-e786-4ad8-a93f-c69aa6857d7a" providerId="ADAL" clId="{FBA842A2-5957-49D4-B56B-A65CD2B3FBD5}" dt="2026-09-16T14:23:07.669" v="2228" actId="1036"/>
          <ac:picMkLst>
            <pc:docMk/>
            <pc:sldMk cId="2793401986" sldId="423"/>
            <ac:picMk id="4" creationId="{77E1215B-EC67-CAE2-A9B8-C7AA78DDD712}"/>
          </ac:picMkLst>
        </pc:picChg>
      </pc:sldChg>
      <pc:sldChg chg="add del">
        <pc:chgData name="Vickie E Ramirez" userId="5829d9b8-e786-4ad8-a93f-c69aa6857d7a" providerId="ADAL" clId="{FBA842A2-5957-49D4-B56B-A65CD2B3FBD5}" dt="2026-09-17T22:15:42.732" v="3173" actId="47"/>
        <pc:sldMkLst>
          <pc:docMk/>
          <pc:sldMk cId="583331224" sldId="424"/>
        </pc:sldMkLst>
      </pc:sldChg>
      <pc:sldChg chg="modSp del mod">
        <pc:chgData name="Vickie E Ramirez" userId="5829d9b8-e786-4ad8-a93f-c69aa6857d7a" providerId="ADAL" clId="{FBA842A2-5957-49D4-B56B-A65CD2B3FBD5}" dt="2026-09-17T22:13:46.635" v="3170" actId="47"/>
        <pc:sldMkLst>
          <pc:docMk/>
          <pc:sldMk cId="2933315685" sldId="425"/>
        </pc:sldMkLst>
        <pc:spChg chg="mod">
          <ac:chgData name="Vickie E Ramirez" userId="5829d9b8-e786-4ad8-a93f-c69aa6857d7a" providerId="ADAL" clId="{FBA842A2-5957-49D4-B56B-A65CD2B3FBD5}" dt="2026-09-16T14:13:55.079" v="2157" actId="1076"/>
          <ac:spMkLst>
            <pc:docMk/>
            <pc:sldMk cId="2933315685" sldId="425"/>
            <ac:spMk id="9" creationId="{41C0DADA-9E81-6A3E-ECB4-B8CF4214A163}"/>
          </ac:spMkLst>
        </pc:spChg>
      </pc:sldChg>
      <pc:sldChg chg="delSp add del mod">
        <pc:chgData name="Vickie E Ramirez" userId="5829d9b8-e786-4ad8-a93f-c69aa6857d7a" providerId="ADAL" clId="{FBA842A2-5957-49D4-B56B-A65CD2B3FBD5}" dt="2026-09-17T22:15:16.100" v="3172" actId="47"/>
        <pc:sldMkLst>
          <pc:docMk/>
          <pc:sldMk cId="1323263083" sldId="427"/>
        </pc:sldMkLst>
        <pc:spChg chg="del">
          <ac:chgData name="Vickie E Ramirez" userId="5829d9b8-e786-4ad8-a93f-c69aa6857d7a" providerId="ADAL" clId="{FBA842A2-5957-49D4-B56B-A65CD2B3FBD5}" dt="2026-09-16T14:21:47.975" v="2217" actId="478"/>
          <ac:spMkLst>
            <pc:docMk/>
            <pc:sldMk cId="1323263083" sldId="427"/>
            <ac:spMk id="8" creationId="{47A1B0A4-A084-0841-6D86-3D6E4F9B0DD1}"/>
          </ac:spMkLst>
        </pc:spChg>
      </pc:sldChg>
      <pc:sldChg chg="add del">
        <pc:chgData name="Vickie E Ramirez" userId="5829d9b8-e786-4ad8-a93f-c69aa6857d7a" providerId="ADAL" clId="{FBA842A2-5957-49D4-B56B-A65CD2B3FBD5}" dt="2026-09-17T22:15:16.100" v="3172" actId="47"/>
        <pc:sldMkLst>
          <pc:docMk/>
          <pc:sldMk cId="1880997608" sldId="428"/>
        </pc:sldMkLst>
      </pc:sldChg>
      <pc:sldChg chg="del modNotesTx">
        <pc:chgData name="Vickie E Ramirez" userId="5829d9b8-e786-4ad8-a93f-c69aa6857d7a" providerId="ADAL" clId="{FBA842A2-5957-49D4-B56B-A65CD2B3FBD5}" dt="2026-09-17T22:13:46.635" v="3170" actId="47"/>
        <pc:sldMkLst>
          <pc:docMk/>
          <pc:sldMk cId="169901407" sldId="433"/>
        </pc:sldMkLst>
      </pc:sldChg>
      <pc:sldChg chg="addSp modSp add del mod ord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2465445344" sldId="434"/>
        </pc:sldMkLst>
        <pc:spChg chg="mod">
          <ac:chgData name="Vickie E Ramirez" userId="5829d9b8-e786-4ad8-a93f-c69aa6857d7a" providerId="ADAL" clId="{FBA842A2-5957-49D4-B56B-A65CD2B3FBD5}" dt="2026-09-16T14:30:57.654" v="2275" actId="1076"/>
          <ac:spMkLst>
            <pc:docMk/>
            <pc:sldMk cId="2465445344" sldId="434"/>
            <ac:spMk id="2" creationId="{6B682738-3221-9F63-C6D0-FE0B5D904C44}"/>
          </ac:spMkLst>
        </pc:spChg>
        <pc:graphicFrameChg chg="mod modGraphic">
          <ac:chgData name="Vickie E Ramirez" userId="5829d9b8-e786-4ad8-a93f-c69aa6857d7a" providerId="ADAL" clId="{FBA842A2-5957-49D4-B56B-A65CD2B3FBD5}" dt="2026-09-16T00:25:46.637" v="1650" actId="6549"/>
          <ac:graphicFrameMkLst>
            <pc:docMk/>
            <pc:sldMk cId="2465445344" sldId="434"/>
            <ac:graphicFrameMk id="4" creationId="{5230A5B6-BF28-1EF3-E462-C4FE56211B84}"/>
          </ac:graphicFrameMkLst>
        </pc:graphicFrameChg>
        <pc:picChg chg="add mod ord">
          <ac:chgData name="Vickie E Ramirez" userId="5829d9b8-e786-4ad8-a93f-c69aa6857d7a" providerId="ADAL" clId="{FBA842A2-5957-49D4-B56B-A65CD2B3FBD5}" dt="2026-09-16T14:31:02.537" v="2276" actId="1076"/>
          <ac:picMkLst>
            <pc:docMk/>
            <pc:sldMk cId="2465445344" sldId="434"/>
            <ac:picMk id="5" creationId="{11DEE686-61CB-08A6-3AA5-30B527A2C90A}"/>
          </ac:picMkLst>
        </pc:picChg>
      </pc:sldChg>
      <pc:sldChg chg="delSp add del mod">
        <pc:chgData name="Vickie E Ramirez" userId="5829d9b8-e786-4ad8-a93f-c69aa6857d7a" providerId="ADAL" clId="{FBA842A2-5957-49D4-B56B-A65CD2B3FBD5}" dt="2026-09-17T22:15:42.732" v="3173" actId="47"/>
        <pc:sldMkLst>
          <pc:docMk/>
          <pc:sldMk cId="1315164251" sldId="435"/>
        </pc:sldMkLst>
        <pc:spChg chg="del">
          <ac:chgData name="Vickie E Ramirez" userId="5829d9b8-e786-4ad8-a93f-c69aa6857d7a" providerId="ADAL" clId="{FBA842A2-5957-49D4-B56B-A65CD2B3FBD5}" dt="2026-09-16T14:22:28.101" v="2221" actId="478"/>
          <ac:spMkLst>
            <pc:docMk/>
            <pc:sldMk cId="1315164251" sldId="435"/>
            <ac:spMk id="8" creationId="{F19AA614-A0D1-B700-56BA-7B74EC991648}"/>
          </ac:spMkLst>
        </pc:spChg>
      </pc:sldChg>
      <pc:sldChg chg="del">
        <pc:chgData name="Vickie E Ramirez" userId="5829d9b8-e786-4ad8-a93f-c69aa6857d7a" providerId="ADAL" clId="{FBA842A2-5957-49D4-B56B-A65CD2B3FBD5}" dt="2026-09-17T22:13:46.635" v="3170" actId="47"/>
        <pc:sldMkLst>
          <pc:docMk/>
          <pc:sldMk cId="3384545697" sldId="436"/>
        </pc:sldMkLst>
      </pc:sldChg>
      <pc:sldChg chg="del">
        <pc:chgData name="Vickie E Ramirez" userId="5829d9b8-e786-4ad8-a93f-c69aa6857d7a" providerId="ADAL" clId="{FBA842A2-5957-49D4-B56B-A65CD2B3FBD5}" dt="2026-09-17T22:13:46.635" v="3170" actId="47"/>
        <pc:sldMkLst>
          <pc:docMk/>
          <pc:sldMk cId="1237012813" sldId="437"/>
        </pc:sldMkLst>
      </pc:sldChg>
      <pc:sldChg chg="del modNotesTx">
        <pc:chgData name="Vickie E Ramirez" userId="5829d9b8-e786-4ad8-a93f-c69aa6857d7a" providerId="ADAL" clId="{FBA842A2-5957-49D4-B56B-A65CD2B3FBD5}" dt="2026-09-17T22:13:46.635" v="3170" actId="47"/>
        <pc:sldMkLst>
          <pc:docMk/>
          <pc:sldMk cId="1127398040" sldId="438"/>
        </pc:sldMkLst>
      </pc:sldChg>
      <pc:sldChg chg="delSp add del mod">
        <pc:chgData name="Vickie E Ramirez" userId="5829d9b8-e786-4ad8-a93f-c69aa6857d7a" providerId="ADAL" clId="{FBA842A2-5957-49D4-B56B-A65CD2B3FBD5}" dt="2026-09-17T22:15:16.100" v="3172" actId="47"/>
        <pc:sldMkLst>
          <pc:docMk/>
          <pc:sldMk cId="478640719" sldId="439"/>
        </pc:sldMkLst>
      </pc:sldChg>
      <pc:sldChg chg="del modNotesTx">
        <pc:chgData name="Vickie E Ramirez" userId="5829d9b8-e786-4ad8-a93f-c69aa6857d7a" providerId="ADAL" clId="{FBA842A2-5957-49D4-B56B-A65CD2B3FBD5}" dt="2026-09-17T22:13:46.635" v="3170" actId="47"/>
        <pc:sldMkLst>
          <pc:docMk/>
          <pc:sldMk cId="3239793656" sldId="440"/>
        </pc:sldMkLst>
      </pc:sldChg>
      <pc:sldChg chg="addSp delSp modSp del mod modNotesTx">
        <pc:chgData name="Vickie E Ramirez" userId="5829d9b8-e786-4ad8-a93f-c69aa6857d7a" providerId="ADAL" clId="{FBA842A2-5957-49D4-B56B-A65CD2B3FBD5}" dt="2026-09-17T22:13:46.635" v="3170" actId="47"/>
        <pc:sldMkLst>
          <pc:docMk/>
          <pc:sldMk cId="538811000" sldId="441"/>
        </pc:sldMkLst>
        <pc:picChg chg="del">
          <ac:chgData name="Vickie E Ramirez" userId="5829d9b8-e786-4ad8-a93f-c69aa6857d7a" providerId="ADAL" clId="{FBA842A2-5957-49D4-B56B-A65CD2B3FBD5}" dt="2026-09-16T14:19:50.838" v="2210" actId="478"/>
          <ac:picMkLst>
            <pc:docMk/>
            <pc:sldMk cId="538811000" sldId="441"/>
            <ac:picMk id="7" creationId="{9F077AA6-C0AE-7782-1628-590EF6DD0773}"/>
          </ac:picMkLst>
        </pc:picChg>
        <pc:picChg chg="add ord">
          <ac:chgData name="Vickie E Ramirez" userId="5829d9b8-e786-4ad8-a93f-c69aa6857d7a" providerId="ADAL" clId="{FBA842A2-5957-49D4-B56B-A65CD2B3FBD5}" dt="2026-09-16T14:20:03.771" v="2212" actId="167"/>
          <ac:picMkLst>
            <pc:docMk/>
            <pc:sldMk cId="538811000" sldId="441"/>
            <ac:picMk id="8" creationId="{5C24EE95-3429-D608-2F9D-D85DDBD6511B}"/>
          </ac:picMkLst>
        </pc:picChg>
      </pc:sldChg>
      <pc:sldChg chg="del">
        <pc:chgData name="Vickie E Ramirez" userId="5829d9b8-e786-4ad8-a93f-c69aa6857d7a" providerId="ADAL" clId="{FBA842A2-5957-49D4-B56B-A65CD2B3FBD5}" dt="2026-09-16T14:16:31.455" v="2173" actId="2696"/>
        <pc:sldMkLst>
          <pc:docMk/>
          <pc:sldMk cId="465457496" sldId="442"/>
        </pc:sldMkLst>
      </pc:sldChg>
      <pc:sldChg chg="del modNotesTx">
        <pc:chgData name="Vickie E Ramirez" userId="5829d9b8-e786-4ad8-a93f-c69aa6857d7a" providerId="ADAL" clId="{FBA842A2-5957-49D4-B56B-A65CD2B3FBD5}" dt="2026-09-17T22:13:46.635" v="3170" actId="47"/>
        <pc:sldMkLst>
          <pc:docMk/>
          <pc:sldMk cId="2414778018" sldId="443"/>
        </pc:sldMkLst>
      </pc:sldChg>
      <pc:sldChg chg="del modNotesTx">
        <pc:chgData name="Vickie E Ramirez" userId="5829d9b8-e786-4ad8-a93f-c69aa6857d7a" providerId="ADAL" clId="{FBA842A2-5957-49D4-B56B-A65CD2B3FBD5}" dt="2026-09-17T22:13:46.635" v="3170" actId="47"/>
        <pc:sldMkLst>
          <pc:docMk/>
          <pc:sldMk cId="3556653802" sldId="444"/>
        </pc:sldMkLst>
      </pc:sldChg>
      <pc:sldChg chg="add del">
        <pc:chgData name="Vickie E Ramirez" userId="5829d9b8-e786-4ad8-a93f-c69aa6857d7a" providerId="ADAL" clId="{FBA842A2-5957-49D4-B56B-A65CD2B3FBD5}" dt="2026-09-17T22:15:16.100" v="3172" actId="47"/>
        <pc:sldMkLst>
          <pc:docMk/>
          <pc:sldMk cId="1616952599" sldId="445"/>
        </pc:sldMkLst>
      </pc:sldChg>
      <pc:sldChg chg="delSp add del mod">
        <pc:chgData name="Vickie E Ramirez" userId="5829d9b8-e786-4ad8-a93f-c69aa6857d7a" providerId="ADAL" clId="{FBA842A2-5957-49D4-B56B-A65CD2B3FBD5}" dt="2026-09-17T22:15:42.732" v="3173" actId="47"/>
        <pc:sldMkLst>
          <pc:docMk/>
          <pc:sldMk cId="3368043758" sldId="446"/>
        </pc:sldMkLst>
        <pc:spChg chg="del">
          <ac:chgData name="Vickie E Ramirez" userId="5829d9b8-e786-4ad8-a93f-c69aa6857d7a" providerId="ADAL" clId="{FBA842A2-5957-49D4-B56B-A65CD2B3FBD5}" dt="2026-09-16T14:20:51.265" v="2213" actId="478"/>
          <ac:spMkLst>
            <pc:docMk/>
            <pc:sldMk cId="3368043758" sldId="446"/>
            <ac:spMk id="8" creationId="{66679D73-29EF-5BBC-541C-926CE93A45FF}"/>
          </ac:spMkLst>
        </pc:spChg>
      </pc:sldChg>
      <pc:sldChg chg="del modNotesTx">
        <pc:chgData name="Vickie E Ramirez" userId="5829d9b8-e786-4ad8-a93f-c69aa6857d7a" providerId="ADAL" clId="{FBA842A2-5957-49D4-B56B-A65CD2B3FBD5}" dt="2026-09-17T22:13:46.635" v="3170" actId="47"/>
        <pc:sldMkLst>
          <pc:docMk/>
          <pc:sldMk cId="2384031765" sldId="447"/>
        </pc:sldMkLst>
      </pc:sldChg>
      <pc:sldChg chg="addSp delSp modSp del mod modNotesTx">
        <pc:chgData name="Vickie E Ramirez" userId="5829d9b8-e786-4ad8-a93f-c69aa6857d7a" providerId="ADAL" clId="{FBA842A2-5957-49D4-B56B-A65CD2B3FBD5}" dt="2026-09-17T22:13:46.635" v="3170" actId="47"/>
        <pc:sldMkLst>
          <pc:docMk/>
          <pc:sldMk cId="247234065" sldId="449"/>
        </pc:sldMkLst>
        <pc:spChg chg="add del mod">
          <ac:chgData name="Vickie E Ramirez" userId="5829d9b8-e786-4ad8-a93f-c69aa6857d7a" providerId="ADAL" clId="{FBA842A2-5957-49D4-B56B-A65CD2B3FBD5}" dt="2026-09-17T19:02:12.003" v="2945" actId="1076"/>
          <ac:spMkLst>
            <pc:docMk/>
            <pc:sldMk cId="247234065" sldId="449"/>
            <ac:spMk id="3" creationId="{8C2273E0-E07F-117F-DF6F-013FF12B46F2}"/>
          </ac:spMkLst>
        </pc:spChg>
      </pc:sldChg>
      <pc:sldChg chg="addSp delSp modSp add del mod">
        <pc:chgData name="Vickie E Ramirez" userId="5829d9b8-e786-4ad8-a93f-c69aa6857d7a" providerId="ADAL" clId="{FBA842A2-5957-49D4-B56B-A65CD2B3FBD5}" dt="2026-09-17T22:15:42.732" v="3173" actId="47"/>
        <pc:sldMkLst>
          <pc:docMk/>
          <pc:sldMk cId="4060814858" sldId="450"/>
        </pc:sldMkLst>
        <pc:picChg chg="add mod">
          <ac:chgData name="Vickie E Ramirez" userId="5829d9b8-e786-4ad8-a93f-c69aa6857d7a" providerId="ADAL" clId="{FBA842A2-5957-49D4-B56B-A65CD2B3FBD5}" dt="2026-09-15T20:16:23.038" v="1014" actId="1076"/>
          <ac:picMkLst>
            <pc:docMk/>
            <pc:sldMk cId="4060814858" sldId="450"/>
            <ac:picMk id="5" creationId="{3B0741CC-B793-B3C7-EA0A-FAC64D1E1CB1}"/>
          </ac:picMkLst>
        </pc:picChg>
        <pc:picChg chg="mod">
          <ac:chgData name="Vickie E Ramirez" userId="5829d9b8-e786-4ad8-a93f-c69aa6857d7a" providerId="ADAL" clId="{FBA842A2-5957-49D4-B56B-A65CD2B3FBD5}" dt="2026-09-15T20:16:15.080" v="1012" actId="1076"/>
          <ac:picMkLst>
            <pc:docMk/>
            <pc:sldMk cId="4060814858" sldId="450"/>
            <ac:picMk id="7" creationId="{92433BF5-7A02-EC1F-B1B2-F690980E4F9E}"/>
          </ac:picMkLst>
        </pc:picChg>
      </pc:sldChg>
      <pc:sldChg chg="del modNotesTx">
        <pc:chgData name="Vickie E Ramirez" userId="5829d9b8-e786-4ad8-a93f-c69aa6857d7a" providerId="ADAL" clId="{FBA842A2-5957-49D4-B56B-A65CD2B3FBD5}" dt="2026-09-17T22:13:46.635" v="3170" actId="47"/>
        <pc:sldMkLst>
          <pc:docMk/>
          <pc:sldMk cId="3936872667" sldId="451"/>
        </pc:sldMkLst>
      </pc:sldChg>
      <pc:sldChg chg="add del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3969947633" sldId="453"/>
        </pc:sldMkLst>
      </pc:sldChg>
      <pc:sldChg chg="del modNotesTx">
        <pc:chgData name="Vickie E Ramirez" userId="5829d9b8-e786-4ad8-a93f-c69aa6857d7a" providerId="ADAL" clId="{FBA842A2-5957-49D4-B56B-A65CD2B3FBD5}" dt="2026-09-17T22:13:46.635" v="3170" actId="47"/>
        <pc:sldMkLst>
          <pc:docMk/>
          <pc:sldMk cId="1957130028" sldId="462"/>
        </pc:sldMkLst>
      </pc:sldChg>
      <pc:sldChg chg="del modNotesTx">
        <pc:chgData name="Vickie E Ramirez" userId="5829d9b8-e786-4ad8-a93f-c69aa6857d7a" providerId="ADAL" clId="{FBA842A2-5957-49D4-B56B-A65CD2B3FBD5}" dt="2026-09-17T22:13:46.635" v="3170" actId="47"/>
        <pc:sldMkLst>
          <pc:docMk/>
          <pc:sldMk cId="0" sldId="463"/>
        </pc:sldMkLst>
      </pc:sldChg>
      <pc:sldChg chg="del modNotesTx">
        <pc:chgData name="Vickie E Ramirez" userId="5829d9b8-e786-4ad8-a93f-c69aa6857d7a" providerId="ADAL" clId="{FBA842A2-5957-49D4-B56B-A65CD2B3FBD5}" dt="2026-09-17T22:13:46.635" v="3170" actId="47"/>
        <pc:sldMkLst>
          <pc:docMk/>
          <pc:sldMk cId="1903514819" sldId="464"/>
        </pc:sldMkLst>
      </pc:sldChg>
      <pc:sldChg chg="addSp delSp modSp del mod">
        <pc:chgData name="Vickie E Ramirez" userId="5829d9b8-e786-4ad8-a93f-c69aa6857d7a" providerId="ADAL" clId="{FBA842A2-5957-49D4-B56B-A65CD2B3FBD5}" dt="2026-09-17T22:13:46.635" v="3170" actId="47"/>
        <pc:sldMkLst>
          <pc:docMk/>
          <pc:sldMk cId="485794114" sldId="466"/>
        </pc:sldMkLst>
        <pc:spChg chg="mod">
          <ac:chgData name="Vickie E Ramirez" userId="5829d9b8-e786-4ad8-a93f-c69aa6857d7a" providerId="ADAL" clId="{FBA842A2-5957-49D4-B56B-A65CD2B3FBD5}" dt="2026-09-17T19:02:41.837" v="2948" actId="1076"/>
          <ac:spMkLst>
            <pc:docMk/>
            <pc:sldMk cId="485794114" sldId="466"/>
            <ac:spMk id="5" creationId="{EAAB173F-8925-2B55-EAFB-7356D4C971D9}"/>
          </ac:spMkLst>
        </pc:spChg>
        <pc:picChg chg="add del mod">
          <ac:chgData name="Vickie E Ramirez" userId="5829d9b8-e786-4ad8-a93f-c69aa6857d7a" providerId="ADAL" clId="{FBA842A2-5957-49D4-B56B-A65CD2B3FBD5}" dt="2026-09-16T14:15:38.350" v="2165" actId="478"/>
          <ac:picMkLst>
            <pc:docMk/>
            <pc:sldMk cId="485794114" sldId="466"/>
            <ac:picMk id="3" creationId="{F8EB271E-6E33-66A4-2EC2-E4EBD6715BB0}"/>
          </ac:picMkLst>
        </pc:picChg>
        <pc:picChg chg="add mod">
          <ac:chgData name="Vickie E Ramirez" userId="5829d9b8-e786-4ad8-a93f-c69aa6857d7a" providerId="ADAL" clId="{FBA842A2-5957-49D4-B56B-A65CD2B3FBD5}" dt="2026-09-16T14:15:55.912" v="2169" actId="1076"/>
          <ac:picMkLst>
            <pc:docMk/>
            <pc:sldMk cId="485794114" sldId="466"/>
            <ac:picMk id="6" creationId="{AF03BA7E-3B65-E178-A4BE-FC972270D1B4}"/>
          </ac:picMkLst>
        </pc:picChg>
        <pc:picChg chg="mod">
          <ac:chgData name="Vickie E Ramirez" userId="5829d9b8-e786-4ad8-a93f-c69aa6857d7a" providerId="ADAL" clId="{FBA842A2-5957-49D4-B56B-A65CD2B3FBD5}" dt="2026-09-17T19:02:44.556" v="2949" actId="1076"/>
          <ac:picMkLst>
            <pc:docMk/>
            <pc:sldMk cId="485794114" sldId="466"/>
            <ac:picMk id="11" creationId="{210455F7-5777-90FC-F17F-63D5AF2418F8}"/>
          </ac:picMkLst>
        </pc:picChg>
        <pc:picChg chg="del">
          <ac:chgData name="Vickie E Ramirez" userId="5829d9b8-e786-4ad8-a93f-c69aa6857d7a" providerId="ADAL" clId="{FBA842A2-5957-49D4-B56B-A65CD2B3FBD5}" dt="2026-09-16T14:14:52.532" v="2158" actId="478"/>
          <ac:picMkLst>
            <pc:docMk/>
            <pc:sldMk cId="485794114" sldId="466"/>
            <ac:picMk id="15" creationId="{C1B0E656-E8DE-7CF0-6EAA-1B4ABE51A2FF}"/>
          </ac:picMkLst>
        </pc:picChg>
      </pc:sldChg>
      <pc:sldChg chg="modSp del mod modNotesTx">
        <pc:chgData name="Vickie E Ramirez" userId="5829d9b8-e786-4ad8-a93f-c69aa6857d7a" providerId="ADAL" clId="{FBA842A2-5957-49D4-B56B-A65CD2B3FBD5}" dt="2026-09-16T14:18:10.990" v="2204" actId="2696"/>
        <pc:sldMkLst>
          <pc:docMk/>
          <pc:sldMk cId="114539837" sldId="474"/>
        </pc:sldMkLst>
        <pc:graphicFrameChg chg="mod modGraphic">
          <ac:chgData name="Vickie E Ramirez" userId="5829d9b8-e786-4ad8-a93f-c69aa6857d7a" providerId="ADAL" clId="{FBA842A2-5957-49D4-B56B-A65CD2B3FBD5}" dt="2026-09-16T14:17:03.166" v="2174" actId="1076"/>
          <ac:graphicFrameMkLst>
            <pc:docMk/>
            <pc:sldMk cId="114539837" sldId="474"/>
            <ac:graphicFrameMk id="13" creationId="{4587A95F-AD2D-DE6F-CC9A-6FF82005B16B}"/>
          </ac:graphicFrameMkLst>
        </pc:graphicFrameChg>
      </pc:sldChg>
      <pc:sldChg chg="del">
        <pc:chgData name="Vickie E Ramirez" userId="5829d9b8-e786-4ad8-a93f-c69aa6857d7a" providerId="ADAL" clId="{FBA842A2-5957-49D4-B56B-A65CD2B3FBD5}" dt="2026-09-17T22:13:46.635" v="3170" actId="47"/>
        <pc:sldMkLst>
          <pc:docMk/>
          <pc:sldMk cId="1113555462" sldId="475"/>
        </pc:sldMkLst>
      </pc:sldChg>
      <pc:sldChg chg="addSp delSp modSp del mod">
        <pc:chgData name="Vickie E Ramirez" userId="5829d9b8-e786-4ad8-a93f-c69aa6857d7a" providerId="ADAL" clId="{FBA842A2-5957-49D4-B56B-A65CD2B3FBD5}" dt="2026-09-17T22:13:46.635" v="3170" actId="47"/>
        <pc:sldMkLst>
          <pc:docMk/>
          <pc:sldMk cId="3629102775" sldId="476"/>
        </pc:sldMkLst>
        <pc:picChg chg="del">
          <ac:chgData name="Vickie E Ramirez" userId="5829d9b8-e786-4ad8-a93f-c69aa6857d7a" providerId="ADAL" clId="{FBA842A2-5957-49D4-B56B-A65CD2B3FBD5}" dt="2026-09-16T14:18:55.144" v="2205" actId="478"/>
          <ac:picMkLst>
            <pc:docMk/>
            <pc:sldMk cId="3629102775" sldId="476"/>
            <ac:picMk id="6" creationId="{52025042-B915-E507-5C2F-C9C3D2ACF5CD}"/>
          </ac:picMkLst>
        </pc:picChg>
        <pc:picChg chg="add mod">
          <ac:chgData name="Vickie E Ramirez" userId="5829d9b8-e786-4ad8-a93f-c69aa6857d7a" providerId="ADAL" clId="{FBA842A2-5957-49D4-B56B-A65CD2B3FBD5}" dt="2026-09-16T14:19:04.986" v="2209" actId="1076"/>
          <ac:picMkLst>
            <pc:docMk/>
            <pc:sldMk cId="3629102775" sldId="476"/>
            <ac:picMk id="7" creationId="{F5383B5D-5D33-E7EC-4F87-FD233B34838A}"/>
          </ac:picMkLst>
        </pc:picChg>
      </pc:sldChg>
      <pc:sldChg chg="add del ord">
        <pc:chgData name="Vickie E Ramirez" userId="5829d9b8-e786-4ad8-a93f-c69aa6857d7a" providerId="ADAL" clId="{FBA842A2-5957-49D4-B56B-A65CD2B3FBD5}" dt="2026-09-17T22:15:42.732" v="3173" actId="47"/>
        <pc:sldMkLst>
          <pc:docMk/>
          <pc:sldMk cId="868174973" sldId="478"/>
        </pc:sldMkLst>
      </pc:sldChg>
      <pc:sldChg chg="add del">
        <pc:chgData name="Vickie E Ramirez" userId="5829d9b8-e786-4ad8-a93f-c69aa6857d7a" providerId="ADAL" clId="{FBA842A2-5957-49D4-B56B-A65CD2B3FBD5}" dt="2026-09-17T22:15:16.100" v="3172" actId="47"/>
        <pc:sldMkLst>
          <pc:docMk/>
          <pc:sldMk cId="3231324211" sldId="479"/>
        </pc:sldMkLst>
      </pc:sldChg>
      <pc:sldChg chg="delSp modSp add del mod">
        <pc:chgData name="Vickie E Ramirez" userId="5829d9b8-e786-4ad8-a93f-c69aa6857d7a" providerId="ADAL" clId="{FBA842A2-5957-49D4-B56B-A65CD2B3FBD5}" dt="2026-09-17T22:15:16.100" v="3172" actId="47"/>
        <pc:sldMkLst>
          <pc:docMk/>
          <pc:sldMk cId="3076551655" sldId="480"/>
        </pc:sldMkLst>
        <pc:spChg chg="mod">
          <ac:chgData name="Vickie E Ramirez" userId="5829d9b8-e786-4ad8-a93f-c69aa6857d7a" providerId="ADAL" clId="{FBA842A2-5957-49D4-B56B-A65CD2B3FBD5}" dt="2026-09-14T20:53:13.676" v="3" actId="113"/>
          <ac:spMkLst>
            <pc:docMk/>
            <pc:sldMk cId="3076551655" sldId="480"/>
            <ac:spMk id="14" creationId="{ECFE2529-8753-19E3-977C-BB598454DA00}"/>
          </ac:spMkLst>
        </pc:spChg>
        <pc:spChg chg="mod">
          <ac:chgData name="Vickie E Ramirez" userId="5829d9b8-e786-4ad8-a93f-c69aa6857d7a" providerId="ADAL" clId="{FBA842A2-5957-49D4-B56B-A65CD2B3FBD5}" dt="2026-09-14T20:53:10.596" v="2" actId="113"/>
          <ac:spMkLst>
            <pc:docMk/>
            <pc:sldMk cId="3076551655" sldId="480"/>
            <ac:spMk id="16" creationId="{14264F51-745C-E95F-D17D-34B7929780EE}"/>
          </ac:spMkLst>
        </pc:spChg>
        <pc:spChg chg="mod">
          <ac:chgData name="Vickie E Ramirez" userId="5829d9b8-e786-4ad8-a93f-c69aa6857d7a" providerId="ADAL" clId="{FBA842A2-5957-49D4-B56B-A65CD2B3FBD5}" dt="2026-09-14T20:53:08.472" v="1" actId="113"/>
          <ac:spMkLst>
            <pc:docMk/>
            <pc:sldMk cId="3076551655" sldId="480"/>
            <ac:spMk id="19" creationId="{10F3D1A7-245C-770F-A886-ABE40BC85FE2}"/>
          </ac:spMkLst>
        </pc:spChg>
      </pc:sldChg>
      <pc:sldChg chg="add del">
        <pc:chgData name="Vickie E Ramirez" userId="5829d9b8-e786-4ad8-a93f-c69aa6857d7a" providerId="ADAL" clId="{FBA842A2-5957-49D4-B56B-A65CD2B3FBD5}" dt="2026-09-17T22:15:16.100" v="3172" actId="47"/>
        <pc:sldMkLst>
          <pc:docMk/>
          <pc:sldMk cId="2427520635" sldId="481"/>
        </pc:sldMkLst>
      </pc:sldChg>
      <pc:sldChg chg="delSp modSp add del mod modNotesTx">
        <pc:chgData name="Vickie E Ramirez" userId="5829d9b8-e786-4ad8-a93f-c69aa6857d7a" providerId="ADAL" clId="{FBA842A2-5957-49D4-B56B-A65CD2B3FBD5}" dt="2026-09-17T22:15:16.100" v="3172" actId="47"/>
        <pc:sldMkLst>
          <pc:docMk/>
          <pc:sldMk cId="395049127" sldId="482"/>
        </pc:sldMkLst>
        <pc:spChg chg="del">
          <ac:chgData name="Vickie E Ramirez" userId="5829d9b8-e786-4ad8-a93f-c69aa6857d7a" providerId="ADAL" clId="{FBA842A2-5957-49D4-B56B-A65CD2B3FBD5}" dt="2026-09-16T14:22:04.651" v="2219" actId="478"/>
          <ac:spMkLst>
            <pc:docMk/>
            <pc:sldMk cId="395049127" sldId="482"/>
            <ac:spMk id="8" creationId="{0D39C981-58F2-BD4A-7086-62714A954B59}"/>
          </ac:spMkLst>
        </pc:spChg>
        <pc:spChg chg="mod">
          <ac:chgData name="Vickie E Ramirez" userId="5829d9b8-e786-4ad8-a93f-c69aa6857d7a" providerId="ADAL" clId="{FBA842A2-5957-49D4-B56B-A65CD2B3FBD5}" dt="2026-09-16T14:22:09.869" v="2220" actId="1076"/>
          <ac:spMkLst>
            <pc:docMk/>
            <pc:sldMk cId="395049127" sldId="482"/>
            <ac:spMk id="11" creationId="{69AC9C3F-DC28-04DD-2D0D-DE9E65053D3F}"/>
          </ac:spMkLst>
        </pc:spChg>
      </pc:sldChg>
      <pc:sldChg chg="delSp modSp add del mod modNotesTx">
        <pc:chgData name="Vickie E Ramirez" userId="5829d9b8-e786-4ad8-a93f-c69aa6857d7a" providerId="ADAL" clId="{FBA842A2-5957-49D4-B56B-A65CD2B3FBD5}" dt="2026-09-17T22:15:16.100" v="3172" actId="47"/>
        <pc:sldMkLst>
          <pc:docMk/>
          <pc:sldMk cId="188368353" sldId="483"/>
        </pc:sldMkLst>
      </pc:sldChg>
      <pc:sldChg chg="add del modNotesTx">
        <pc:chgData name="Vickie E Ramirez" userId="5829d9b8-e786-4ad8-a93f-c69aa6857d7a" providerId="ADAL" clId="{FBA842A2-5957-49D4-B56B-A65CD2B3FBD5}" dt="2026-09-17T22:15:16.100" v="3172" actId="47"/>
        <pc:sldMkLst>
          <pc:docMk/>
          <pc:sldMk cId="2138735375" sldId="484"/>
        </pc:sldMkLst>
      </pc:sldChg>
      <pc:sldChg chg="delSp modSp add del mod ord modNotesTx">
        <pc:chgData name="Vickie E Ramirez" userId="5829d9b8-e786-4ad8-a93f-c69aa6857d7a" providerId="ADAL" clId="{FBA842A2-5957-49D4-B56B-A65CD2B3FBD5}" dt="2026-09-17T22:15:16.100" v="3172" actId="47"/>
        <pc:sldMkLst>
          <pc:docMk/>
          <pc:sldMk cId="4176258977" sldId="485"/>
        </pc:sldMkLst>
      </pc:sldChg>
      <pc:sldChg chg="add del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1713902484" sldId="486"/>
        </pc:sldMkLst>
      </pc:sldChg>
      <pc:sldChg chg="add del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2545628447" sldId="487"/>
        </pc:sldMkLst>
      </pc:sldChg>
      <pc:sldChg chg="delSp add del mod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2873527230" sldId="488"/>
        </pc:sldMkLst>
        <pc:spChg chg="del">
          <ac:chgData name="Vickie E Ramirez" userId="5829d9b8-e786-4ad8-a93f-c69aa6857d7a" providerId="ADAL" clId="{FBA842A2-5957-49D4-B56B-A65CD2B3FBD5}" dt="2026-09-16T14:22:40.463" v="2222" actId="478"/>
          <ac:spMkLst>
            <pc:docMk/>
            <pc:sldMk cId="2873527230" sldId="488"/>
            <ac:spMk id="8" creationId="{0ACABB9A-B4D0-588F-0DE5-773AA3DC5EE7}"/>
          </ac:spMkLst>
        </pc:spChg>
      </pc:sldChg>
      <pc:sldChg chg="delSp modSp add del mod">
        <pc:chgData name="Vickie E Ramirez" userId="5829d9b8-e786-4ad8-a93f-c69aa6857d7a" providerId="ADAL" clId="{FBA842A2-5957-49D4-B56B-A65CD2B3FBD5}" dt="2026-09-17T22:15:42.732" v="3173" actId="47"/>
        <pc:sldMkLst>
          <pc:docMk/>
          <pc:sldMk cId="336737616" sldId="491"/>
        </pc:sldMkLst>
        <pc:spChg chg="del mod">
          <ac:chgData name="Vickie E Ramirez" userId="5829d9b8-e786-4ad8-a93f-c69aa6857d7a" providerId="ADAL" clId="{FBA842A2-5957-49D4-B56B-A65CD2B3FBD5}" dt="2026-09-16T14:22:54.728" v="2224" actId="478"/>
          <ac:spMkLst>
            <pc:docMk/>
            <pc:sldMk cId="336737616" sldId="491"/>
            <ac:spMk id="8" creationId="{B0E855A2-1509-05ED-C01B-7C3E30A500EB}"/>
          </ac:spMkLst>
        </pc:spChg>
      </pc:sldChg>
      <pc:sldChg chg="addSp delSp modSp add del mod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963358827" sldId="494"/>
        </pc:sldMkLst>
        <pc:picChg chg="add del mod">
          <ac:chgData name="Vickie E Ramirez" userId="5829d9b8-e786-4ad8-a93f-c69aa6857d7a" providerId="ADAL" clId="{FBA842A2-5957-49D4-B56B-A65CD2B3FBD5}" dt="2026-09-16T14:06:52.296" v="2124" actId="478"/>
          <ac:picMkLst>
            <pc:docMk/>
            <pc:sldMk cId="963358827" sldId="494"/>
            <ac:picMk id="6" creationId="{AD9CA2FE-5CCC-4FCC-4E41-18A8E8EBAACB}"/>
          </ac:picMkLst>
        </pc:picChg>
        <pc:picChg chg="add del mod">
          <ac:chgData name="Vickie E Ramirez" userId="5829d9b8-e786-4ad8-a93f-c69aa6857d7a" providerId="ADAL" clId="{FBA842A2-5957-49D4-B56B-A65CD2B3FBD5}" dt="2026-09-16T14:09:31.767" v="2127" actId="478"/>
          <ac:picMkLst>
            <pc:docMk/>
            <pc:sldMk cId="963358827" sldId="494"/>
            <ac:picMk id="8" creationId="{7FB180AA-4820-7D46-D5C9-D98AE5E47E0B}"/>
          </ac:picMkLst>
        </pc:picChg>
        <pc:picChg chg="del">
          <ac:chgData name="Vickie E Ramirez" userId="5829d9b8-e786-4ad8-a93f-c69aa6857d7a" providerId="ADAL" clId="{FBA842A2-5957-49D4-B56B-A65CD2B3FBD5}" dt="2026-09-16T14:06:27.772" v="2121" actId="478"/>
          <ac:picMkLst>
            <pc:docMk/>
            <pc:sldMk cId="963358827" sldId="494"/>
            <ac:picMk id="9" creationId="{B5025219-636C-7B30-860D-6D5E85C36F6D}"/>
          </ac:picMkLst>
        </pc:picChg>
        <pc:picChg chg="add mod">
          <ac:chgData name="Vickie E Ramirez" userId="5829d9b8-e786-4ad8-a93f-c69aa6857d7a" providerId="ADAL" clId="{FBA842A2-5957-49D4-B56B-A65CD2B3FBD5}" dt="2026-09-16T14:09:43.002" v="2131" actId="1076"/>
          <ac:picMkLst>
            <pc:docMk/>
            <pc:sldMk cId="963358827" sldId="494"/>
            <ac:picMk id="12" creationId="{5411BDAD-4EEC-0084-A8DF-EC738CF67CAA}"/>
          </ac:picMkLst>
        </pc:picChg>
        <pc:picChg chg="del">
          <ac:chgData name="Vickie E Ramirez" userId="5829d9b8-e786-4ad8-a93f-c69aa6857d7a" providerId="ADAL" clId="{FBA842A2-5957-49D4-B56B-A65CD2B3FBD5}" dt="2026-09-16T14:10:30.649" v="2132" actId="478"/>
          <ac:picMkLst>
            <pc:docMk/>
            <pc:sldMk cId="963358827" sldId="494"/>
            <ac:picMk id="14" creationId="{BBB56E1F-4BB4-4FB4-B322-31033B7A137E}"/>
          </ac:picMkLst>
        </pc:picChg>
        <pc:picChg chg="add mod">
          <ac:chgData name="Vickie E Ramirez" userId="5829d9b8-e786-4ad8-a93f-c69aa6857d7a" providerId="ADAL" clId="{FBA842A2-5957-49D4-B56B-A65CD2B3FBD5}" dt="2026-09-16T14:10:37.116" v="2134" actId="1076"/>
          <ac:picMkLst>
            <pc:docMk/>
            <pc:sldMk cId="963358827" sldId="494"/>
            <ac:picMk id="15" creationId="{A52FFEAF-0649-59D6-F962-6EFC82F887D7}"/>
          </ac:picMkLst>
        </pc:picChg>
      </pc:sldChg>
      <pc:sldChg chg="addSp delSp modSp add del mod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1657800626" sldId="495"/>
        </pc:sldMkLst>
        <pc:spChg chg="mod">
          <ac:chgData name="Vickie E Ramirez" userId="5829d9b8-e786-4ad8-a93f-c69aa6857d7a" providerId="ADAL" clId="{FBA842A2-5957-49D4-B56B-A65CD2B3FBD5}" dt="2026-09-16T14:23:57.532" v="2235" actId="1076"/>
          <ac:spMkLst>
            <pc:docMk/>
            <pc:sldMk cId="1657800626" sldId="495"/>
            <ac:spMk id="5" creationId="{082D5816-4EA1-746D-5D74-AE2C89F29B16}"/>
          </ac:spMkLst>
        </pc:spChg>
        <pc:picChg chg="add mod">
          <ac:chgData name="Vickie E Ramirez" userId="5829d9b8-e786-4ad8-a93f-c69aa6857d7a" providerId="ADAL" clId="{FBA842A2-5957-49D4-B56B-A65CD2B3FBD5}" dt="2026-09-16T14:23:52.127" v="2234" actId="14100"/>
          <ac:picMkLst>
            <pc:docMk/>
            <pc:sldMk cId="1657800626" sldId="495"/>
            <ac:picMk id="7" creationId="{4D891F2A-6FDB-B2F2-EF4B-87943D03B435}"/>
          </ac:picMkLst>
        </pc:picChg>
        <pc:picChg chg="del">
          <ac:chgData name="Vickie E Ramirez" userId="5829d9b8-e786-4ad8-a93f-c69aa6857d7a" providerId="ADAL" clId="{FBA842A2-5957-49D4-B56B-A65CD2B3FBD5}" dt="2026-09-16T14:23:33.770" v="2229" actId="478"/>
          <ac:picMkLst>
            <pc:docMk/>
            <pc:sldMk cId="1657800626" sldId="495"/>
            <ac:picMk id="9" creationId="{334B8B3C-4D95-BD7C-A3D7-45D45D0729CA}"/>
          </ac:picMkLst>
        </pc:picChg>
      </pc:sldChg>
      <pc:sldChg chg="addSp delSp modSp add del mod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2794077841" sldId="498"/>
        </pc:sldMkLst>
        <pc:spChg chg="del">
          <ac:chgData name="Vickie E Ramirez" userId="5829d9b8-e786-4ad8-a93f-c69aa6857d7a" providerId="ADAL" clId="{FBA842A2-5957-49D4-B56B-A65CD2B3FBD5}" dt="2026-09-16T14:24:33.702" v="2236" actId="478"/>
          <ac:spMkLst>
            <pc:docMk/>
            <pc:sldMk cId="2794077841" sldId="498"/>
            <ac:spMk id="5" creationId="{F4A46117-9BB6-69E6-8F77-944BD4ED4172}"/>
          </ac:spMkLst>
        </pc:spChg>
        <pc:spChg chg="mod">
          <ac:chgData name="Vickie E Ramirez" userId="5829d9b8-e786-4ad8-a93f-c69aa6857d7a" providerId="ADAL" clId="{FBA842A2-5957-49D4-B56B-A65CD2B3FBD5}" dt="2026-09-16T14:24:36.268" v="2237" actId="6549"/>
          <ac:spMkLst>
            <pc:docMk/>
            <pc:sldMk cId="2794077841" sldId="498"/>
            <ac:spMk id="6" creationId="{2C70C8EF-CC9F-346F-B192-B50AEDE594D1}"/>
          </ac:spMkLst>
        </pc:spChg>
        <pc:graphicFrameChg chg="mod">
          <ac:chgData name="Vickie E Ramirez" userId="5829d9b8-e786-4ad8-a93f-c69aa6857d7a" providerId="ADAL" clId="{FBA842A2-5957-49D4-B56B-A65CD2B3FBD5}" dt="2026-09-16T14:25:08.658" v="2245" actId="1036"/>
          <ac:graphicFrameMkLst>
            <pc:docMk/>
            <pc:sldMk cId="2794077841" sldId="498"/>
            <ac:graphicFrameMk id="10" creationId="{03603293-EE61-23EB-DF4A-8E6144BF6C55}"/>
          </ac:graphicFrameMkLst>
        </pc:graphicFrameChg>
        <pc:picChg chg="add mod ord">
          <ac:chgData name="Vickie E Ramirez" userId="5829d9b8-e786-4ad8-a93f-c69aa6857d7a" providerId="ADAL" clId="{FBA842A2-5957-49D4-B56B-A65CD2B3FBD5}" dt="2026-09-16T14:24:56.284" v="2243" actId="167"/>
          <ac:picMkLst>
            <pc:docMk/>
            <pc:sldMk cId="2794077841" sldId="498"/>
            <ac:picMk id="3" creationId="{B84B837E-D3BE-C38C-72EB-AF40A1954489}"/>
          </ac:picMkLst>
        </pc:picChg>
        <pc:picChg chg="del">
          <ac:chgData name="Vickie E Ramirez" userId="5829d9b8-e786-4ad8-a93f-c69aa6857d7a" providerId="ADAL" clId="{FBA842A2-5957-49D4-B56B-A65CD2B3FBD5}" dt="2026-09-16T14:24:38.365" v="2238" actId="478"/>
          <ac:picMkLst>
            <pc:docMk/>
            <pc:sldMk cId="2794077841" sldId="498"/>
            <ac:picMk id="9" creationId="{A48552EC-DE04-47FE-F5AB-DED72F92D939}"/>
          </ac:picMkLst>
        </pc:picChg>
      </pc:sldChg>
      <pc:sldChg chg="add del">
        <pc:chgData name="Vickie E Ramirez" userId="5829d9b8-e786-4ad8-a93f-c69aa6857d7a" providerId="ADAL" clId="{FBA842A2-5957-49D4-B56B-A65CD2B3FBD5}" dt="2026-09-17T22:15:42.732" v="3173" actId="47"/>
        <pc:sldMkLst>
          <pc:docMk/>
          <pc:sldMk cId="1172850331" sldId="500"/>
        </pc:sldMkLst>
      </pc:sldChg>
      <pc:sldChg chg="add del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3176152626" sldId="502"/>
        </pc:sldMkLst>
      </pc:sldChg>
      <pc:sldChg chg="addSp delSp modSp add del mod modShow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1941594767" sldId="503"/>
        </pc:sldMkLst>
        <pc:spChg chg="add mod">
          <ac:chgData name="Vickie E Ramirez" userId="5829d9b8-e786-4ad8-a93f-c69aa6857d7a" providerId="ADAL" clId="{FBA842A2-5957-49D4-B56B-A65CD2B3FBD5}" dt="2026-09-14T21:29:24.568" v="28" actId="20577"/>
          <ac:spMkLst>
            <pc:docMk/>
            <pc:sldMk cId="1941594767" sldId="503"/>
            <ac:spMk id="9" creationId="{DB76E799-AD91-6FFD-1024-F3BE6FB26191}"/>
          </ac:spMkLst>
        </pc:spChg>
        <pc:spChg chg="add mod">
          <ac:chgData name="Vickie E Ramirez" userId="5829d9b8-e786-4ad8-a93f-c69aa6857d7a" providerId="ADAL" clId="{FBA842A2-5957-49D4-B56B-A65CD2B3FBD5}" dt="2026-09-15T21:04:40.090" v="1237" actId="20577"/>
          <ac:spMkLst>
            <pc:docMk/>
            <pc:sldMk cId="1941594767" sldId="503"/>
            <ac:spMk id="18" creationId="{E0EB5BEF-103A-EC18-1F7C-1CD15508DA86}"/>
          </ac:spMkLst>
        </pc:spChg>
        <pc:spChg chg="add mod">
          <ac:chgData name="Vickie E Ramirez" userId="5829d9b8-e786-4ad8-a93f-c69aa6857d7a" providerId="ADAL" clId="{FBA842A2-5957-49D4-B56B-A65CD2B3FBD5}" dt="2026-09-16T14:27:43.058" v="2270" actId="13926"/>
          <ac:spMkLst>
            <pc:docMk/>
            <pc:sldMk cId="1941594767" sldId="503"/>
            <ac:spMk id="20" creationId="{87F000B5-B6B5-3A2B-FC8D-BDA5D5FDF653}"/>
          </ac:spMkLst>
        </pc:spChg>
        <pc:picChg chg="add mod">
          <ac:chgData name="Vickie E Ramirez" userId="5829d9b8-e786-4ad8-a93f-c69aa6857d7a" providerId="ADAL" clId="{FBA842A2-5957-49D4-B56B-A65CD2B3FBD5}" dt="2026-09-14T21:35:07.928" v="59" actId="1076"/>
          <ac:picMkLst>
            <pc:docMk/>
            <pc:sldMk cId="1941594767" sldId="503"/>
            <ac:picMk id="16" creationId="{7AFBCEF8-80BA-4716-9165-BC6944CFE952}"/>
          </ac:picMkLst>
        </pc:picChg>
      </pc:sldChg>
      <pc:sldChg chg="addSp modSp add del mod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3462800452" sldId="504"/>
        </pc:sldMkLst>
        <pc:spChg chg="add">
          <ac:chgData name="Vickie E Ramirez" userId="5829d9b8-e786-4ad8-a93f-c69aa6857d7a" providerId="ADAL" clId="{FBA842A2-5957-49D4-B56B-A65CD2B3FBD5}" dt="2026-09-14T21:28:55.818" v="20" actId="22"/>
          <ac:spMkLst>
            <pc:docMk/>
            <pc:sldMk cId="3462800452" sldId="504"/>
            <ac:spMk id="7" creationId="{B7BE54CC-16F8-358F-0521-321B94D5A172}"/>
          </ac:spMkLst>
        </pc:spChg>
        <pc:spChg chg="mod">
          <ac:chgData name="Vickie E Ramirez" userId="5829d9b8-e786-4ad8-a93f-c69aa6857d7a" providerId="ADAL" clId="{FBA842A2-5957-49D4-B56B-A65CD2B3FBD5}" dt="2026-09-15T21:03:42.913" v="1228" actId="255"/>
          <ac:spMkLst>
            <pc:docMk/>
            <pc:sldMk cId="3462800452" sldId="504"/>
            <ac:spMk id="8" creationId="{736418FF-B7AA-5525-2965-24194FFE610E}"/>
          </ac:spMkLst>
        </pc:spChg>
      </pc:sldChg>
      <pc:sldChg chg="add del ord">
        <pc:chgData name="Vickie E Ramirez" userId="5829d9b8-e786-4ad8-a93f-c69aa6857d7a" providerId="ADAL" clId="{FBA842A2-5957-49D4-B56B-A65CD2B3FBD5}" dt="2026-09-17T22:15:42.732" v="3173" actId="47"/>
        <pc:sldMkLst>
          <pc:docMk/>
          <pc:sldMk cId="2782324051" sldId="505"/>
        </pc:sldMkLst>
      </pc:sldChg>
      <pc:sldChg chg="add del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3177407701" sldId="506"/>
        </pc:sldMkLst>
      </pc:sldChg>
      <pc:sldChg chg="add del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4285225485" sldId="507"/>
        </pc:sldMkLst>
      </pc:sldChg>
      <pc:sldChg chg="addSp delSp modSp add del mod ord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2556675056" sldId="509"/>
        </pc:sldMkLst>
        <pc:spChg chg="mod">
          <ac:chgData name="Vickie E Ramirez" userId="5829d9b8-e786-4ad8-a93f-c69aa6857d7a" providerId="ADAL" clId="{FBA842A2-5957-49D4-B56B-A65CD2B3FBD5}" dt="2026-09-14T23:58:07.118" v="272"/>
          <ac:spMkLst>
            <pc:docMk/>
            <pc:sldMk cId="2556675056" sldId="509"/>
            <ac:spMk id="2" creationId="{E9AAB241-D637-05A4-7FBC-3796D525A20B}"/>
          </ac:spMkLst>
        </pc:spChg>
        <pc:spChg chg="add mod">
          <ac:chgData name="Vickie E Ramirez" userId="5829d9b8-e786-4ad8-a93f-c69aa6857d7a" providerId="ADAL" clId="{FBA842A2-5957-49D4-B56B-A65CD2B3FBD5}" dt="2026-09-16T14:35:33.585" v="2292" actId="2711"/>
          <ac:spMkLst>
            <pc:docMk/>
            <pc:sldMk cId="2556675056" sldId="509"/>
            <ac:spMk id="7" creationId="{29BDEB87-C74C-A867-EEDA-2125069D4A31}"/>
          </ac:spMkLst>
        </pc:spChg>
        <pc:picChg chg="mod">
          <ac:chgData name="Vickie E Ramirez" userId="5829d9b8-e786-4ad8-a93f-c69aa6857d7a" providerId="ADAL" clId="{FBA842A2-5957-49D4-B56B-A65CD2B3FBD5}" dt="2026-09-14T23:58:34.910" v="276" actId="1076"/>
          <ac:picMkLst>
            <pc:docMk/>
            <pc:sldMk cId="2556675056" sldId="509"/>
            <ac:picMk id="5" creationId="{F52D435B-392F-9F4C-1588-17550395E003}"/>
          </ac:picMkLst>
        </pc:picChg>
      </pc:sldChg>
      <pc:sldChg chg="add del">
        <pc:chgData name="Vickie E Ramirez" userId="5829d9b8-e786-4ad8-a93f-c69aa6857d7a" providerId="ADAL" clId="{FBA842A2-5957-49D4-B56B-A65CD2B3FBD5}" dt="2026-09-17T22:15:42.732" v="3173" actId="47"/>
        <pc:sldMkLst>
          <pc:docMk/>
          <pc:sldMk cId="419650333" sldId="511"/>
        </pc:sldMkLst>
      </pc:sldChg>
      <pc:sldChg chg="add del">
        <pc:chgData name="Vickie E Ramirez" userId="5829d9b8-e786-4ad8-a93f-c69aa6857d7a" providerId="ADAL" clId="{FBA842A2-5957-49D4-B56B-A65CD2B3FBD5}" dt="2026-09-17T22:15:42.732" v="3173" actId="47"/>
        <pc:sldMkLst>
          <pc:docMk/>
          <pc:sldMk cId="262024639" sldId="512"/>
        </pc:sldMkLst>
      </pc:sldChg>
      <pc:sldChg chg="add del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1575887316" sldId="513"/>
        </pc:sldMkLst>
      </pc:sldChg>
      <pc:sldChg chg="add del ord">
        <pc:chgData name="Vickie E Ramirez" userId="5829d9b8-e786-4ad8-a93f-c69aa6857d7a" providerId="ADAL" clId="{FBA842A2-5957-49D4-B56B-A65CD2B3FBD5}" dt="2026-09-17T22:15:42.732" v="3173" actId="47"/>
        <pc:sldMkLst>
          <pc:docMk/>
          <pc:sldMk cId="3025031750" sldId="514"/>
        </pc:sldMkLst>
      </pc:sldChg>
      <pc:sldChg chg="add del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3052039324" sldId="515"/>
        </pc:sldMkLst>
      </pc:sldChg>
      <pc:sldChg chg="add del">
        <pc:chgData name="Vickie E Ramirez" userId="5829d9b8-e786-4ad8-a93f-c69aa6857d7a" providerId="ADAL" clId="{FBA842A2-5957-49D4-B56B-A65CD2B3FBD5}" dt="2026-09-17T22:15:42.732" v="3173" actId="47"/>
        <pc:sldMkLst>
          <pc:docMk/>
          <pc:sldMk cId="2758817646" sldId="516"/>
        </pc:sldMkLst>
      </pc:sldChg>
      <pc:sldChg chg="add del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1024134834" sldId="518"/>
        </pc:sldMkLst>
      </pc:sldChg>
      <pc:sldChg chg="add del">
        <pc:chgData name="Vickie E Ramirez" userId="5829d9b8-e786-4ad8-a93f-c69aa6857d7a" providerId="ADAL" clId="{FBA842A2-5957-49D4-B56B-A65CD2B3FBD5}" dt="2026-09-17T22:15:42.732" v="3173" actId="47"/>
        <pc:sldMkLst>
          <pc:docMk/>
          <pc:sldMk cId="4030048634" sldId="520"/>
        </pc:sldMkLst>
      </pc:sldChg>
      <pc:sldChg chg="modSp add del mod ord">
        <pc:chgData name="Vickie E Ramirez" userId="5829d9b8-e786-4ad8-a93f-c69aa6857d7a" providerId="ADAL" clId="{FBA842A2-5957-49D4-B56B-A65CD2B3FBD5}" dt="2026-09-17T22:15:42.732" v="3173" actId="47"/>
        <pc:sldMkLst>
          <pc:docMk/>
          <pc:sldMk cId="2158940273" sldId="524"/>
        </pc:sldMkLst>
        <pc:spChg chg="mod">
          <ac:chgData name="Vickie E Ramirez" userId="5829d9b8-e786-4ad8-a93f-c69aa6857d7a" providerId="ADAL" clId="{FBA842A2-5957-49D4-B56B-A65CD2B3FBD5}" dt="2026-09-15T23:26:16.869" v="1310" actId="1076"/>
          <ac:spMkLst>
            <pc:docMk/>
            <pc:sldMk cId="2158940273" sldId="524"/>
            <ac:spMk id="4" creationId="{7EA5EB2D-160E-5267-CE0D-651F1D449818}"/>
          </ac:spMkLst>
        </pc:spChg>
      </pc:sldChg>
      <pc:sldChg chg="add del">
        <pc:chgData name="Vickie E Ramirez" userId="5829d9b8-e786-4ad8-a93f-c69aa6857d7a" providerId="ADAL" clId="{FBA842A2-5957-49D4-B56B-A65CD2B3FBD5}" dt="2026-09-17T22:15:42.732" v="3173" actId="47"/>
        <pc:sldMkLst>
          <pc:docMk/>
          <pc:sldMk cId="3826114956" sldId="526"/>
        </pc:sldMkLst>
      </pc:sldChg>
      <pc:sldChg chg="add del">
        <pc:chgData name="Vickie E Ramirez" userId="5829d9b8-e786-4ad8-a93f-c69aa6857d7a" providerId="ADAL" clId="{FBA842A2-5957-49D4-B56B-A65CD2B3FBD5}" dt="2026-09-17T22:15:42.732" v="3173" actId="47"/>
        <pc:sldMkLst>
          <pc:docMk/>
          <pc:sldMk cId="3596944264" sldId="527"/>
        </pc:sldMkLst>
      </pc:sldChg>
      <pc:sldChg chg="modSp add del mod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3673046034" sldId="528"/>
        </pc:sldMkLst>
        <pc:spChg chg="mod">
          <ac:chgData name="Vickie E Ramirez" userId="5829d9b8-e786-4ad8-a93f-c69aa6857d7a" providerId="ADAL" clId="{FBA842A2-5957-49D4-B56B-A65CD2B3FBD5}" dt="2026-09-15T00:16:30.912" v="354" actId="2711"/>
          <ac:spMkLst>
            <pc:docMk/>
            <pc:sldMk cId="3673046034" sldId="528"/>
            <ac:spMk id="10" creationId="{1EDD2775-00FA-9A28-DF73-2F3F37C507B0}"/>
          </ac:spMkLst>
        </pc:spChg>
      </pc:sldChg>
      <pc:sldChg chg="modSp add del mod">
        <pc:chgData name="Vickie E Ramirez" userId="5829d9b8-e786-4ad8-a93f-c69aa6857d7a" providerId="ADAL" clId="{FBA842A2-5957-49D4-B56B-A65CD2B3FBD5}" dt="2026-09-17T22:15:42.732" v="3173" actId="47"/>
        <pc:sldMkLst>
          <pc:docMk/>
          <pc:sldMk cId="1305620402" sldId="529"/>
        </pc:sldMkLst>
        <pc:graphicFrameChg chg="mod modGraphic">
          <ac:chgData name="Vickie E Ramirez" userId="5829d9b8-e786-4ad8-a93f-c69aa6857d7a" providerId="ADAL" clId="{FBA842A2-5957-49D4-B56B-A65CD2B3FBD5}" dt="2026-09-15T00:17:11.183" v="357" actId="1076"/>
          <ac:graphicFrameMkLst>
            <pc:docMk/>
            <pc:sldMk cId="1305620402" sldId="529"/>
            <ac:graphicFrameMk id="3" creationId="{427431E9-555B-6B06-3A28-B6DFC3B4E1F3}"/>
          </ac:graphicFrameMkLst>
        </pc:graphicFrameChg>
      </pc:sldChg>
      <pc:sldChg chg="modSp add del">
        <pc:chgData name="Vickie E Ramirez" userId="5829d9b8-e786-4ad8-a93f-c69aa6857d7a" providerId="ADAL" clId="{FBA842A2-5957-49D4-B56B-A65CD2B3FBD5}" dt="2026-09-17T22:15:42.732" v="3173" actId="47"/>
        <pc:sldMkLst>
          <pc:docMk/>
          <pc:sldMk cId="1860089020" sldId="530"/>
        </pc:sldMkLst>
        <pc:spChg chg="mod">
          <ac:chgData name="Vickie E Ramirez" userId="5829d9b8-e786-4ad8-a93f-c69aa6857d7a" providerId="ADAL" clId="{FBA842A2-5957-49D4-B56B-A65CD2B3FBD5}" dt="2026-09-15T23:48:56.488" v="1414"/>
          <ac:spMkLst>
            <pc:docMk/>
            <pc:sldMk cId="1860089020" sldId="530"/>
            <ac:spMk id="2" creationId="{1ACC9CC2-18CD-3B17-B3E3-BEDEDEEF9D38}"/>
          </ac:spMkLst>
        </pc:spChg>
      </pc:sldChg>
      <pc:sldChg chg="modSp add del mod">
        <pc:chgData name="Vickie E Ramirez" userId="5829d9b8-e786-4ad8-a93f-c69aa6857d7a" providerId="ADAL" clId="{FBA842A2-5957-49D4-B56B-A65CD2B3FBD5}" dt="2026-09-17T22:15:42.732" v="3173" actId="47"/>
        <pc:sldMkLst>
          <pc:docMk/>
          <pc:sldMk cId="1008211248" sldId="531"/>
        </pc:sldMkLst>
        <pc:spChg chg="mod">
          <ac:chgData name="Vickie E Ramirez" userId="5829d9b8-e786-4ad8-a93f-c69aa6857d7a" providerId="ADAL" clId="{FBA842A2-5957-49D4-B56B-A65CD2B3FBD5}" dt="2026-09-15T23:49:42.159" v="1416" actId="13926"/>
          <ac:spMkLst>
            <pc:docMk/>
            <pc:sldMk cId="1008211248" sldId="531"/>
            <ac:spMk id="2" creationId="{F614BC86-BC01-296E-AB49-AD3FCCF75E98}"/>
          </ac:spMkLst>
        </pc:spChg>
        <pc:graphicFrameChg chg="modGraphic">
          <ac:chgData name="Vickie E Ramirez" userId="5829d9b8-e786-4ad8-a93f-c69aa6857d7a" providerId="ADAL" clId="{FBA842A2-5957-49D4-B56B-A65CD2B3FBD5}" dt="2026-09-16T00:28:14.961" v="1656" actId="255"/>
          <ac:graphicFrameMkLst>
            <pc:docMk/>
            <pc:sldMk cId="1008211248" sldId="531"/>
            <ac:graphicFrameMk id="10" creationId="{474421F0-9A9F-A0AB-0D39-631B7F7C81C8}"/>
          </ac:graphicFrameMkLst>
        </pc:graphicFrameChg>
      </pc:sldChg>
      <pc:sldChg chg="modSp add del mod">
        <pc:chgData name="Vickie E Ramirez" userId="5829d9b8-e786-4ad8-a93f-c69aa6857d7a" providerId="ADAL" clId="{FBA842A2-5957-49D4-B56B-A65CD2B3FBD5}" dt="2026-09-17T22:15:42.732" v="3173" actId="47"/>
        <pc:sldMkLst>
          <pc:docMk/>
          <pc:sldMk cId="1940889906" sldId="532"/>
        </pc:sldMkLst>
        <pc:spChg chg="mod">
          <ac:chgData name="Vickie E Ramirez" userId="5829d9b8-e786-4ad8-a93f-c69aa6857d7a" providerId="ADAL" clId="{FBA842A2-5957-49D4-B56B-A65CD2B3FBD5}" dt="2026-09-15T23:50:29.192" v="1418" actId="255"/>
          <ac:spMkLst>
            <pc:docMk/>
            <pc:sldMk cId="1940889906" sldId="532"/>
            <ac:spMk id="3" creationId="{5E9574E0-952B-E60E-B9E8-07CB82E7B8D0}"/>
          </ac:spMkLst>
        </pc:spChg>
      </pc:sldChg>
      <pc:sldChg chg="add del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3658062416" sldId="534"/>
        </pc:sldMkLst>
      </pc:sldChg>
      <pc:sldChg chg="modSp add del mod">
        <pc:chgData name="Vickie E Ramirez" userId="5829d9b8-e786-4ad8-a93f-c69aa6857d7a" providerId="ADAL" clId="{FBA842A2-5957-49D4-B56B-A65CD2B3FBD5}" dt="2026-09-17T22:15:42.732" v="3173" actId="47"/>
        <pc:sldMkLst>
          <pc:docMk/>
          <pc:sldMk cId="2366382150" sldId="535"/>
        </pc:sldMkLst>
        <pc:graphicFrameChg chg="mod modGraphic">
          <ac:chgData name="Vickie E Ramirez" userId="5829d9b8-e786-4ad8-a93f-c69aa6857d7a" providerId="ADAL" clId="{FBA842A2-5957-49D4-B56B-A65CD2B3FBD5}" dt="2026-09-16T00:30:50.874" v="1708" actId="313"/>
          <ac:graphicFrameMkLst>
            <pc:docMk/>
            <pc:sldMk cId="2366382150" sldId="535"/>
            <ac:graphicFrameMk id="12" creationId="{E9E99792-1413-EAE7-409D-33C114F536D8}"/>
          </ac:graphicFrameMkLst>
        </pc:graphicFrameChg>
      </pc:sldChg>
      <pc:sldChg chg="add del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822115792" sldId="536"/>
        </pc:sldMkLst>
      </pc:sldChg>
      <pc:sldChg chg="modSp add del mod">
        <pc:chgData name="Vickie E Ramirez" userId="5829d9b8-e786-4ad8-a93f-c69aa6857d7a" providerId="ADAL" clId="{FBA842A2-5957-49D4-B56B-A65CD2B3FBD5}" dt="2026-09-17T22:15:42.732" v="3173" actId="47"/>
        <pc:sldMkLst>
          <pc:docMk/>
          <pc:sldMk cId="1430166504" sldId="537"/>
        </pc:sldMkLst>
        <pc:graphicFrameChg chg="mod modGraphic">
          <ac:chgData name="Vickie E Ramirez" userId="5829d9b8-e786-4ad8-a93f-c69aa6857d7a" providerId="ADAL" clId="{FBA842A2-5957-49D4-B56B-A65CD2B3FBD5}" dt="2026-09-16T00:31:19.511" v="1714" actId="20577"/>
          <ac:graphicFrameMkLst>
            <pc:docMk/>
            <pc:sldMk cId="1430166504" sldId="537"/>
            <ac:graphicFrameMk id="15" creationId="{40C3424B-DBD3-7176-E9C1-110B9EA8F1BF}"/>
          </ac:graphicFrameMkLst>
        </pc:graphicFrameChg>
      </pc:sldChg>
      <pc:sldChg chg="add del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1195299850" sldId="538"/>
        </pc:sldMkLst>
      </pc:sldChg>
      <pc:sldChg chg="add del">
        <pc:chgData name="Vickie E Ramirez" userId="5829d9b8-e786-4ad8-a93f-c69aa6857d7a" providerId="ADAL" clId="{FBA842A2-5957-49D4-B56B-A65CD2B3FBD5}" dt="2026-09-17T22:15:42.732" v="3173" actId="47"/>
        <pc:sldMkLst>
          <pc:docMk/>
          <pc:sldMk cId="37643138" sldId="541"/>
        </pc:sldMkLst>
      </pc:sldChg>
      <pc:sldChg chg="add del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3339531577" sldId="543"/>
        </pc:sldMkLst>
      </pc:sldChg>
      <pc:sldChg chg="add del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1892581504" sldId="544"/>
        </pc:sldMkLst>
      </pc:sldChg>
      <pc:sldChg chg="addSp delSp modSp del mod">
        <pc:chgData name="Vickie E Ramirez" userId="5829d9b8-e786-4ad8-a93f-c69aa6857d7a" providerId="ADAL" clId="{FBA842A2-5957-49D4-B56B-A65CD2B3FBD5}" dt="2026-09-16T00:06:08.498" v="1498" actId="2696"/>
        <pc:sldMkLst>
          <pc:docMk/>
          <pc:sldMk cId="1328252867" sldId="545"/>
        </pc:sldMkLst>
        <pc:spChg chg="add mod">
          <ac:chgData name="Vickie E Ramirez" userId="5829d9b8-e786-4ad8-a93f-c69aa6857d7a" providerId="ADAL" clId="{FBA842A2-5957-49D4-B56B-A65CD2B3FBD5}" dt="2026-09-16T00:05:45.258" v="1495" actId="21"/>
          <ac:spMkLst>
            <pc:docMk/>
            <pc:sldMk cId="1328252867" sldId="545"/>
            <ac:spMk id="3" creationId="{A410A5F2-A371-5D7F-E37E-E0333E554543}"/>
          </ac:spMkLst>
        </pc:spChg>
        <pc:graphicFrameChg chg="del">
          <ac:chgData name="Vickie E Ramirez" userId="5829d9b8-e786-4ad8-a93f-c69aa6857d7a" providerId="ADAL" clId="{FBA842A2-5957-49D4-B56B-A65CD2B3FBD5}" dt="2026-09-16T00:05:45.258" v="1495" actId="21"/>
          <ac:graphicFrameMkLst>
            <pc:docMk/>
            <pc:sldMk cId="1328252867" sldId="545"/>
            <ac:graphicFrameMk id="4" creationId="{9241AF59-94CD-2D66-A121-58FA7FD46E28}"/>
          </ac:graphicFrameMkLst>
        </pc:graphicFrameChg>
      </pc:sldChg>
      <pc:sldChg chg="add del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895813869" sldId="546"/>
        </pc:sldMkLst>
      </pc:sldChg>
      <pc:sldChg chg="modSp add del mod">
        <pc:chgData name="Vickie E Ramirez" userId="5829d9b8-e786-4ad8-a93f-c69aa6857d7a" providerId="ADAL" clId="{FBA842A2-5957-49D4-B56B-A65CD2B3FBD5}" dt="2026-09-17T22:15:42.732" v="3173" actId="47"/>
        <pc:sldMkLst>
          <pc:docMk/>
          <pc:sldMk cId="839544166" sldId="547"/>
        </pc:sldMkLst>
        <pc:graphicFrameChg chg="modGraphic">
          <ac:chgData name="Vickie E Ramirez" userId="5829d9b8-e786-4ad8-a93f-c69aa6857d7a" providerId="ADAL" clId="{FBA842A2-5957-49D4-B56B-A65CD2B3FBD5}" dt="2026-09-16T00:33:42.643" v="1807" actId="6549"/>
          <ac:graphicFrameMkLst>
            <pc:docMk/>
            <pc:sldMk cId="839544166" sldId="547"/>
            <ac:graphicFrameMk id="5" creationId="{65F65B5D-5B90-0EAA-5A0B-09D357ED4CE1}"/>
          </ac:graphicFrameMkLst>
        </pc:graphicFrameChg>
      </pc:sldChg>
      <pc:sldChg chg="add del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4009382020" sldId="548"/>
        </pc:sldMkLst>
      </pc:sldChg>
      <pc:sldChg chg="add del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2577869531" sldId="549"/>
        </pc:sldMkLst>
      </pc:sldChg>
      <pc:sldChg chg="add del">
        <pc:chgData name="Vickie E Ramirez" userId="5829d9b8-e786-4ad8-a93f-c69aa6857d7a" providerId="ADAL" clId="{FBA842A2-5957-49D4-B56B-A65CD2B3FBD5}" dt="2026-09-17T22:15:42.732" v="3173" actId="47"/>
        <pc:sldMkLst>
          <pc:docMk/>
          <pc:sldMk cId="76155708" sldId="551"/>
        </pc:sldMkLst>
      </pc:sldChg>
      <pc:sldChg chg="add del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149559314" sldId="553"/>
        </pc:sldMkLst>
      </pc:sldChg>
      <pc:sldChg chg="add del ord">
        <pc:chgData name="Vickie E Ramirez" userId="5829d9b8-e786-4ad8-a93f-c69aa6857d7a" providerId="ADAL" clId="{FBA842A2-5957-49D4-B56B-A65CD2B3FBD5}" dt="2026-09-17T22:15:42.732" v="3173" actId="47"/>
        <pc:sldMkLst>
          <pc:docMk/>
          <pc:sldMk cId="867579200" sldId="554"/>
        </pc:sldMkLst>
      </pc:sldChg>
      <pc:sldChg chg="add del ord">
        <pc:chgData name="Vickie E Ramirez" userId="5829d9b8-e786-4ad8-a93f-c69aa6857d7a" providerId="ADAL" clId="{FBA842A2-5957-49D4-B56B-A65CD2B3FBD5}" dt="2026-09-17T22:15:42.732" v="3173" actId="47"/>
        <pc:sldMkLst>
          <pc:docMk/>
          <pc:sldMk cId="1701290203" sldId="555"/>
        </pc:sldMkLst>
      </pc:sldChg>
      <pc:sldChg chg="add del">
        <pc:chgData name="Vickie E Ramirez" userId="5829d9b8-e786-4ad8-a93f-c69aa6857d7a" providerId="ADAL" clId="{FBA842A2-5957-49D4-B56B-A65CD2B3FBD5}" dt="2026-09-17T22:15:42.732" v="3173" actId="47"/>
        <pc:sldMkLst>
          <pc:docMk/>
          <pc:sldMk cId="2479628890" sldId="556"/>
        </pc:sldMkLst>
      </pc:sldChg>
      <pc:sldChg chg="modSp add del mod">
        <pc:chgData name="Vickie E Ramirez" userId="5829d9b8-e786-4ad8-a93f-c69aa6857d7a" providerId="ADAL" clId="{FBA842A2-5957-49D4-B56B-A65CD2B3FBD5}" dt="2026-09-17T22:15:42.732" v="3173" actId="47"/>
        <pc:sldMkLst>
          <pc:docMk/>
          <pc:sldMk cId="3623315357" sldId="557"/>
        </pc:sldMkLst>
        <pc:graphicFrameChg chg="modGraphic">
          <ac:chgData name="Vickie E Ramirez" userId="5829d9b8-e786-4ad8-a93f-c69aa6857d7a" providerId="ADAL" clId="{FBA842A2-5957-49D4-B56B-A65CD2B3FBD5}" dt="2026-09-16T00:41:43.977" v="2109" actId="20577"/>
          <ac:graphicFrameMkLst>
            <pc:docMk/>
            <pc:sldMk cId="3623315357" sldId="557"/>
            <ac:graphicFrameMk id="5" creationId="{21A71023-0D6E-96C3-75CD-E89B68F1293C}"/>
          </ac:graphicFrameMkLst>
        </pc:graphicFrameChg>
      </pc:sldChg>
      <pc:sldChg chg="add del">
        <pc:chgData name="Vickie E Ramirez" userId="5829d9b8-e786-4ad8-a93f-c69aa6857d7a" providerId="ADAL" clId="{FBA842A2-5957-49D4-B56B-A65CD2B3FBD5}" dt="2026-09-17T22:15:42.732" v="3173" actId="47"/>
        <pc:sldMkLst>
          <pc:docMk/>
          <pc:sldMk cId="1572773461" sldId="565"/>
        </pc:sldMkLst>
      </pc:sldChg>
      <pc:sldChg chg="add del">
        <pc:chgData name="Vickie E Ramirez" userId="5829d9b8-e786-4ad8-a93f-c69aa6857d7a" providerId="ADAL" clId="{FBA842A2-5957-49D4-B56B-A65CD2B3FBD5}" dt="2026-09-17T22:15:42.732" v="3173" actId="47"/>
        <pc:sldMkLst>
          <pc:docMk/>
          <pc:sldMk cId="3781349545" sldId="567"/>
        </pc:sldMkLst>
      </pc:sldChg>
      <pc:sldChg chg="modSp add del mod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1185924911" sldId="568"/>
        </pc:sldMkLst>
        <pc:graphicFrameChg chg="modGraphic">
          <ac:chgData name="Vickie E Ramirez" userId="5829d9b8-e786-4ad8-a93f-c69aa6857d7a" providerId="ADAL" clId="{FBA842A2-5957-49D4-B56B-A65CD2B3FBD5}" dt="2026-09-16T00:46:22.206" v="2111" actId="20577"/>
          <ac:graphicFrameMkLst>
            <pc:docMk/>
            <pc:sldMk cId="1185924911" sldId="568"/>
            <ac:graphicFrameMk id="5" creationId="{AD399FFE-1A17-85B8-CB49-9CCEC486EEAB}"/>
          </ac:graphicFrameMkLst>
        </pc:graphicFrameChg>
      </pc:sldChg>
      <pc:sldChg chg="add del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1547305396" sldId="569"/>
        </pc:sldMkLst>
      </pc:sldChg>
      <pc:sldChg chg="add del">
        <pc:chgData name="Vickie E Ramirez" userId="5829d9b8-e786-4ad8-a93f-c69aa6857d7a" providerId="ADAL" clId="{FBA842A2-5957-49D4-B56B-A65CD2B3FBD5}" dt="2026-09-17T22:15:42.732" v="3173" actId="47"/>
        <pc:sldMkLst>
          <pc:docMk/>
          <pc:sldMk cId="2514453323" sldId="573"/>
        </pc:sldMkLst>
      </pc:sldChg>
      <pc:sldChg chg="addSp delSp modSp add del mod ord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2050523154" sldId="574"/>
        </pc:sldMkLst>
        <pc:spChg chg="add mod">
          <ac:chgData name="Vickie E Ramirez" userId="5829d9b8-e786-4ad8-a93f-c69aa6857d7a" providerId="ADAL" clId="{FBA842A2-5957-49D4-B56B-A65CD2B3FBD5}" dt="2026-09-16T14:52:12.106" v="2735"/>
          <ac:spMkLst>
            <pc:docMk/>
            <pc:sldMk cId="2050523154" sldId="574"/>
            <ac:spMk id="2" creationId="{3C36DD85-CB78-37E0-4989-47EFECE06984}"/>
          </ac:spMkLst>
        </pc:spChg>
        <pc:spChg chg="add del mod">
          <ac:chgData name="Vickie E Ramirez" userId="5829d9b8-e786-4ad8-a93f-c69aa6857d7a" providerId="ADAL" clId="{FBA842A2-5957-49D4-B56B-A65CD2B3FBD5}" dt="2026-09-16T14:51:09.371" v="2729" actId="478"/>
          <ac:spMkLst>
            <pc:docMk/>
            <pc:sldMk cId="2050523154" sldId="574"/>
            <ac:spMk id="5" creationId="{D6F855E8-47DB-9319-BA36-923E6FE9396E}"/>
          </ac:spMkLst>
        </pc:spChg>
        <pc:spChg chg="mod">
          <ac:chgData name="Vickie E Ramirez" userId="5829d9b8-e786-4ad8-a93f-c69aa6857d7a" providerId="ADAL" clId="{FBA842A2-5957-49D4-B56B-A65CD2B3FBD5}" dt="2026-09-16T14:56:13.740" v="2938" actId="20577"/>
          <ac:spMkLst>
            <pc:docMk/>
            <pc:sldMk cId="2050523154" sldId="574"/>
            <ac:spMk id="6" creationId="{6E138A82-9750-F8F9-DB3C-9640CF485386}"/>
          </ac:spMkLst>
        </pc:spChg>
        <pc:spChg chg="del">
          <ac:chgData name="Vickie E Ramirez" userId="5829d9b8-e786-4ad8-a93f-c69aa6857d7a" providerId="ADAL" clId="{FBA842A2-5957-49D4-B56B-A65CD2B3FBD5}" dt="2026-09-16T14:51:56.432" v="2734" actId="478"/>
          <ac:spMkLst>
            <pc:docMk/>
            <pc:sldMk cId="2050523154" sldId="574"/>
            <ac:spMk id="7" creationId="{7AF49E15-A683-16ED-4CBD-767E170B3760}"/>
          </ac:spMkLst>
        </pc:spChg>
        <pc:spChg chg="del mod">
          <ac:chgData name="Vickie E Ramirez" userId="5829d9b8-e786-4ad8-a93f-c69aa6857d7a" providerId="ADAL" clId="{FBA842A2-5957-49D4-B56B-A65CD2B3FBD5}" dt="2026-09-16T14:50:54.947" v="2727" actId="478"/>
          <ac:spMkLst>
            <pc:docMk/>
            <pc:sldMk cId="2050523154" sldId="574"/>
            <ac:spMk id="9" creationId="{177F0818-17FF-96D0-6CD3-05561E187280}"/>
          </ac:spMkLst>
        </pc:spChg>
      </pc:sldChg>
      <pc:sldChg chg="delSp modSp del mod">
        <pc:chgData name="Vickie E Ramirez" userId="5829d9b8-e786-4ad8-a93f-c69aa6857d7a" providerId="ADAL" clId="{FBA842A2-5957-49D4-B56B-A65CD2B3FBD5}" dt="2026-09-17T21:35:45.555" v="3169" actId="2696"/>
        <pc:sldMkLst>
          <pc:docMk/>
          <pc:sldMk cId="2676669802" sldId="575"/>
        </pc:sldMkLst>
        <pc:spChg chg="mod">
          <ac:chgData name="Vickie E Ramirez" userId="5829d9b8-e786-4ad8-a93f-c69aa6857d7a" providerId="ADAL" clId="{FBA842A2-5957-49D4-B56B-A65CD2B3FBD5}" dt="2026-09-16T00:15:40.853" v="1525" actId="1076"/>
          <ac:spMkLst>
            <pc:docMk/>
            <pc:sldMk cId="2676669802" sldId="575"/>
            <ac:spMk id="13" creationId="{06894109-ABD2-7C6C-8600-C6AD7728ADF7}"/>
          </ac:spMkLst>
        </pc:spChg>
        <pc:graphicFrameChg chg="modGraphic">
          <ac:chgData name="Vickie E Ramirez" userId="5829d9b8-e786-4ad8-a93f-c69aa6857d7a" providerId="ADAL" clId="{FBA842A2-5957-49D4-B56B-A65CD2B3FBD5}" dt="2026-09-16T00:46:56.164" v="2113" actId="20577"/>
          <ac:graphicFrameMkLst>
            <pc:docMk/>
            <pc:sldMk cId="2676669802" sldId="575"/>
            <ac:graphicFrameMk id="5" creationId="{7C002D10-0D72-782B-A383-6B99F3E2A638}"/>
          </ac:graphicFrameMkLst>
        </pc:graphicFrameChg>
      </pc:sldChg>
      <pc:sldChg chg="add del">
        <pc:chgData name="Vickie E Ramirez" userId="5829d9b8-e786-4ad8-a93f-c69aa6857d7a" providerId="ADAL" clId="{FBA842A2-5957-49D4-B56B-A65CD2B3FBD5}" dt="2026-09-17T22:15:42.732" v="3173" actId="47"/>
        <pc:sldMkLst>
          <pc:docMk/>
          <pc:sldMk cId="887341067" sldId="576"/>
        </pc:sldMkLst>
      </pc:sldChg>
      <pc:sldChg chg="del">
        <pc:chgData name="Vickie E Ramirez" userId="5829d9b8-e786-4ad8-a93f-c69aa6857d7a" providerId="ADAL" clId="{FBA842A2-5957-49D4-B56B-A65CD2B3FBD5}" dt="2026-09-16T00:16:20.003" v="1526" actId="2696"/>
        <pc:sldMkLst>
          <pc:docMk/>
          <pc:sldMk cId="1035995450" sldId="577"/>
        </pc:sldMkLst>
      </pc:sldChg>
      <pc:sldChg chg="modSp add del mod">
        <pc:chgData name="Vickie E Ramirez" userId="5829d9b8-e786-4ad8-a93f-c69aa6857d7a" providerId="ADAL" clId="{FBA842A2-5957-49D4-B56B-A65CD2B3FBD5}" dt="2026-09-17T22:15:42.732" v="3173" actId="47"/>
        <pc:sldMkLst>
          <pc:docMk/>
          <pc:sldMk cId="2360909960" sldId="578"/>
        </pc:sldMkLst>
        <pc:graphicFrameChg chg="modGraphic">
          <ac:chgData name="Vickie E Ramirez" userId="5829d9b8-e786-4ad8-a93f-c69aa6857d7a" providerId="ADAL" clId="{FBA842A2-5957-49D4-B56B-A65CD2B3FBD5}" dt="2026-09-16T00:47:15.286" v="2117" actId="20577"/>
          <ac:graphicFrameMkLst>
            <pc:docMk/>
            <pc:sldMk cId="2360909960" sldId="578"/>
            <ac:graphicFrameMk id="3" creationId="{8B4CFE21-63BB-8787-BC54-E2B37B7C2530}"/>
          </ac:graphicFrameMkLst>
        </pc:graphicFrameChg>
      </pc:sldChg>
      <pc:sldChg chg="add del">
        <pc:chgData name="Vickie E Ramirez" userId="5829d9b8-e786-4ad8-a93f-c69aa6857d7a" providerId="ADAL" clId="{FBA842A2-5957-49D4-B56B-A65CD2B3FBD5}" dt="2026-09-17T22:15:42.732" v="3173" actId="47"/>
        <pc:sldMkLst>
          <pc:docMk/>
          <pc:sldMk cId="1126966314" sldId="580"/>
        </pc:sldMkLst>
      </pc:sldChg>
      <pc:sldChg chg="add del">
        <pc:chgData name="Vickie E Ramirez" userId="5829d9b8-e786-4ad8-a93f-c69aa6857d7a" providerId="ADAL" clId="{FBA842A2-5957-49D4-B56B-A65CD2B3FBD5}" dt="2026-09-17T22:15:42.732" v="3173" actId="47"/>
        <pc:sldMkLst>
          <pc:docMk/>
          <pc:sldMk cId="1401682796" sldId="581"/>
        </pc:sldMkLst>
      </pc:sldChg>
      <pc:sldChg chg="modSp add del mod">
        <pc:chgData name="Vickie E Ramirez" userId="5829d9b8-e786-4ad8-a93f-c69aa6857d7a" providerId="ADAL" clId="{FBA842A2-5957-49D4-B56B-A65CD2B3FBD5}" dt="2026-09-17T22:15:42.732" v="3173" actId="47"/>
        <pc:sldMkLst>
          <pc:docMk/>
          <pc:sldMk cId="1923228364" sldId="582"/>
        </pc:sldMkLst>
        <pc:graphicFrameChg chg="modGraphic">
          <ac:chgData name="Vickie E Ramirez" userId="5829d9b8-e786-4ad8-a93f-c69aa6857d7a" providerId="ADAL" clId="{FBA842A2-5957-49D4-B56B-A65CD2B3FBD5}" dt="2026-09-16T00:47:32.113" v="2119" actId="20577"/>
          <ac:graphicFrameMkLst>
            <pc:docMk/>
            <pc:sldMk cId="1923228364" sldId="582"/>
            <ac:graphicFrameMk id="3" creationId="{F21155B2-7593-224A-652A-736AA0B604E0}"/>
          </ac:graphicFrameMkLst>
        </pc:graphicFrameChg>
      </pc:sldChg>
      <pc:sldChg chg="add del">
        <pc:chgData name="Vickie E Ramirez" userId="5829d9b8-e786-4ad8-a93f-c69aa6857d7a" providerId="ADAL" clId="{FBA842A2-5957-49D4-B56B-A65CD2B3FBD5}" dt="2026-09-17T22:15:42.732" v="3173" actId="47"/>
        <pc:sldMkLst>
          <pc:docMk/>
          <pc:sldMk cId="4007393528" sldId="583"/>
        </pc:sldMkLst>
      </pc:sldChg>
      <pc:sldChg chg="add del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1527875958" sldId="585"/>
        </pc:sldMkLst>
      </pc:sldChg>
      <pc:sldChg chg="del modNotesTx">
        <pc:chgData name="Vickie E Ramirez" userId="5829d9b8-e786-4ad8-a93f-c69aa6857d7a" providerId="ADAL" clId="{FBA842A2-5957-49D4-B56B-A65CD2B3FBD5}" dt="2026-09-17T22:13:46.635" v="3170" actId="47"/>
        <pc:sldMkLst>
          <pc:docMk/>
          <pc:sldMk cId="2864396888" sldId="586"/>
        </pc:sldMkLst>
      </pc:sldChg>
      <pc:sldChg chg="delSp modSp add del mod ord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721455760" sldId="588"/>
        </pc:sldMkLst>
        <pc:spChg chg="mod">
          <ac:chgData name="Vickie E Ramirez" userId="5829d9b8-e786-4ad8-a93f-c69aa6857d7a" providerId="ADAL" clId="{FBA842A2-5957-49D4-B56B-A65CD2B3FBD5}" dt="2026-09-15T23:22:51.563" v="1290"/>
          <ac:spMkLst>
            <pc:docMk/>
            <pc:sldMk cId="721455760" sldId="588"/>
            <ac:spMk id="2" creationId="{A7D89E50-3975-9BC0-64C4-D4CEEB2F2251}"/>
          </ac:spMkLst>
        </pc:spChg>
        <pc:spChg chg="mod">
          <ac:chgData name="Vickie E Ramirez" userId="5829d9b8-e786-4ad8-a93f-c69aa6857d7a" providerId="ADAL" clId="{FBA842A2-5957-49D4-B56B-A65CD2B3FBD5}" dt="2026-09-15T23:23:16.992" v="1292" actId="1076"/>
          <ac:spMkLst>
            <pc:docMk/>
            <pc:sldMk cId="721455760" sldId="588"/>
            <ac:spMk id="13" creationId="{E8F0887E-EF1E-D6BB-421C-5D4DF874A01C}"/>
          </ac:spMkLst>
        </pc:spChg>
      </pc:sldChg>
      <pc:sldChg chg="modSp add del mod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1185286735" sldId="589"/>
        </pc:sldMkLst>
        <pc:graphicFrameChg chg="mod modGraphic">
          <ac:chgData name="Vickie E Ramirez" userId="5829d9b8-e786-4ad8-a93f-c69aa6857d7a" providerId="ADAL" clId="{FBA842A2-5957-49D4-B56B-A65CD2B3FBD5}" dt="2026-09-16T00:30:10.269" v="1682" actId="20577"/>
          <ac:graphicFrameMkLst>
            <pc:docMk/>
            <pc:sldMk cId="1185286735" sldId="589"/>
            <ac:graphicFrameMk id="4" creationId="{A6AD94EE-459C-11D6-EAAB-5EBD571443EA}"/>
          </ac:graphicFrameMkLst>
        </pc:graphicFrameChg>
      </pc:sldChg>
      <pc:sldChg chg="add del">
        <pc:chgData name="Vickie E Ramirez" userId="5829d9b8-e786-4ad8-a93f-c69aa6857d7a" providerId="ADAL" clId="{FBA842A2-5957-49D4-B56B-A65CD2B3FBD5}" dt="2026-09-17T22:15:42.732" v="3173" actId="47"/>
        <pc:sldMkLst>
          <pc:docMk/>
          <pc:sldMk cId="98140907" sldId="590"/>
        </pc:sldMkLst>
      </pc:sldChg>
      <pc:sldChg chg="modSp add del mod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2589207628" sldId="591"/>
        </pc:sldMkLst>
        <pc:graphicFrameChg chg="modGraphic">
          <ac:chgData name="Vickie E Ramirez" userId="5829d9b8-e786-4ad8-a93f-c69aa6857d7a" providerId="ADAL" clId="{FBA842A2-5957-49D4-B56B-A65CD2B3FBD5}" dt="2026-09-16T00:31:56.232" v="1741" actId="20577"/>
          <ac:graphicFrameMkLst>
            <pc:docMk/>
            <pc:sldMk cId="2589207628" sldId="591"/>
            <ac:graphicFrameMk id="12" creationId="{A5A47C03-52E1-8B09-247F-050E61D1D7F5}"/>
          </ac:graphicFrameMkLst>
        </pc:graphicFrameChg>
      </pc:sldChg>
      <pc:sldChg chg="delSp modSp add del mod">
        <pc:chgData name="Vickie E Ramirez" userId="5829d9b8-e786-4ad8-a93f-c69aa6857d7a" providerId="ADAL" clId="{FBA842A2-5957-49D4-B56B-A65CD2B3FBD5}" dt="2026-09-17T22:15:16.100" v="3172" actId="47"/>
        <pc:sldMkLst>
          <pc:docMk/>
          <pc:sldMk cId="2576545326" sldId="592"/>
        </pc:sldMkLst>
        <pc:spChg chg="del mod">
          <ac:chgData name="Vickie E Ramirez" userId="5829d9b8-e786-4ad8-a93f-c69aa6857d7a" providerId="ADAL" clId="{FBA842A2-5957-49D4-B56B-A65CD2B3FBD5}" dt="2026-09-16T14:21:36.700" v="2216" actId="478"/>
          <ac:spMkLst>
            <pc:docMk/>
            <pc:sldMk cId="2576545326" sldId="592"/>
            <ac:spMk id="8" creationId="{E9D9A187-33A8-FD3D-10CE-6BAB3C0E9AA7}"/>
          </ac:spMkLst>
        </pc:spChg>
      </pc:sldChg>
      <pc:sldChg chg="modSp add del mod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2922072611" sldId="595"/>
        </pc:sldMkLst>
        <pc:graphicFrameChg chg="modGraphic">
          <ac:chgData name="Vickie E Ramirez" userId="5829d9b8-e786-4ad8-a93f-c69aa6857d7a" providerId="ADAL" clId="{FBA842A2-5957-49D4-B56B-A65CD2B3FBD5}" dt="2026-09-16T00:27:01.564" v="1655" actId="20577"/>
          <ac:graphicFrameMkLst>
            <pc:docMk/>
            <pc:sldMk cId="2922072611" sldId="595"/>
            <ac:graphicFrameMk id="5" creationId="{32DB95DF-51BF-FAEF-37AA-72C2592CBF3E}"/>
          </ac:graphicFrameMkLst>
        </pc:graphicFrameChg>
      </pc:sldChg>
      <pc:sldChg chg="addSp modSp add del mod setBg">
        <pc:chgData name="Vickie E Ramirez" userId="5829d9b8-e786-4ad8-a93f-c69aa6857d7a" providerId="ADAL" clId="{FBA842A2-5957-49D4-B56B-A65CD2B3FBD5}" dt="2026-09-17T22:15:42.732" v="3173" actId="47"/>
        <pc:sldMkLst>
          <pc:docMk/>
          <pc:sldMk cId="2934863335" sldId="596"/>
        </pc:sldMkLst>
        <pc:spChg chg="mod">
          <ac:chgData name="Vickie E Ramirez" userId="5829d9b8-e786-4ad8-a93f-c69aa6857d7a" providerId="ADAL" clId="{FBA842A2-5957-49D4-B56B-A65CD2B3FBD5}" dt="2026-09-15T23:14:03.010" v="1251" actId="26606"/>
          <ac:spMkLst>
            <pc:docMk/>
            <pc:sldMk cId="2934863335" sldId="596"/>
            <ac:spMk id="2" creationId="{FF524BE7-0005-2DC4-ED1C-5F8514A3F67B}"/>
          </ac:spMkLst>
        </pc:spChg>
        <pc:spChg chg="add">
          <ac:chgData name="Vickie E Ramirez" userId="5829d9b8-e786-4ad8-a93f-c69aa6857d7a" providerId="ADAL" clId="{FBA842A2-5957-49D4-B56B-A65CD2B3FBD5}" dt="2026-09-15T23:14:03.010" v="1251" actId="26606"/>
          <ac:spMkLst>
            <pc:docMk/>
            <pc:sldMk cId="2934863335" sldId="596"/>
            <ac:spMk id="11" creationId="{67A5186C-3438-4D83-A03D-BD8A5E2D488D}"/>
          </ac:spMkLst>
        </pc:spChg>
        <pc:spChg chg="add">
          <ac:chgData name="Vickie E Ramirez" userId="5829d9b8-e786-4ad8-a93f-c69aa6857d7a" providerId="ADAL" clId="{FBA842A2-5957-49D4-B56B-A65CD2B3FBD5}" dt="2026-09-15T23:14:03.010" v="1251" actId="26606"/>
          <ac:spMkLst>
            <pc:docMk/>
            <pc:sldMk cId="2934863335" sldId="596"/>
            <ac:spMk id="13" creationId="{1540DFB4-867C-E2BB-EE93-8ED16E2711C9}"/>
          </ac:spMkLst>
        </pc:spChg>
        <pc:picChg chg="add mod ord">
          <ac:chgData name="Vickie E Ramirez" userId="5829d9b8-e786-4ad8-a93f-c69aa6857d7a" providerId="ADAL" clId="{FBA842A2-5957-49D4-B56B-A65CD2B3FBD5}" dt="2026-09-15T23:14:03.010" v="1251" actId="26606"/>
          <ac:picMkLst>
            <pc:docMk/>
            <pc:sldMk cId="2934863335" sldId="596"/>
            <ac:picMk id="3" creationId="{31A7FC8E-4D05-171C-C9A9-5D29B7EED089}"/>
          </ac:picMkLst>
        </pc:picChg>
        <pc:picChg chg="mod">
          <ac:chgData name="Vickie E Ramirez" userId="5829d9b8-e786-4ad8-a93f-c69aa6857d7a" providerId="ADAL" clId="{FBA842A2-5957-49D4-B56B-A65CD2B3FBD5}" dt="2026-09-15T23:14:03.010" v="1251" actId="26606"/>
          <ac:picMkLst>
            <pc:docMk/>
            <pc:sldMk cId="2934863335" sldId="596"/>
            <ac:picMk id="5" creationId="{3B6F485F-4768-E265-8D7B-5F4B3E311BAA}"/>
          </ac:picMkLst>
        </pc:picChg>
        <pc:picChg chg="mod">
          <ac:chgData name="Vickie E Ramirez" userId="5829d9b8-e786-4ad8-a93f-c69aa6857d7a" providerId="ADAL" clId="{FBA842A2-5957-49D4-B56B-A65CD2B3FBD5}" dt="2026-09-15T23:14:03.010" v="1251" actId="26606"/>
          <ac:picMkLst>
            <pc:docMk/>
            <pc:sldMk cId="2934863335" sldId="596"/>
            <ac:picMk id="6" creationId="{60DE2886-0E40-2635-17DF-7B525CC3FD81}"/>
          </ac:picMkLst>
        </pc:picChg>
      </pc:sldChg>
      <pc:sldChg chg="addSp delSp modSp add del mod">
        <pc:chgData name="Vickie E Ramirez" userId="5829d9b8-e786-4ad8-a93f-c69aa6857d7a" providerId="ADAL" clId="{FBA842A2-5957-49D4-B56B-A65CD2B3FBD5}" dt="2026-09-17T22:15:42.732" v="3173" actId="47"/>
        <pc:sldMkLst>
          <pc:docMk/>
          <pc:sldMk cId="2631361987" sldId="598"/>
        </pc:sldMkLst>
        <pc:spChg chg="add mod">
          <ac:chgData name="Vickie E Ramirez" userId="5829d9b8-e786-4ad8-a93f-c69aa6857d7a" providerId="ADAL" clId="{FBA842A2-5957-49D4-B56B-A65CD2B3FBD5}" dt="2026-09-17T19:09:35.679" v="2955" actId="13926"/>
          <ac:spMkLst>
            <pc:docMk/>
            <pc:sldMk cId="2631361987" sldId="598"/>
            <ac:spMk id="8" creationId="{47A29D56-4F45-BA90-EA2D-682694341A39}"/>
          </ac:spMkLst>
        </pc:spChg>
        <pc:picChg chg="mod">
          <ac:chgData name="Vickie E Ramirez" userId="5829d9b8-e786-4ad8-a93f-c69aa6857d7a" providerId="ADAL" clId="{FBA842A2-5957-49D4-B56B-A65CD2B3FBD5}" dt="2026-09-14T23:57:37.014" v="267" actId="1076"/>
          <ac:picMkLst>
            <pc:docMk/>
            <pc:sldMk cId="2631361987" sldId="598"/>
            <ac:picMk id="6" creationId="{201E7ABA-0E9C-6667-834F-661AC4D62350}"/>
          </ac:picMkLst>
        </pc:picChg>
      </pc:sldChg>
      <pc:sldChg chg="addSp modSp add del mod setBg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2386387597" sldId="599"/>
        </pc:sldMkLst>
        <pc:graphicFrameChg chg="add mod">
          <ac:chgData name="Vickie E Ramirez" userId="5829d9b8-e786-4ad8-a93f-c69aa6857d7a" providerId="ADAL" clId="{FBA842A2-5957-49D4-B56B-A65CD2B3FBD5}" dt="2026-09-15T00:10:23.540" v="351" actId="1076"/>
          <ac:graphicFrameMkLst>
            <pc:docMk/>
            <pc:sldMk cId="2386387597" sldId="599"/>
            <ac:graphicFrameMk id="13" creationId="{22979133-8A8E-CC7F-5B6A-D73C761813BC}"/>
          </ac:graphicFrameMkLst>
        </pc:graphicFrameChg>
        <pc:picChg chg="mod">
          <ac:chgData name="Vickie E Ramirez" userId="5829d9b8-e786-4ad8-a93f-c69aa6857d7a" providerId="ADAL" clId="{FBA842A2-5957-49D4-B56B-A65CD2B3FBD5}" dt="2026-09-15T00:10:09.394" v="349" actId="29295"/>
          <ac:picMkLst>
            <pc:docMk/>
            <pc:sldMk cId="2386387597" sldId="599"/>
            <ac:picMk id="6" creationId="{642A5BC5-0643-076F-341C-8F25BE048546}"/>
          </ac:picMkLst>
        </pc:picChg>
      </pc:sldChg>
      <pc:sldChg chg="addSp delSp modSp add del mod delAnim modAnim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2834794772" sldId="600"/>
        </pc:sldMkLst>
        <pc:spChg chg="mod">
          <ac:chgData name="Vickie E Ramirez" userId="5829d9b8-e786-4ad8-a93f-c69aa6857d7a" providerId="ADAL" clId="{FBA842A2-5957-49D4-B56B-A65CD2B3FBD5}" dt="2026-09-15T00:45:04.130" v="436" actId="20577"/>
          <ac:spMkLst>
            <pc:docMk/>
            <pc:sldMk cId="2834794772" sldId="600"/>
            <ac:spMk id="2" creationId="{325631EA-347A-5B7E-0D42-E7EF3C7E7869}"/>
          </ac:spMkLst>
        </pc:spChg>
        <pc:spChg chg="add mod">
          <ac:chgData name="Vickie E Ramirez" userId="5829d9b8-e786-4ad8-a93f-c69aa6857d7a" providerId="ADAL" clId="{FBA842A2-5957-49D4-B56B-A65CD2B3FBD5}" dt="2026-09-15T00:46:46.076" v="465" actId="1076"/>
          <ac:spMkLst>
            <pc:docMk/>
            <pc:sldMk cId="2834794772" sldId="600"/>
            <ac:spMk id="4" creationId="{7BCE6037-4ADD-ED14-6DD6-FA08020B6D7E}"/>
          </ac:spMkLst>
        </pc:spChg>
      </pc:sldChg>
      <pc:sldChg chg="addSp delSp modSp add del mod">
        <pc:chgData name="Vickie E Ramirez" userId="5829d9b8-e786-4ad8-a93f-c69aa6857d7a" providerId="ADAL" clId="{FBA842A2-5957-49D4-B56B-A65CD2B3FBD5}" dt="2026-09-17T22:15:42.732" v="3173" actId="47"/>
        <pc:sldMkLst>
          <pc:docMk/>
          <pc:sldMk cId="3403543448" sldId="601"/>
        </pc:sldMkLst>
        <pc:spChg chg="mod">
          <ac:chgData name="Vickie E Ramirez" userId="5829d9b8-e786-4ad8-a93f-c69aa6857d7a" providerId="ADAL" clId="{FBA842A2-5957-49D4-B56B-A65CD2B3FBD5}" dt="2026-09-15T16:28:41.064" v="1011" actId="2711"/>
          <ac:spMkLst>
            <pc:docMk/>
            <pc:sldMk cId="3403543448" sldId="601"/>
            <ac:spMk id="2" creationId="{C7C91CEB-96BB-8F8B-F41F-14443B8A7B42}"/>
          </ac:spMkLst>
        </pc:spChg>
        <pc:spChg chg="add">
          <ac:chgData name="Vickie E Ramirez" userId="5829d9b8-e786-4ad8-a93f-c69aa6857d7a" providerId="ADAL" clId="{FBA842A2-5957-49D4-B56B-A65CD2B3FBD5}" dt="2026-09-15T16:20:03.963" v="951" actId="22"/>
          <ac:spMkLst>
            <pc:docMk/>
            <pc:sldMk cId="3403543448" sldId="601"/>
            <ac:spMk id="14" creationId="{2D4ECF5E-49E2-4AE0-8817-1A09A0B236C2}"/>
          </ac:spMkLst>
        </pc:spChg>
        <pc:spChg chg="add">
          <ac:chgData name="Vickie E Ramirez" userId="5829d9b8-e786-4ad8-a93f-c69aa6857d7a" providerId="ADAL" clId="{FBA842A2-5957-49D4-B56B-A65CD2B3FBD5}" dt="2026-09-15T16:20:12.446" v="953" actId="22"/>
          <ac:spMkLst>
            <pc:docMk/>
            <pc:sldMk cId="3403543448" sldId="601"/>
            <ac:spMk id="18" creationId="{19595634-198A-1DDF-FCA6-9A85931183CA}"/>
          </ac:spMkLst>
        </pc:spChg>
        <pc:spChg chg="add">
          <ac:chgData name="Vickie E Ramirez" userId="5829d9b8-e786-4ad8-a93f-c69aa6857d7a" providerId="ADAL" clId="{FBA842A2-5957-49D4-B56B-A65CD2B3FBD5}" dt="2026-09-15T16:20:15.780" v="954" actId="22"/>
          <ac:spMkLst>
            <pc:docMk/>
            <pc:sldMk cId="3403543448" sldId="601"/>
            <ac:spMk id="20" creationId="{123EA56D-D7BB-2237-424C-559DBF73246F}"/>
          </ac:spMkLst>
        </pc:spChg>
        <pc:spChg chg="add">
          <ac:chgData name="Vickie E Ramirez" userId="5829d9b8-e786-4ad8-a93f-c69aa6857d7a" providerId="ADAL" clId="{FBA842A2-5957-49D4-B56B-A65CD2B3FBD5}" dt="2026-09-15T16:20:23.206" v="958" actId="22"/>
          <ac:spMkLst>
            <pc:docMk/>
            <pc:sldMk cId="3403543448" sldId="601"/>
            <ac:spMk id="25" creationId="{79ACE931-1CD2-1650-DA36-EC43AA549650}"/>
          </ac:spMkLst>
        </pc:spChg>
        <pc:spChg chg="add">
          <ac:chgData name="Vickie E Ramirez" userId="5829d9b8-e786-4ad8-a93f-c69aa6857d7a" providerId="ADAL" clId="{FBA842A2-5957-49D4-B56B-A65CD2B3FBD5}" dt="2026-09-15T16:20:31.766" v="960" actId="22"/>
          <ac:spMkLst>
            <pc:docMk/>
            <pc:sldMk cId="3403543448" sldId="601"/>
            <ac:spMk id="29" creationId="{4C3D69D6-277B-56A6-2B6A-9C824512FB7C}"/>
          </ac:spMkLst>
        </pc:spChg>
        <pc:picChg chg="mod">
          <ac:chgData name="Vickie E Ramirez" userId="5829d9b8-e786-4ad8-a93f-c69aa6857d7a" providerId="ADAL" clId="{FBA842A2-5957-49D4-B56B-A65CD2B3FBD5}" dt="2026-09-15T16:27:12.345" v="970" actId="1076"/>
          <ac:picMkLst>
            <pc:docMk/>
            <pc:sldMk cId="3403543448" sldId="601"/>
            <ac:picMk id="3" creationId="{A5346F64-FD1F-1C1F-DB26-C40A81C12217}"/>
          </ac:picMkLst>
        </pc:picChg>
        <pc:picChg chg="add mod">
          <ac:chgData name="Vickie E Ramirez" userId="5829d9b8-e786-4ad8-a93f-c69aa6857d7a" providerId="ADAL" clId="{FBA842A2-5957-49D4-B56B-A65CD2B3FBD5}" dt="2026-09-15T16:19:55.840" v="949"/>
          <ac:picMkLst>
            <pc:docMk/>
            <pc:sldMk cId="3403543448" sldId="601"/>
            <ac:picMk id="8" creationId="{AEA846BA-A079-946F-5A9B-437ABD90B4C7}"/>
          </ac:picMkLst>
        </pc:picChg>
        <pc:picChg chg="add mod">
          <ac:chgData name="Vickie E Ramirez" userId="5829d9b8-e786-4ad8-a93f-c69aa6857d7a" providerId="ADAL" clId="{FBA842A2-5957-49D4-B56B-A65CD2B3FBD5}" dt="2026-09-15T16:19:58.966" v="950"/>
          <ac:picMkLst>
            <pc:docMk/>
            <pc:sldMk cId="3403543448" sldId="601"/>
            <ac:picMk id="10" creationId="{53E75AE9-83AE-EFFA-0648-7B3E10FC3932}"/>
          </ac:picMkLst>
        </pc:picChg>
        <pc:picChg chg="add mod">
          <ac:chgData name="Vickie E Ramirez" userId="5829d9b8-e786-4ad8-a93f-c69aa6857d7a" providerId="ADAL" clId="{FBA842A2-5957-49D4-B56B-A65CD2B3FBD5}" dt="2026-09-15T16:19:58.966" v="950"/>
          <ac:picMkLst>
            <pc:docMk/>
            <pc:sldMk cId="3403543448" sldId="601"/>
            <ac:picMk id="12" creationId="{797A5238-7E2C-9A0A-9C20-35212220273C}"/>
          </ac:picMkLst>
        </pc:picChg>
        <pc:picChg chg="add">
          <ac:chgData name="Vickie E Ramirez" userId="5829d9b8-e786-4ad8-a93f-c69aa6857d7a" providerId="ADAL" clId="{FBA842A2-5957-49D4-B56B-A65CD2B3FBD5}" dt="2026-09-15T16:20:07.219" v="952" actId="22"/>
          <ac:picMkLst>
            <pc:docMk/>
            <pc:sldMk cId="3403543448" sldId="601"/>
            <ac:picMk id="16" creationId="{94CC01A4-91AB-94B6-0A75-683A60F48504}"/>
          </ac:picMkLst>
        </pc:picChg>
        <pc:picChg chg="add">
          <ac:chgData name="Vickie E Ramirez" userId="5829d9b8-e786-4ad8-a93f-c69aa6857d7a" providerId="ADAL" clId="{FBA842A2-5957-49D4-B56B-A65CD2B3FBD5}" dt="2026-09-15T16:20:15.780" v="954" actId="22"/>
          <ac:picMkLst>
            <pc:docMk/>
            <pc:sldMk cId="3403543448" sldId="601"/>
            <ac:picMk id="22" creationId="{83AFA076-AB75-D494-D1CE-227FDC203E82}"/>
          </ac:picMkLst>
        </pc:picChg>
        <pc:picChg chg="add">
          <ac:chgData name="Vickie E Ramirez" userId="5829d9b8-e786-4ad8-a93f-c69aa6857d7a" providerId="ADAL" clId="{FBA842A2-5957-49D4-B56B-A65CD2B3FBD5}" dt="2026-09-15T16:20:26.414" v="959" actId="22"/>
          <ac:picMkLst>
            <pc:docMk/>
            <pc:sldMk cId="3403543448" sldId="601"/>
            <ac:picMk id="27" creationId="{F3879672-E97D-10B7-7EDB-BEF03F739626}"/>
          </ac:picMkLst>
        </pc:picChg>
      </pc:sldChg>
      <pc:sldChg chg="modSp add del mod">
        <pc:chgData name="Vickie E Ramirez" userId="5829d9b8-e786-4ad8-a93f-c69aa6857d7a" providerId="ADAL" clId="{FBA842A2-5957-49D4-B56B-A65CD2B3FBD5}" dt="2026-09-17T22:13:46.635" v="3170" actId="47"/>
        <pc:sldMkLst>
          <pc:docMk/>
          <pc:sldMk cId="2051470911" sldId="602"/>
        </pc:sldMkLst>
      </pc:sldChg>
      <pc:sldChg chg="add del">
        <pc:chgData name="Vickie E Ramirez" userId="5829d9b8-e786-4ad8-a93f-c69aa6857d7a" providerId="ADAL" clId="{FBA842A2-5957-49D4-B56B-A65CD2B3FBD5}" dt="2026-09-17T22:15:42.732" v="3173" actId="47"/>
        <pc:sldMkLst>
          <pc:docMk/>
          <pc:sldMk cId="1748947239" sldId="603"/>
        </pc:sldMkLst>
      </pc:sldChg>
      <pc:sldChg chg="addSp delSp modSp add del mod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999066294" sldId="604"/>
        </pc:sldMkLst>
        <pc:spChg chg="del">
          <ac:chgData name="Vickie E Ramirez" userId="5829d9b8-e786-4ad8-a93f-c69aa6857d7a" providerId="ADAL" clId="{FBA842A2-5957-49D4-B56B-A65CD2B3FBD5}" dt="2026-09-16T00:05:29.295" v="1492" actId="478"/>
          <ac:spMkLst>
            <pc:docMk/>
            <pc:sldMk cId="999066294" sldId="604"/>
            <ac:spMk id="3" creationId="{DAB10874-43BA-9C0F-D433-28F415EF04A0}"/>
          </ac:spMkLst>
        </pc:spChg>
        <pc:spChg chg="add del mod">
          <ac:chgData name="Vickie E Ramirez" userId="5829d9b8-e786-4ad8-a93f-c69aa6857d7a" providerId="ADAL" clId="{FBA842A2-5957-49D4-B56B-A65CD2B3FBD5}" dt="2026-09-16T00:05:35.701" v="1494" actId="478"/>
          <ac:spMkLst>
            <pc:docMk/>
            <pc:sldMk cId="999066294" sldId="604"/>
            <ac:spMk id="6" creationId="{F2E9C93C-1B55-BD81-097F-DA6AF472F138}"/>
          </ac:spMkLst>
        </pc:spChg>
        <pc:graphicFrameChg chg="add mod modGraphic">
          <ac:chgData name="Vickie E Ramirez" userId="5829d9b8-e786-4ad8-a93f-c69aa6857d7a" providerId="ADAL" clId="{FBA842A2-5957-49D4-B56B-A65CD2B3FBD5}" dt="2026-09-16T14:37:51.222" v="2295" actId="20577"/>
          <ac:graphicFrameMkLst>
            <pc:docMk/>
            <pc:sldMk cId="999066294" sldId="604"/>
            <ac:graphicFrameMk id="8" creationId="{9241AF59-94CD-2D66-A121-58FA7FD46E28}"/>
          </ac:graphicFrameMkLst>
        </pc:graphicFrameChg>
        <pc:picChg chg="del">
          <ac:chgData name="Vickie E Ramirez" userId="5829d9b8-e786-4ad8-a93f-c69aa6857d7a" providerId="ADAL" clId="{FBA842A2-5957-49D4-B56B-A65CD2B3FBD5}" dt="2026-09-16T00:05:32.670" v="1493" actId="478"/>
          <ac:picMkLst>
            <pc:docMk/>
            <pc:sldMk cId="999066294" sldId="604"/>
            <ac:picMk id="7" creationId="{E9968E8E-DB8B-92DD-E224-7B5F563EEBDA}"/>
          </ac:picMkLst>
        </pc:picChg>
      </pc:sldChg>
      <pc:sldChg chg="addSp delSp modSp add del mod">
        <pc:chgData name="Vickie E Ramirez" userId="5829d9b8-e786-4ad8-a93f-c69aa6857d7a" providerId="ADAL" clId="{FBA842A2-5957-49D4-B56B-A65CD2B3FBD5}" dt="2026-09-17T22:15:42.732" v="3173" actId="47"/>
        <pc:sldMkLst>
          <pc:docMk/>
          <pc:sldMk cId="2929729426" sldId="605"/>
        </pc:sldMkLst>
        <pc:spChg chg="add del mod">
          <ac:chgData name="Vickie E Ramirez" userId="5829d9b8-e786-4ad8-a93f-c69aa6857d7a" providerId="ADAL" clId="{FBA842A2-5957-49D4-B56B-A65CD2B3FBD5}" dt="2026-09-16T00:35:59.750" v="1812" actId="22"/>
          <ac:spMkLst>
            <pc:docMk/>
            <pc:sldMk cId="2929729426" sldId="605"/>
            <ac:spMk id="6" creationId="{B8E78F79-573C-8B75-9897-9080A7AB3265}"/>
          </ac:spMkLst>
        </pc:spChg>
        <pc:spChg chg="add del mod">
          <ac:chgData name="Vickie E Ramirez" userId="5829d9b8-e786-4ad8-a93f-c69aa6857d7a" providerId="ADAL" clId="{FBA842A2-5957-49D4-B56B-A65CD2B3FBD5}" dt="2026-09-16T00:36:37.186" v="1818" actId="478"/>
          <ac:spMkLst>
            <pc:docMk/>
            <pc:sldMk cId="2929729426" sldId="605"/>
            <ac:spMk id="10" creationId="{32D99624-9886-F7E1-17C2-9AE58E063577}"/>
          </ac:spMkLst>
        </pc:spChg>
        <pc:graphicFrameChg chg="add mod modGraphic">
          <ac:chgData name="Vickie E Ramirez" userId="5829d9b8-e786-4ad8-a93f-c69aa6857d7a" providerId="ADAL" clId="{FBA842A2-5957-49D4-B56B-A65CD2B3FBD5}" dt="2026-09-16T14:39:05.005" v="2301" actId="20577"/>
          <ac:graphicFrameMkLst>
            <pc:docMk/>
            <pc:sldMk cId="2929729426" sldId="605"/>
            <ac:graphicFrameMk id="12" creationId="{35C8FCD2-5DCD-F198-0101-AF3E9DDE3027}"/>
          </ac:graphicFrameMkLst>
        </pc:graphicFrameChg>
      </pc:sldChg>
      <pc:sldChg chg="addSp delSp modSp add del mod">
        <pc:chgData name="Vickie E Ramirez" userId="5829d9b8-e786-4ad8-a93f-c69aa6857d7a" providerId="ADAL" clId="{FBA842A2-5957-49D4-B56B-A65CD2B3FBD5}" dt="2026-09-17T22:15:42.732" v="3173" actId="47"/>
        <pc:sldMkLst>
          <pc:docMk/>
          <pc:sldMk cId="549654684" sldId="606"/>
        </pc:sldMkLst>
        <pc:graphicFrameChg chg="add del mod">
          <ac:chgData name="Vickie E Ramirez" userId="5829d9b8-e786-4ad8-a93f-c69aa6857d7a" providerId="ADAL" clId="{FBA842A2-5957-49D4-B56B-A65CD2B3FBD5}" dt="2026-09-16T00:39:55.810" v="2098" actId="478"/>
          <ac:graphicFrameMkLst>
            <pc:docMk/>
            <pc:sldMk cId="549654684" sldId="606"/>
            <ac:graphicFrameMk id="6" creationId="{9E35B894-B23F-2286-28DE-27367C8E6636}"/>
          </ac:graphicFrameMkLst>
        </pc:graphicFrameChg>
        <pc:graphicFrameChg chg="add mod modGraphic">
          <ac:chgData name="Vickie E Ramirez" userId="5829d9b8-e786-4ad8-a93f-c69aa6857d7a" providerId="ADAL" clId="{FBA842A2-5957-49D4-B56B-A65CD2B3FBD5}" dt="2026-09-16T00:40:46.870" v="2107" actId="20577"/>
          <ac:graphicFrameMkLst>
            <pc:docMk/>
            <pc:sldMk cId="549654684" sldId="606"/>
            <ac:graphicFrameMk id="10" creationId="{E0E6F568-1AA9-0E9D-09D6-F82EF667A104}"/>
          </ac:graphicFrameMkLst>
        </pc:graphicFrameChg>
        <pc:picChg chg="mod">
          <ac:chgData name="Vickie E Ramirez" userId="5829d9b8-e786-4ad8-a93f-c69aa6857d7a" providerId="ADAL" clId="{FBA842A2-5957-49D4-B56B-A65CD2B3FBD5}" dt="2026-09-16T00:39:43.488" v="2095" actId="29295"/>
          <ac:picMkLst>
            <pc:docMk/>
            <pc:sldMk cId="549654684" sldId="606"/>
            <ac:picMk id="9" creationId="{CE3EF535-0FCC-FDE5-C4A0-23FAA2427211}"/>
          </ac:picMkLst>
        </pc:picChg>
      </pc:sldChg>
      <pc:sldChg chg="addSp modSp add del mod">
        <pc:chgData name="Vickie E Ramirez" userId="5829d9b8-e786-4ad8-a93f-c69aa6857d7a" providerId="ADAL" clId="{FBA842A2-5957-49D4-B56B-A65CD2B3FBD5}" dt="2026-09-17T22:13:46.635" v="3170" actId="47"/>
        <pc:sldMkLst>
          <pc:docMk/>
          <pc:sldMk cId="2775755959" sldId="607"/>
        </pc:sldMkLst>
        <pc:spChg chg="mod">
          <ac:chgData name="Vickie E Ramirez" userId="5829d9b8-e786-4ad8-a93f-c69aa6857d7a" providerId="ADAL" clId="{FBA842A2-5957-49D4-B56B-A65CD2B3FBD5}" dt="2026-09-17T19:02:32.737" v="2946" actId="1076"/>
          <ac:spMkLst>
            <pc:docMk/>
            <pc:sldMk cId="2775755959" sldId="607"/>
            <ac:spMk id="5" creationId="{AA7C75ED-A8AC-C9AC-F506-0BB67A339DA5}"/>
          </ac:spMkLst>
        </pc:spChg>
        <pc:graphicFrameChg chg="add mod">
          <ac:chgData name="Vickie E Ramirez" userId="5829d9b8-e786-4ad8-a93f-c69aa6857d7a" providerId="ADAL" clId="{FBA842A2-5957-49D4-B56B-A65CD2B3FBD5}" dt="2026-09-16T14:16:27.873" v="2172" actId="1076"/>
          <ac:graphicFrameMkLst>
            <pc:docMk/>
            <pc:sldMk cId="2775755959" sldId="607"/>
            <ac:graphicFrameMk id="3" creationId="{89C0721B-505D-A1AE-6EDA-62B79486B45B}"/>
          </ac:graphicFrameMkLst>
        </pc:graphicFrameChg>
        <pc:picChg chg="mod">
          <ac:chgData name="Vickie E Ramirez" userId="5829d9b8-e786-4ad8-a93f-c69aa6857d7a" providerId="ADAL" clId="{FBA842A2-5957-49D4-B56B-A65CD2B3FBD5}" dt="2026-09-17T19:02:35.590" v="2947" actId="1076"/>
          <ac:picMkLst>
            <pc:docMk/>
            <pc:sldMk cId="2775755959" sldId="607"/>
            <ac:picMk id="11" creationId="{44C1CC5C-9157-8047-08BA-DB42EE7E7B0F}"/>
          </ac:picMkLst>
        </pc:picChg>
      </pc:sldChg>
      <pc:sldChg chg="addSp modSp add del mod">
        <pc:chgData name="Vickie E Ramirez" userId="5829d9b8-e786-4ad8-a93f-c69aa6857d7a" providerId="ADAL" clId="{FBA842A2-5957-49D4-B56B-A65CD2B3FBD5}" dt="2026-09-17T22:13:46.635" v="3170" actId="47"/>
        <pc:sldMkLst>
          <pc:docMk/>
          <pc:sldMk cId="3388200567" sldId="608"/>
        </pc:sldMkLst>
        <pc:spChg chg="mod">
          <ac:chgData name="Vickie E Ramirez" userId="5829d9b8-e786-4ad8-a93f-c69aa6857d7a" providerId="ADAL" clId="{FBA842A2-5957-49D4-B56B-A65CD2B3FBD5}" dt="2026-09-16T14:17:43.030" v="2199"/>
          <ac:spMkLst>
            <pc:docMk/>
            <pc:sldMk cId="3388200567" sldId="608"/>
            <ac:spMk id="8" creationId="{267A971F-DB48-9151-8B6F-AA52D512B8AC}"/>
          </ac:spMkLst>
        </pc:spChg>
        <pc:spChg chg="mod">
          <ac:chgData name="Vickie E Ramirez" userId="5829d9b8-e786-4ad8-a93f-c69aa6857d7a" providerId="ADAL" clId="{FBA842A2-5957-49D4-B56B-A65CD2B3FBD5}" dt="2026-09-16T14:17:57.278" v="2201" actId="5793"/>
          <ac:spMkLst>
            <pc:docMk/>
            <pc:sldMk cId="3388200567" sldId="608"/>
            <ac:spMk id="10" creationId="{81FEE931-0735-7845-9C3A-F97D90602D6A}"/>
          </ac:spMkLst>
        </pc:spChg>
        <pc:graphicFrameChg chg="add mod">
          <ac:chgData name="Vickie E Ramirez" userId="5829d9b8-e786-4ad8-a93f-c69aa6857d7a" providerId="ADAL" clId="{FBA842A2-5957-49D4-B56B-A65CD2B3FBD5}" dt="2026-09-16T14:18:06.376" v="2203" actId="1076"/>
          <ac:graphicFrameMkLst>
            <pc:docMk/>
            <pc:sldMk cId="3388200567" sldId="608"/>
            <ac:graphicFrameMk id="3" creationId="{C3AF4045-A5D9-7636-2BC7-4F646BC37D31}"/>
          </ac:graphicFrameMkLst>
        </pc:graphicFrameChg>
        <pc:picChg chg="mod">
          <ac:chgData name="Vickie E Ramirez" userId="5829d9b8-e786-4ad8-a93f-c69aa6857d7a" providerId="ADAL" clId="{FBA842A2-5957-49D4-B56B-A65CD2B3FBD5}" dt="2026-09-16T14:17:22.929" v="2198" actId="29295"/>
          <ac:picMkLst>
            <pc:docMk/>
            <pc:sldMk cId="3388200567" sldId="608"/>
            <ac:picMk id="12" creationId="{E8F79149-F22F-8025-C2E1-072423A9F242}"/>
          </ac:picMkLst>
        </pc:picChg>
      </pc:sldChg>
      <pc:sldChg chg="addSp delSp modSp add del mod ord modNotesTx">
        <pc:chgData name="Vickie E Ramirez" userId="5829d9b8-e786-4ad8-a93f-c69aa6857d7a" providerId="ADAL" clId="{FBA842A2-5957-49D4-B56B-A65CD2B3FBD5}" dt="2026-09-17T22:15:42.732" v="3173" actId="47"/>
        <pc:sldMkLst>
          <pc:docMk/>
          <pc:sldMk cId="3467400815" sldId="609"/>
        </pc:sldMkLst>
        <pc:spChg chg="mod">
          <ac:chgData name="Vickie E Ramirez" userId="5829d9b8-e786-4ad8-a93f-c69aa6857d7a" providerId="ADAL" clId="{FBA842A2-5957-49D4-B56B-A65CD2B3FBD5}" dt="2026-09-16T14:47:12.154" v="2562" actId="20577"/>
          <ac:spMkLst>
            <pc:docMk/>
            <pc:sldMk cId="3467400815" sldId="609"/>
            <ac:spMk id="2" creationId="{5E44B3DF-51B9-1546-81A5-70506B220401}"/>
          </ac:spMkLst>
        </pc:spChg>
        <pc:spChg chg="mod">
          <ac:chgData name="Vickie E Ramirez" userId="5829d9b8-e786-4ad8-a93f-c69aa6857d7a" providerId="ADAL" clId="{FBA842A2-5957-49D4-B56B-A65CD2B3FBD5}" dt="2026-09-16T14:47:44.005" v="2651" actId="20577"/>
          <ac:spMkLst>
            <pc:docMk/>
            <pc:sldMk cId="3467400815" sldId="609"/>
            <ac:spMk id="8" creationId="{CD1DF4A2-1A4A-0C6B-5321-8CA94DD5E6FC}"/>
          </ac:spMkLst>
        </pc:spChg>
        <pc:picChg chg="del">
          <ac:chgData name="Vickie E Ramirez" userId="5829d9b8-e786-4ad8-a93f-c69aa6857d7a" providerId="ADAL" clId="{FBA842A2-5957-49D4-B56B-A65CD2B3FBD5}" dt="2026-09-16T14:40:52.672" v="2305" actId="478"/>
          <ac:picMkLst>
            <pc:docMk/>
            <pc:sldMk cId="3467400815" sldId="609"/>
            <ac:picMk id="3" creationId="{7C5022C3-DA2E-3F7B-31A2-3A04CAF6F774}"/>
          </ac:picMkLst>
        </pc:picChg>
        <pc:picChg chg="add mod">
          <ac:chgData name="Vickie E Ramirez" userId="5829d9b8-e786-4ad8-a93f-c69aa6857d7a" providerId="ADAL" clId="{FBA842A2-5957-49D4-B56B-A65CD2B3FBD5}" dt="2026-09-16T14:44:45.420" v="2511" actId="1076"/>
          <ac:picMkLst>
            <pc:docMk/>
            <pc:sldMk cId="3467400815" sldId="609"/>
            <ac:picMk id="6" creationId="{E8760587-6048-0748-F272-3A3D109A6426}"/>
          </ac:picMkLst>
        </pc:picChg>
      </pc:sldChg>
      <pc:sldChg chg="addSp modSp add del mod">
        <pc:chgData name="Vickie E Ramirez" userId="5829d9b8-e786-4ad8-a93f-c69aa6857d7a" providerId="ADAL" clId="{FBA842A2-5957-49D4-B56B-A65CD2B3FBD5}" dt="2026-09-17T22:15:42.732" v="3173" actId="47"/>
        <pc:sldMkLst>
          <pc:docMk/>
          <pc:sldMk cId="1279384673" sldId="610"/>
        </pc:sldMkLst>
        <pc:graphicFrameChg chg="add mod modGraphic">
          <ac:chgData name="Vickie E Ramirez" userId="5829d9b8-e786-4ad8-a93f-c69aa6857d7a" providerId="ADAL" clId="{FBA842A2-5957-49D4-B56B-A65CD2B3FBD5}" dt="2026-09-17T21:30:47.775" v="3160" actId="20577"/>
          <ac:graphicFrameMkLst>
            <pc:docMk/>
            <pc:sldMk cId="1279384673" sldId="610"/>
            <ac:graphicFrameMk id="5" creationId="{74C452C6-1F4C-00BB-E9F3-AB2B3FFBD029}"/>
          </ac:graphicFrameMkLst>
        </pc:graphicFrameChg>
      </pc:sldChg>
      <pc:sldChg chg="addSp modSp add del mod ord">
        <pc:chgData name="Vickie E Ramirez" userId="5829d9b8-e786-4ad8-a93f-c69aa6857d7a" providerId="ADAL" clId="{FBA842A2-5957-49D4-B56B-A65CD2B3FBD5}" dt="2026-09-17T22:15:42.732" v="3173" actId="47"/>
        <pc:sldMkLst>
          <pc:docMk/>
          <pc:sldMk cId="3353623292" sldId="611"/>
        </pc:sldMkLst>
        <pc:graphicFrameChg chg="add mod">
          <ac:chgData name="Vickie E Ramirez" userId="5829d9b8-e786-4ad8-a93f-c69aa6857d7a" providerId="ADAL" clId="{FBA842A2-5957-49D4-B56B-A65CD2B3FBD5}" dt="2026-09-17T21:35:41.187" v="3168"/>
          <ac:graphicFrameMkLst>
            <pc:docMk/>
            <pc:sldMk cId="3353623292" sldId="611"/>
            <ac:graphicFrameMk id="3" creationId="{834B3A1F-A8AD-06A5-FB61-A6DD3F652D66}"/>
          </ac:graphicFrameMkLst>
        </pc:graphicFrameChg>
        <pc:picChg chg="mod">
          <ac:chgData name="Vickie E Ramirez" userId="5829d9b8-e786-4ad8-a93f-c69aa6857d7a" providerId="ADAL" clId="{FBA842A2-5957-49D4-B56B-A65CD2B3FBD5}" dt="2026-09-17T21:35:24.889" v="3167" actId="29295"/>
          <ac:picMkLst>
            <pc:docMk/>
            <pc:sldMk cId="3353623292" sldId="611"/>
            <ac:picMk id="14" creationId="{3882C153-EA4A-FF5E-0A86-1DDD1233286F}"/>
          </ac:picMkLst>
        </pc:picChg>
      </pc:sldChg>
      <pc:sldMasterChg chg="delSldLayout">
        <pc:chgData name="Vickie E Ramirez" userId="5829d9b8-e786-4ad8-a93f-c69aa6857d7a" providerId="ADAL" clId="{FBA842A2-5957-49D4-B56B-A65CD2B3FBD5}" dt="2026-09-17T22:13:46.635" v="3170" actId="47"/>
        <pc:sldMasterMkLst>
          <pc:docMk/>
          <pc:sldMasterMk cId="1804289383" sldId="2147483648"/>
        </pc:sldMasterMkLst>
        <pc:sldLayoutChg chg="del">
          <pc:chgData name="Vickie E Ramirez" userId="5829d9b8-e786-4ad8-a93f-c69aa6857d7a" providerId="ADAL" clId="{FBA842A2-5957-49D4-B56B-A65CD2B3FBD5}" dt="2026-09-17T22:13:46.635" v="3170" actId="47"/>
          <pc:sldLayoutMkLst>
            <pc:docMk/>
            <pc:sldMasterMk cId="1804289383" sldId="2147483648"/>
            <pc:sldLayoutMk cId="3013949477" sldId="2147483661"/>
          </pc:sldLayoutMkLst>
        </pc:sldLayoutChg>
      </pc:sldMasterChg>
    </pc:docChg>
  </pc:docChgLst>
  <pc:docChgLst>
    <pc:chgData name="Pablo H Palmandez" userId="S::palmap@uw.edu::dd02e28f-a268-47ef-84f4-f2f310905459" providerId="AD" clId="Web-{004E8838-894D-D48F-8ACF-3D7496D64D9A}"/>
    <pc:docChg chg="modSld">
      <pc:chgData name="Pablo H Palmandez" userId="S::palmap@uw.edu::dd02e28f-a268-47ef-84f4-f2f310905459" providerId="AD" clId="Web-{004E8838-894D-D48F-8ACF-3D7496D64D9A}" dt="2026-09-16T19:02:59.980" v="881" actId="20577"/>
      <pc:docMkLst>
        <pc:docMk/>
      </pc:docMkLst>
      <pc:sldChg chg="modSp">
        <pc:chgData name="Pablo H Palmandez" userId="S::palmap@uw.edu::dd02e28f-a268-47ef-84f4-f2f310905459" providerId="AD" clId="Web-{004E8838-894D-D48F-8ACF-3D7496D64D9A}" dt="2026-09-16T18:24:29.183" v="11" actId="20577"/>
        <pc:sldMkLst>
          <pc:docMk/>
          <pc:sldMk cId="1941594767" sldId="503"/>
        </pc:sldMkLst>
        <pc:spChg chg="mod">
          <ac:chgData name="Pablo H Palmandez" userId="S::palmap@uw.edu::dd02e28f-a268-47ef-84f4-f2f310905459" providerId="AD" clId="Web-{004E8838-894D-D48F-8ACF-3D7496D64D9A}" dt="2026-09-16T18:21:43.073" v="1" actId="20577"/>
          <ac:spMkLst>
            <pc:docMk/>
            <pc:sldMk cId="1941594767" sldId="503"/>
            <ac:spMk id="9" creationId="{DB76E799-AD91-6FFD-1024-F3BE6FB26191}"/>
          </ac:spMkLst>
        </pc:spChg>
        <pc:spChg chg="mod">
          <ac:chgData name="Pablo H Palmandez" userId="S::palmap@uw.edu::dd02e28f-a268-47ef-84f4-f2f310905459" providerId="AD" clId="Web-{004E8838-894D-D48F-8ACF-3D7496D64D9A}" dt="2026-09-16T18:24:29.183" v="11" actId="20577"/>
          <ac:spMkLst>
            <pc:docMk/>
            <pc:sldMk cId="1941594767" sldId="503"/>
            <ac:spMk id="20" creationId="{87F000B5-B6B5-3A2B-FC8D-BDA5D5FDF653}"/>
          </ac:spMkLst>
        </pc:spChg>
      </pc:sldChg>
      <pc:sldChg chg="modSp">
        <pc:chgData name="Pablo H Palmandez" userId="S::palmap@uw.edu::dd02e28f-a268-47ef-84f4-f2f310905459" providerId="AD" clId="Web-{004E8838-894D-D48F-8ACF-3D7496D64D9A}" dt="2026-09-16T18:37:11.235" v="520" actId="20577"/>
        <pc:sldMkLst>
          <pc:docMk/>
          <pc:sldMk cId="2556675056" sldId="509"/>
        </pc:sldMkLst>
        <pc:spChg chg="mod">
          <ac:chgData name="Pablo H Palmandez" userId="S::palmap@uw.edu::dd02e28f-a268-47ef-84f4-f2f310905459" providerId="AD" clId="Web-{004E8838-894D-D48F-8ACF-3D7496D64D9A}" dt="2026-09-16T18:35:06.172" v="493" actId="20577"/>
          <ac:spMkLst>
            <pc:docMk/>
            <pc:sldMk cId="2556675056" sldId="509"/>
            <ac:spMk id="2" creationId="{E9AAB241-D637-05A4-7FBC-3796D525A20B}"/>
          </ac:spMkLst>
        </pc:spChg>
        <pc:spChg chg="mod">
          <ac:chgData name="Pablo H Palmandez" userId="S::palmap@uw.edu::dd02e28f-a268-47ef-84f4-f2f310905459" providerId="AD" clId="Web-{004E8838-894D-D48F-8ACF-3D7496D64D9A}" dt="2026-09-16T18:37:11.235" v="520" actId="20577"/>
          <ac:spMkLst>
            <pc:docMk/>
            <pc:sldMk cId="2556675056" sldId="509"/>
            <ac:spMk id="7" creationId="{29BDEB87-C74C-A867-EEDA-2125069D4A31}"/>
          </ac:spMkLst>
        </pc:spChg>
      </pc:sldChg>
      <pc:sldChg chg="modSp">
        <pc:chgData name="Pablo H Palmandez" userId="S::palmap@uw.edu::dd02e28f-a268-47ef-84f4-f2f310905459" providerId="AD" clId="Web-{004E8838-894D-D48F-8ACF-3D7496D64D9A}" dt="2026-09-16T18:40:00.862" v="602" actId="20577"/>
        <pc:sldMkLst>
          <pc:docMk/>
          <pc:sldMk cId="3025031750" sldId="514"/>
        </pc:sldMkLst>
        <pc:spChg chg="mod">
          <ac:chgData name="Pablo H Palmandez" userId="S::palmap@uw.edu::dd02e28f-a268-47ef-84f4-f2f310905459" providerId="AD" clId="Web-{004E8838-894D-D48F-8ACF-3D7496D64D9A}" dt="2026-09-16T18:40:00.862" v="602" actId="20577"/>
          <ac:spMkLst>
            <pc:docMk/>
            <pc:sldMk cId="3025031750" sldId="514"/>
            <ac:spMk id="7" creationId="{BEA54BC5-6892-5448-374A-B8818428AE77}"/>
          </ac:spMkLst>
        </pc:spChg>
      </pc:sldChg>
      <pc:sldChg chg="modSp">
        <pc:chgData name="Pablo H Palmandez" userId="S::palmap@uw.edu::dd02e28f-a268-47ef-84f4-f2f310905459" providerId="AD" clId="Web-{004E8838-894D-D48F-8ACF-3D7496D64D9A}" dt="2026-09-16T18:25:17.637" v="13"/>
        <pc:sldMkLst>
          <pc:docMk/>
          <pc:sldMk cId="2758817646" sldId="516"/>
        </pc:sldMkLst>
        <pc:graphicFrameChg chg="modGraphic">
          <ac:chgData name="Pablo H Palmandez" userId="S::palmap@uw.edu::dd02e28f-a268-47ef-84f4-f2f310905459" providerId="AD" clId="Web-{004E8838-894D-D48F-8ACF-3D7496D64D9A}" dt="2026-09-16T18:25:17.637" v="13"/>
          <ac:graphicFrameMkLst>
            <pc:docMk/>
            <pc:sldMk cId="2758817646" sldId="516"/>
            <ac:graphicFrameMk id="9" creationId="{2C78DC88-62F3-3682-1C94-9266846947BA}"/>
          </ac:graphicFrameMkLst>
        </pc:graphicFrameChg>
      </pc:sldChg>
      <pc:sldChg chg="modSp">
        <pc:chgData name="Pablo H Palmandez" userId="S::palmap@uw.edu::dd02e28f-a268-47ef-84f4-f2f310905459" providerId="AD" clId="Web-{004E8838-894D-D48F-8ACF-3D7496D64D9A}" dt="2026-09-16T18:25:41.809" v="15"/>
        <pc:sldMkLst>
          <pc:docMk/>
          <pc:sldMk cId="1008211248" sldId="531"/>
        </pc:sldMkLst>
        <pc:graphicFrameChg chg="modGraphic">
          <ac:chgData name="Pablo H Palmandez" userId="S::palmap@uw.edu::dd02e28f-a268-47ef-84f4-f2f310905459" providerId="AD" clId="Web-{004E8838-894D-D48F-8ACF-3D7496D64D9A}" dt="2026-09-16T18:25:41.809" v="15"/>
          <ac:graphicFrameMkLst>
            <pc:docMk/>
            <pc:sldMk cId="1008211248" sldId="531"/>
            <ac:graphicFrameMk id="10" creationId="{474421F0-9A9F-A0AB-0D39-631B7F7C81C8}"/>
          </ac:graphicFrameMkLst>
        </pc:graphicFrameChg>
      </pc:sldChg>
      <pc:sldChg chg="modSp">
        <pc:chgData name="Pablo H Palmandez" userId="S::palmap@uw.edu::dd02e28f-a268-47ef-84f4-f2f310905459" providerId="AD" clId="Web-{004E8838-894D-D48F-8ACF-3D7496D64D9A}" dt="2026-09-16T18:25:51.262" v="19"/>
        <pc:sldMkLst>
          <pc:docMk/>
          <pc:sldMk cId="2366382150" sldId="535"/>
        </pc:sldMkLst>
        <pc:graphicFrameChg chg="modGraphic">
          <ac:chgData name="Pablo H Palmandez" userId="S::palmap@uw.edu::dd02e28f-a268-47ef-84f4-f2f310905459" providerId="AD" clId="Web-{004E8838-894D-D48F-8ACF-3D7496D64D9A}" dt="2026-09-16T18:25:51.262" v="19"/>
          <ac:graphicFrameMkLst>
            <pc:docMk/>
            <pc:sldMk cId="2366382150" sldId="535"/>
            <ac:graphicFrameMk id="12" creationId="{E9E99792-1413-EAE7-409D-33C114F536D8}"/>
          </ac:graphicFrameMkLst>
        </pc:graphicFrameChg>
      </pc:sldChg>
      <pc:sldChg chg="modSp">
        <pc:chgData name="Pablo H Palmandez" userId="S::palmap@uw.edu::dd02e28f-a268-47ef-84f4-f2f310905459" providerId="AD" clId="Web-{004E8838-894D-D48F-8ACF-3D7496D64D9A}" dt="2026-09-16T18:34:16.344" v="444"/>
        <pc:sldMkLst>
          <pc:docMk/>
          <pc:sldMk cId="1430166504" sldId="537"/>
        </pc:sldMkLst>
        <pc:graphicFrameChg chg="modGraphic">
          <ac:chgData name="Pablo H Palmandez" userId="S::palmap@uw.edu::dd02e28f-a268-47ef-84f4-f2f310905459" providerId="AD" clId="Web-{004E8838-894D-D48F-8ACF-3D7496D64D9A}" dt="2026-09-16T18:34:16.344" v="444"/>
          <ac:graphicFrameMkLst>
            <pc:docMk/>
            <pc:sldMk cId="1430166504" sldId="537"/>
            <ac:graphicFrameMk id="15" creationId="{40C3424B-DBD3-7176-E9C1-110B9EA8F1BF}"/>
          </ac:graphicFrameMkLst>
        </pc:graphicFrameChg>
      </pc:sldChg>
      <pc:sldChg chg="modSp">
        <pc:chgData name="Pablo H Palmandez" userId="S::palmap@uw.edu::dd02e28f-a268-47ef-84f4-f2f310905459" providerId="AD" clId="Web-{004E8838-894D-D48F-8ACF-3D7496D64D9A}" dt="2026-09-16T19:00:28.292" v="878" actId="20577"/>
        <pc:sldMkLst>
          <pc:docMk/>
          <pc:sldMk cId="2050523154" sldId="574"/>
        </pc:sldMkLst>
        <pc:spChg chg="mod">
          <ac:chgData name="Pablo H Palmandez" userId="S::palmap@uw.edu::dd02e28f-a268-47ef-84f4-f2f310905459" providerId="AD" clId="Web-{004E8838-894D-D48F-8ACF-3D7496D64D9A}" dt="2026-09-16T18:55:50.556" v="726" actId="20577"/>
          <ac:spMkLst>
            <pc:docMk/>
            <pc:sldMk cId="2050523154" sldId="574"/>
            <ac:spMk id="2" creationId="{3C36DD85-CB78-37E0-4989-47EFECE06984}"/>
          </ac:spMkLst>
        </pc:spChg>
        <pc:spChg chg="mod">
          <ac:chgData name="Pablo H Palmandez" userId="S::palmap@uw.edu::dd02e28f-a268-47ef-84f4-f2f310905459" providerId="AD" clId="Web-{004E8838-894D-D48F-8ACF-3D7496D64D9A}" dt="2026-09-16T19:00:28.292" v="878" actId="20577"/>
          <ac:spMkLst>
            <pc:docMk/>
            <pc:sldMk cId="2050523154" sldId="574"/>
            <ac:spMk id="6" creationId="{6E138A82-9750-F8F9-DB3C-9640CF485386}"/>
          </ac:spMkLst>
        </pc:spChg>
      </pc:sldChg>
      <pc:sldChg chg="modSp">
        <pc:chgData name="Pablo H Palmandez" userId="S::palmap@uw.edu::dd02e28f-a268-47ef-84f4-f2f310905459" providerId="AD" clId="Web-{004E8838-894D-D48F-8ACF-3D7496D64D9A}" dt="2026-09-16T18:25:46.465" v="17"/>
        <pc:sldMkLst>
          <pc:docMk/>
          <pc:sldMk cId="1185286735" sldId="589"/>
        </pc:sldMkLst>
        <pc:graphicFrameChg chg="modGraphic">
          <ac:chgData name="Pablo H Palmandez" userId="S::palmap@uw.edu::dd02e28f-a268-47ef-84f4-f2f310905459" providerId="AD" clId="Web-{004E8838-894D-D48F-8ACF-3D7496D64D9A}" dt="2026-09-16T18:25:46.465" v="17"/>
          <ac:graphicFrameMkLst>
            <pc:docMk/>
            <pc:sldMk cId="1185286735" sldId="589"/>
            <ac:graphicFrameMk id="4" creationId="{A6AD94EE-459C-11D6-EAAB-5EBD571443EA}"/>
          </ac:graphicFrameMkLst>
        </pc:graphicFrameChg>
      </pc:sldChg>
      <pc:sldChg chg="modSp">
        <pc:chgData name="Pablo H Palmandez" userId="S::palmap@uw.edu::dd02e28f-a268-47ef-84f4-f2f310905459" providerId="AD" clId="Web-{004E8838-894D-D48F-8ACF-3D7496D64D9A}" dt="2026-09-16T18:32:55.843" v="442" actId="20577"/>
        <pc:sldMkLst>
          <pc:docMk/>
          <pc:sldMk cId="2631361987" sldId="598"/>
        </pc:sldMkLst>
        <pc:spChg chg="mod">
          <ac:chgData name="Pablo H Palmandez" userId="S::palmap@uw.edu::dd02e28f-a268-47ef-84f4-f2f310905459" providerId="AD" clId="Web-{004E8838-894D-D48F-8ACF-3D7496D64D9A}" dt="2026-09-16T18:32:55.843" v="442" actId="20577"/>
          <ac:spMkLst>
            <pc:docMk/>
            <pc:sldMk cId="2631361987" sldId="598"/>
            <ac:spMk id="8" creationId="{47A29D56-4F45-BA90-EA2D-682694341A39}"/>
          </ac:spMkLst>
        </pc:spChg>
        <pc:picChg chg="mod">
          <ac:chgData name="Pablo H Palmandez" userId="S::palmap@uw.edu::dd02e28f-a268-47ef-84f4-f2f310905459" providerId="AD" clId="Web-{004E8838-894D-D48F-8ACF-3D7496D64D9A}" dt="2026-09-16T18:27:04.653" v="105" actId="1076"/>
          <ac:picMkLst>
            <pc:docMk/>
            <pc:sldMk cId="2631361987" sldId="598"/>
            <ac:picMk id="6" creationId="{201E7ABA-0E9C-6667-834F-661AC4D62350}"/>
          </ac:picMkLst>
        </pc:picChg>
      </pc:sldChg>
      <pc:sldChg chg="modSp">
        <pc:chgData name="Pablo H Palmandez" userId="S::palmap@uw.edu::dd02e28f-a268-47ef-84f4-f2f310905459" providerId="AD" clId="Web-{004E8838-894D-D48F-8ACF-3D7496D64D9A}" dt="2026-09-16T19:02:59.980" v="881" actId="20577"/>
        <pc:sldMkLst>
          <pc:docMk/>
          <pc:sldMk cId="3467400815" sldId="609"/>
        </pc:sldMkLst>
        <pc:spChg chg="mod">
          <ac:chgData name="Pablo H Palmandez" userId="S::palmap@uw.edu::dd02e28f-a268-47ef-84f4-f2f310905459" providerId="AD" clId="Web-{004E8838-894D-D48F-8ACF-3D7496D64D9A}" dt="2026-09-16T18:47:29.365" v="644" actId="20577"/>
          <ac:spMkLst>
            <pc:docMk/>
            <pc:sldMk cId="3467400815" sldId="609"/>
            <ac:spMk id="2" creationId="{5E44B3DF-51B9-1546-81A5-70506B220401}"/>
          </ac:spMkLst>
        </pc:spChg>
        <pc:spChg chg="mod">
          <ac:chgData name="Pablo H Palmandez" userId="S::palmap@uw.edu::dd02e28f-a268-47ef-84f4-f2f310905459" providerId="AD" clId="Web-{004E8838-894D-D48F-8ACF-3D7496D64D9A}" dt="2026-09-16T19:02:59.980" v="881" actId="20577"/>
          <ac:spMkLst>
            <pc:docMk/>
            <pc:sldMk cId="3467400815" sldId="609"/>
            <ac:spMk id="8" creationId="{CD1DF4A2-1A4A-0C6B-5321-8CA94DD5E6FC}"/>
          </ac:spMkLst>
        </pc:spChg>
      </pc:sldChg>
    </pc:docChg>
  </pc:docChgLst>
  <pc:docChgLst>
    <pc:chgData name="Vickie E Ramirez" userId="S::ramirezv@uw.edu::5829d9b8-e786-4ad8-a93f-c69aa6857d7a" providerId="AD" clId="Web-{9C0F7B9D-25B5-C850-B0F5-25061F95EC6E}"/>
    <pc:docChg chg="modSld">
      <pc:chgData name="Vickie E Ramirez" userId="S::ramirezv@uw.edu::5829d9b8-e786-4ad8-a93f-c69aa6857d7a" providerId="AD" clId="Web-{9C0F7B9D-25B5-C850-B0F5-25061F95EC6E}" dt="2026-09-17T19:38:00.930" v="117"/>
      <pc:docMkLst>
        <pc:docMk/>
      </pc:docMkLst>
      <pc:sldChg chg="modSp">
        <pc:chgData name="Vickie E Ramirez" userId="S::ramirezv@uw.edu::5829d9b8-e786-4ad8-a93f-c69aa6857d7a" providerId="AD" clId="Web-{9C0F7B9D-25B5-C850-B0F5-25061F95EC6E}" dt="2026-09-17T19:26:08.014" v="0" actId="20577"/>
        <pc:sldMkLst>
          <pc:docMk/>
          <pc:sldMk cId="1941594767" sldId="503"/>
        </pc:sldMkLst>
        <pc:spChg chg="mod">
          <ac:chgData name="Vickie E Ramirez" userId="S::ramirezv@uw.edu::5829d9b8-e786-4ad8-a93f-c69aa6857d7a" providerId="AD" clId="Web-{9C0F7B9D-25B5-C850-B0F5-25061F95EC6E}" dt="2026-09-17T19:26:08.014" v="0" actId="20577"/>
          <ac:spMkLst>
            <pc:docMk/>
            <pc:sldMk cId="1941594767" sldId="503"/>
            <ac:spMk id="20" creationId="{87F000B5-B6B5-3A2B-FC8D-BDA5D5FDF653}"/>
          </ac:spMkLst>
        </pc:spChg>
      </pc:sldChg>
      <pc:sldChg chg="modSp">
        <pc:chgData name="Vickie E Ramirez" userId="S::ramirezv@uw.edu::5829d9b8-e786-4ad8-a93f-c69aa6857d7a" providerId="AD" clId="Web-{9C0F7B9D-25B5-C850-B0F5-25061F95EC6E}" dt="2026-09-17T19:26:48.859" v="1" actId="20577"/>
        <pc:sldMkLst>
          <pc:docMk/>
          <pc:sldMk cId="2556675056" sldId="509"/>
        </pc:sldMkLst>
        <pc:spChg chg="mod">
          <ac:chgData name="Vickie E Ramirez" userId="S::ramirezv@uw.edu::5829d9b8-e786-4ad8-a93f-c69aa6857d7a" providerId="AD" clId="Web-{9C0F7B9D-25B5-C850-B0F5-25061F95EC6E}" dt="2026-09-17T19:26:48.859" v="1" actId="20577"/>
          <ac:spMkLst>
            <pc:docMk/>
            <pc:sldMk cId="2556675056" sldId="509"/>
            <ac:spMk id="7" creationId="{29BDEB87-C74C-A867-EEDA-2125069D4A31}"/>
          </ac:spMkLst>
        </pc:spChg>
      </pc:sldChg>
      <pc:sldChg chg="modSp">
        <pc:chgData name="Vickie E Ramirez" userId="S::ramirezv@uw.edu::5829d9b8-e786-4ad8-a93f-c69aa6857d7a" providerId="AD" clId="Web-{9C0F7B9D-25B5-C850-B0F5-25061F95EC6E}" dt="2026-09-17T19:27:08.094" v="4" actId="20577"/>
        <pc:sldMkLst>
          <pc:docMk/>
          <pc:sldMk cId="3025031750" sldId="514"/>
        </pc:sldMkLst>
        <pc:spChg chg="mod">
          <ac:chgData name="Vickie E Ramirez" userId="S::ramirezv@uw.edu::5829d9b8-e786-4ad8-a93f-c69aa6857d7a" providerId="AD" clId="Web-{9C0F7B9D-25B5-C850-B0F5-25061F95EC6E}" dt="2026-09-17T19:27:08.094" v="4" actId="20577"/>
          <ac:spMkLst>
            <pc:docMk/>
            <pc:sldMk cId="3025031750" sldId="514"/>
            <ac:spMk id="7" creationId="{BEA54BC5-6892-5448-374A-B8818428AE77}"/>
          </ac:spMkLst>
        </pc:spChg>
      </pc:sldChg>
      <pc:sldChg chg="delSp">
        <pc:chgData name="Vickie E Ramirez" userId="S::ramirezv@uw.edu::5829d9b8-e786-4ad8-a93f-c69aa6857d7a" providerId="AD" clId="Web-{9C0F7B9D-25B5-C850-B0F5-25061F95EC6E}" dt="2026-09-17T19:28:18.331" v="7"/>
        <pc:sldMkLst>
          <pc:docMk/>
          <pc:sldMk cId="1185924911" sldId="568"/>
        </pc:sldMkLst>
        <pc:spChg chg="del">
          <ac:chgData name="Vickie E Ramirez" userId="S::ramirezv@uw.edu::5829d9b8-e786-4ad8-a93f-c69aa6857d7a" providerId="AD" clId="Web-{9C0F7B9D-25B5-C850-B0F5-25061F95EC6E}" dt="2026-09-17T19:28:18.331" v="7"/>
          <ac:spMkLst>
            <pc:docMk/>
            <pc:sldMk cId="1185924911" sldId="568"/>
            <ac:spMk id="3" creationId="{205F8E18-7F2D-9224-BE2D-D585BC52ABED}"/>
          </ac:spMkLst>
        </pc:spChg>
      </pc:sldChg>
      <pc:sldChg chg="modSp">
        <pc:chgData name="Vickie E Ramirez" userId="S::ramirezv@uw.edu::5829d9b8-e786-4ad8-a93f-c69aa6857d7a" providerId="AD" clId="Web-{9C0F7B9D-25B5-C850-B0F5-25061F95EC6E}" dt="2026-09-17T19:31:59.604" v="116" actId="1076"/>
        <pc:sldMkLst>
          <pc:docMk/>
          <pc:sldMk cId="2050523154" sldId="574"/>
        </pc:sldMkLst>
        <pc:spChg chg="mod">
          <ac:chgData name="Vickie E Ramirez" userId="S::ramirezv@uw.edu::5829d9b8-e786-4ad8-a93f-c69aa6857d7a" providerId="AD" clId="Web-{9C0F7B9D-25B5-C850-B0F5-25061F95EC6E}" dt="2026-09-17T19:31:59.604" v="116" actId="1076"/>
          <ac:spMkLst>
            <pc:docMk/>
            <pc:sldMk cId="2050523154" sldId="574"/>
            <ac:spMk id="2" creationId="{3C36DD85-CB78-37E0-4989-47EFECE06984}"/>
          </ac:spMkLst>
        </pc:spChg>
        <pc:spChg chg="mod">
          <ac:chgData name="Vickie E Ramirez" userId="S::ramirezv@uw.edu::5829d9b8-e786-4ad8-a93f-c69aa6857d7a" providerId="AD" clId="Web-{9C0F7B9D-25B5-C850-B0F5-25061F95EC6E}" dt="2026-09-17T19:29:53.475" v="48" actId="20577"/>
          <ac:spMkLst>
            <pc:docMk/>
            <pc:sldMk cId="2050523154" sldId="574"/>
            <ac:spMk id="6" creationId="{6E138A82-9750-F8F9-DB3C-9640CF485386}"/>
          </ac:spMkLst>
        </pc:spChg>
      </pc:sldChg>
      <pc:sldChg chg="delSp modSp">
        <pc:chgData name="Vickie E Ramirez" userId="S::ramirezv@uw.edu::5829d9b8-e786-4ad8-a93f-c69aa6857d7a" providerId="AD" clId="Web-{9C0F7B9D-25B5-C850-B0F5-25061F95EC6E}" dt="2026-09-17T19:31:42.901" v="113" actId="20577"/>
        <pc:sldMkLst>
          <pc:docMk/>
          <pc:sldMk cId="2676669802" sldId="575"/>
        </pc:sldMkLst>
        <pc:spChg chg="del mod">
          <ac:chgData name="Vickie E Ramirez" userId="S::ramirezv@uw.edu::5829d9b8-e786-4ad8-a93f-c69aa6857d7a" providerId="AD" clId="Web-{9C0F7B9D-25B5-C850-B0F5-25061F95EC6E}" dt="2026-09-17T19:31:00.430" v="90"/>
          <ac:spMkLst>
            <pc:docMk/>
            <pc:sldMk cId="2676669802" sldId="575"/>
            <ac:spMk id="10" creationId="{93575606-FC26-C541-F09F-AE1571775B54}"/>
          </ac:spMkLst>
        </pc:spChg>
        <pc:spChg chg="mod">
          <ac:chgData name="Vickie E Ramirez" userId="S::ramirezv@uw.edu::5829d9b8-e786-4ad8-a93f-c69aa6857d7a" providerId="AD" clId="Web-{9C0F7B9D-25B5-C850-B0F5-25061F95EC6E}" dt="2026-09-17T19:30:51.586" v="87" actId="20577"/>
          <ac:spMkLst>
            <pc:docMk/>
            <pc:sldMk cId="2676669802" sldId="575"/>
            <ac:spMk id="11" creationId="{FA04BB9E-6766-856E-B385-314485B9AAA7}"/>
          </ac:spMkLst>
        </pc:spChg>
        <pc:spChg chg="mod">
          <ac:chgData name="Vickie E Ramirez" userId="S::ramirezv@uw.edu::5829d9b8-e786-4ad8-a93f-c69aa6857d7a" providerId="AD" clId="Web-{9C0F7B9D-25B5-C850-B0F5-25061F95EC6E}" dt="2026-09-17T19:31:42.901" v="113" actId="20577"/>
          <ac:spMkLst>
            <pc:docMk/>
            <pc:sldMk cId="2676669802" sldId="575"/>
            <ac:spMk id="13" creationId="{06894109-ABD2-7C6C-8600-C6AD7728ADF7}"/>
          </ac:spMkLst>
        </pc:spChg>
      </pc:sldChg>
      <pc:sldChg chg="delAnim">
        <pc:chgData name="Vickie E Ramirez" userId="S::ramirezv@uw.edu::5829d9b8-e786-4ad8-a93f-c69aa6857d7a" providerId="AD" clId="Web-{9C0F7B9D-25B5-C850-B0F5-25061F95EC6E}" dt="2026-09-17T19:38:00.930" v="117"/>
        <pc:sldMkLst>
          <pc:docMk/>
          <pc:sldMk cId="2834794772" sldId="600"/>
        </pc:sldMkLst>
      </pc:sldChg>
      <pc:sldChg chg="modSp">
        <pc:chgData name="Vickie E Ramirez" userId="S::ramirezv@uw.edu::5829d9b8-e786-4ad8-a93f-c69aa6857d7a" providerId="AD" clId="Web-{9C0F7B9D-25B5-C850-B0F5-25061F95EC6E}" dt="2026-09-17T19:28:02.330" v="6" actId="20577"/>
        <pc:sldMkLst>
          <pc:docMk/>
          <pc:sldMk cId="3467400815" sldId="609"/>
        </pc:sldMkLst>
        <pc:spChg chg="mod">
          <ac:chgData name="Vickie E Ramirez" userId="S::ramirezv@uw.edu::5829d9b8-e786-4ad8-a93f-c69aa6857d7a" providerId="AD" clId="Web-{9C0F7B9D-25B5-C850-B0F5-25061F95EC6E}" dt="2026-09-17T19:28:02.330" v="6" actId="20577"/>
          <ac:spMkLst>
            <pc:docMk/>
            <pc:sldMk cId="3467400815" sldId="609"/>
            <ac:spMk id="8" creationId="{CD1DF4A2-1A4A-0C6B-5321-8CA94DD5E6F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Open Sans" panose="020B0606030504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latin typeface="Open Sans" panose="020B0606030504020204" pitchFamily="34" charset="0"/>
              </a:defRPr>
            </a:lvl1pPr>
          </a:lstStyle>
          <a:p>
            <a:fld id="{53ECB765-1A86-4041-B32D-CC2B502B5160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Open Sans" panose="020B0606030504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latin typeface="Open Sans" panose="020B0606030504020204" pitchFamily="34" charset="0"/>
              </a:defRPr>
            </a:lvl1pPr>
          </a:lstStyle>
          <a:p>
            <a:fld id="{F3A2CB4D-BB8F-3B44-8786-9B45986695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06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A8107-81B8-23EE-8A64-33E510CFF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6ABDB3B-B8CD-507A-A040-74700AC673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DA66DBC-0885-7290-440F-376226B45A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kern="120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+mn-ea"/>
                <a:cs typeface="+mn-cs"/>
              </a:rPr>
              <a:t>Hoy vamos a hablar sobre diferentes tipos de enfermedades zoonóticas —es decir, enfermedades que pueden transmitirse entre humanos y animales— que pueden encontrarse en una granja lechera.</a:t>
            </a:r>
            <a:endParaRPr lang="en-US" altLang="zh-CN" dirty="0">
              <a:ea typeface="宋体"/>
              <a:cs typeface="Calibri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CBD68C0-EC4A-27AB-3945-7EE69A4CE9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593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>
                <a:ea typeface="Calibri"/>
                <a:cs typeface="Calibri"/>
              </a:rPr>
              <a:t>Entre los ejemplos de los tipos de infecciones que se encuentran en las granjas lecheras se incluyen:</a:t>
            </a:r>
          </a:p>
          <a:p>
            <a:endParaRPr lang="es-ES" dirty="0">
              <a:ea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es-ES" dirty="0">
                <a:latin typeface="Calibri"/>
                <a:ea typeface="Calibri"/>
                <a:cs typeface="Calibri"/>
              </a:rPr>
              <a:t>- Patógenos causantes de diarrea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es-ES" dirty="0">
                <a:latin typeface="Calibri"/>
                <a:ea typeface="Calibri"/>
                <a:cs typeface="Calibri"/>
              </a:rPr>
              <a:t>-Infecciones respiratorias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es-ES" dirty="0">
                <a:latin typeface="Calibri"/>
                <a:ea typeface="Calibri"/>
                <a:cs typeface="Calibri"/>
              </a:rPr>
              <a:t>-Infecciones de la piel y tejidos blandos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es-ES" dirty="0">
                <a:latin typeface="Calibri"/>
                <a:ea typeface="Calibri"/>
                <a:cs typeface="Calibri"/>
              </a:rPr>
              <a:t>-Infecciones relacionadas con objetos punzocortantes</a:t>
            </a:r>
            <a:endParaRPr lang="en-US" dirty="0">
              <a:latin typeface="Calibri"/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838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38E60-A26A-5106-5AA7-2840A15EC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FCA7CE-3066-47DE-8C91-909F1F0320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FCB827-6C10-19F3-40FE-C1FB004752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Esta diapositiva trata sobre los patógenos que causan diarrea, sus fuentes y cómo los trabajadores de la granja pueden exponerse a ellos.</a:t>
            </a:r>
            <a:endParaRPr lang="en-US" dirty="0"/>
          </a:p>
          <a:p>
            <a:endParaRPr lang="en-US" dirty="0">
              <a:solidFill>
                <a:srgbClr val="00B05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BD3223-D890-114C-705A-62C2699C02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782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3C9F3-DD6E-FDC7-00CA-071361E5A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109466-0E8B-720B-7486-8358E54026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3A5AC9-EB07-77F4-BA4F-897FD7843F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Estos son los patógenos de la Salmonella y la E. </a:t>
            </a:r>
            <a:r>
              <a:rPr lang="es-ES" dirty="0" err="1"/>
              <a:t>coli</a:t>
            </a:r>
            <a:r>
              <a:rPr lang="es-ES" dirty="0"/>
              <a:t>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667C1-417A-21F9-E15C-2D4E2B54FC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417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Esta diapositiva trata sobre las causas de las infecciones respiratorias, sus fuentes y cómo los trabajadores de la granja pueden verse expuestos a ellas.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5113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Estas son algunas enfermedades y síntomas de las infecciones respiratorias.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5189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Algunas infecciones respiratorias comunes que pueden encontrarse en las granjas lecheras incluyen el COVID-19 y la gripe aviar.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838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Y la fiebre Q, un patógeno que puede causar una enfermedad aguda grave y provocar abortos espontáneos o la muerte fetal en mujeres embarazadas.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3215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Esta diapositiva aborda las causas de las infecciones de la piel y los tejidos blandos, sus fuentes y cómo los trabajadores de la granja pueden verse expuestos a ellas.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1788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Entre estas se incluyen infecciones como la mastitis y la causada por </a:t>
            </a:r>
            <a:r>
              <a:rPr lang="es-ES" dirty="0" err="1"/>
              <a:t>Staphylococcus</a:t>
            </a:r>
            <a:r>
              <a:rPr lang="es-ES" dirty="0"/>
              <a:t> </a:t>
            </a:r>
            <a:r>
              <a:rPr lang="es-ES" dirty="0" err="1"/>
              <a:t>aureus</a:t>
            </a:r>
            <a:r>
              <a:rPr lang="es-ES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725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82FE9-99AB-79BF-683D-F0054C0DC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DADC41-AACA-FF51-B705-AD27A4EDF4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99D0F3-B9F8-F723-6C27-D19F3C66E8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>
                <a:solidFill>
                  <a:srgbClr val="080808"/>
                </a:solidFill>
                <a:ea typeface="Calibri"/>
                <a:cs typeface="Calibri"/>
              </a:rPr>
              <a:t>Los pinchazos con agujas y los cortes son sucesos frecuentes en la ganadería.</a:t>
            </a:r>
            <a:endParaRPr lang="en-US" dirty="0">
              <a:solidFill>
                <a:srgbClr val="080808"/>
              </a:solidFill>
              <a:highlight>
                <a:srgbClr val="FFFFFF"/>
              </a:highlight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D91AFD-6B17-EE06-5BA4-5D29A4C850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9874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Estas lesiones pueden provocar infecciones como el tétanos y la brucelosis.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636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>
                <a:solidFill>
                  <a:srgbClr val="080808"/>
                </a:solidFill>
                <a:ea typeface="Calibri"/>
                <a:cs typeface="Calibri"/>
              </a:rPr>
              <a:t>Los síntomas de la brucelosis en los humanos son similares a los de la gripe.</a:t>
            </a:r>
          </a:p>
          <a:p>
            <a:endParaRPr lang="es-ES" dirty="0">
              <a:solidFill>
                <a:srgbClr val="080808"/>
              </a:solidFill>
              <a:ea typeface="Calibri"/>
              <a:cs typeface="Calibri"/>
            </a:endParaRPr>
          </a:p>
          <a:p>
            <a:r>
              <a:rPr lang="es-ES" dirty="0">
                <a:solidFill>
                  <a:srgbClr val="080808"/>
                </a:solidFill>
                <a:ea typeface="Calibri"/>
                <a:cs typeface="Calibri"/>
              </a:rPr>
              <a:t>El tétanos es una enfermedad grave del sistema nervioso causada por una bacteria que produce toxinas. La enfermedad provoca contracciones musculares, especialmente en los músculos de la mandíbula y el cuello. El tétanos se conoce comúnmente como "trismo" (o mandíbula trabada). Los signos y síntomas del tétanos generalizado incluyen:</a:t>
            </a:r>
          </a:p>
          <a:p>
            <a:r>
              <a:rPr lang="es-ES" dirty="0">
                <a:solidFill>
                  <a:srgbClr val="080808"/>
                </a:solidFill>
                <a:ea typeface="Calibri"/>
                <a:cs typeface="Calibri"/>
              </a:rPr>
              <a:t>- Espasmos musculares dolorosos y rigidez o inmovilidad de los músculos de la mandíbula</a:t>
            </a:r>
          </a:p>
          <a:p>
            <a:r>
              <a:rPr lang="es-ES" dirty="0">
                <a:solidFill>
                  <a:srgbClr val="080808"/>
                </a:solidFill>
                <a:ea typeface="Calibri"/>
                <a:cs typeface="Calibri"/>
              </a:rPr>
              <a:t>- Tensión en los músculos alrededor de los labios, que a veces produce una sonrisa persistente</a:t>
            </a:r>
          </a:p>
          <a:p>
            <a:r>
              <a:rPr lang="es-ES" dirty="0">
                <a:solidFill>
                  <a:srgbClr val="080808"/>
                </a:solidFill>
                <a:ea typeface="Calibri"/>
                <a:cs typeface="Calibri"/>
              </a:rPr>
              <a:t>- Espasmos dolorosos y rigidez en los músculos del cuello</a:t>
            </a:r>
          </a:p>
          <a:p>
            <a:r>
              <a:rPr lang="es-ES" dirty="0">
                <a:solidFill>
                  <a:srgbClr val="080808"/>
                </a:solidFill>
                <a:ea typeface="Calibri"/>
                <a:cs typeface="Calibri"/>
              </a:rPr>
              <a:t>- Dificultad para tragar</a:t>
            </a:r>
          </a:p>
          <a:p>
            <a:r>
              <a:rPr lang="es-ES" dirty="0">
                <a:solidFill>
                  <a:srgbClr val="080808"/>
                </a:solidFill>
                <a:ea typeface="Calibri"/>
                <a:cs typeface="Calibri"/>
              </a:rPr>
              <a:t>- Rigidez en los músculos abdominales</a:t>
            </a:r>
            <a:endParaRPr lang="en-US" dirty="0">
              <a:solidFill>
                <a:srgbClr val="080808"/>
              </a:solidFill>
              <a:highlight>
                <a:srgbClr val="FFFFFF"/>
              </a:highlight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949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rgbClr val="8575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930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A70226-64FD-7C47-97DA-53BF38C96D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938" b="7370"/>
          <a:stretch/>
        </p:blipFill>
        <p:spPr>
          <a:xfrm>
            <a:off x="0" y="6492875"/>
            <a:ext cx="12192000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38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885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760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516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641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202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490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368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520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897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+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E45275E-83DD-502B-A1B6-F8E351E6D6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885" y="365069"/>
            <a:ext cx="10841116" cy="998440"/>
          </a:xfrm>
          <a:prstGeom prst="rect">
            <a:avLst/>
          </a:prstGeom>
        </p:spPr>
        <p:txBody>
          <a:bodyPr anchor="b"/>
          <a:lstStyle>
            <a:lvl1pPr algn="l">
              <a:defRPr sz="2800" b="1" i="0">
                <a:solidFill>
                  <a:schemeClr val="bg2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BE9221D-B410-ECB7-2D3F-C65A453F668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19138" y="1734740"/>
            <a:ext cx="10710863" cy="3808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800">
                <a:solidFill>
                  <a:schemeClr val="tx2"/>
                </a:solidFill>
              </a:defRPr>
            </a:lvl3pPr>
            <a:lvl4pPr marL="1371600" indent="0">
              <a:buNone/>
              <a:defRPr sz="1800">
                <a:solidFill>
                  <a:schemeClr val="tx2"/>
                </a:solidFill>
              </a:defRPr>
            </a:lvl4pPr>
            <a:lvl5pPr marL="1828800" indent="0">
              <a:buNone/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Replace this with your image or chart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FDEEB5EE-C364-610D-B110-75867A2652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5658983"/>
            <a:ext cx="10710863" cy="26670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 b="0" i="0" baseline="0">
                <a:solidFill>
                  <a:schemeClr val="bg1">
                    <a:lumMod val="65000"/>
                    <a:lumOff val="35000"/>
                  </a:schemeClr>
                </a:solidFill>
                <a:latin typeface="Open Sans"/>
                <a:cs typeface="Open Sans"/>
              </a:defRPr>
            </a:lvl1pPr>
            <a:lvl2pPr marL="457200" indent="0">
              <a:buFont typeface="Arial" panose="020B0604020202020204" pitchFamily="34" charset="0"/>
              <a:buNone/>
              <a:defRPr sz="1800" b="0" i="0" baseline="0">
                <a:solidFill>
                  <a:schemeClr val="tx1"/>
                </a:solidFill>
                <a:latin typeface="Open Sans"/>
                <a:cs typeface="Open Sans"/>
              </a:defRPr>
            </a:lvl2pPr>
            <a:lvl3pPr marL="914400" indent="0">
              <a:buSzPct val="100000"/>
              <a:buFont typeface="Encode Sans Normal Black"/>
              <a:buNone/>
              <a:defRPr sz="1800" b="0" i="0" baseline="0">
                <a:solidFill>
                  <a:schemeClr val="tx1"/>
                </a:solidFill>
                <a:latin typeface="Open Sans"/>
                <a:cs typeface="Open Sans"/>
              </a:defRPr>
            </a:lvl3pPr>
            <a:lvl4pPr marL="1371600" indent="0">
              <a:buFont typeface="Arial" panose="020B0604020202020204" pitchFamily="34" charset="0"/>
              <a:buNone/>
              <a:defRPr sz="1800" b="0" i="0" baseline="0">
                <a:solidFill>
                  <a:schemeClr val="tx1"/>
                </a:solidFill>
                <a:latin typeface="Open Sans"/>
                <a:cs typeface="Open Sans"/>
              </a:defRPr>
            </a:lvl4pPr>
            <a:lvl5pPr marL="1828800" indent="0">
              <a:buFont typeface="Encode Sans Normal Black"/>
              <a:buNone/>
              <a:defRPr sz="1800" b="0" i="0" baseline="0">
                <a:solidFill>
                  <a:schemeClr val="tx1"/>
                </a:solidFill>
                <a:latin typeface="Open Sans"/>
                <a:cs typeface="Open Sans"/>
              </a:defRPr>
            </a:lvl5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52A790-CF8B-B900-5138-7F7D00885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6038850"/>
            <a:ext cx="12192001" cy="8191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1CAAEE94-0823-53BA-BA18-54231E943F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33556" y="6242482"/>
            <a:ext cx="858445" cy="43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679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4B2E83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400" b="0" i="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0" i="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b="0" i="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b="0" i="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urldefense.com/v3/__https:/www.cfsph.iastate.edu/zoonoses/__;!!K-Hz7m0Vt54!iQURMXc0yZaN4ghK9aBBTyedtxNAuyqmMD5rWvULKvyYFY-rNZXFxtHiejTBzC9VAWiyXLO-oeIVFVLgSyMZWDBmRcVD$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13AF9-0D3D-2BE9-A3FC-7E504DA9E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60470ADD-F5E1-853F-0204-5FD32B4677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3585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9E102F-3E86-9B0C-99AF-525EC380B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67" y="415048"/>
            <a:ext cx="10515600" cy="810155"/>
          </a:xfrm>
        </p:spPr>
        <p:txBody>
          <a:bodyPr/>
          <a:lstStyle/>
          <a:p>
            <a:r>
              <a:rPr lang="en-US" dirty="0" err="1">
                <a:latin typeface="Calibri"/>
                <a:ea typeface="Calibri"/>
                <a:cs typeface="Calibri"/>
              </a:rPr>
              <a:t>Enfermedades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zoonóticas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17ECC9-320A-4F2B-61D6-BB1AF1F4A4EA}"/>
              </a:ext>
            </a:extLst>
          </p:cNvPr>
          <p:cNvSpPr txBox="1"/>
          <p:nvPr/>
        </p:nvSpPr>
        <p:spPr>
          <a:xfrm>
            <a:off x="3719339" y="1593855"/>
            <a:ext cx="3577672" cy="20006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b="1" dirty="0">
                <a:solidFill>
                  <a:srgbClr val="000000"/>
                </a:solidFill>
                <a:ea typeface="Calibri"/>
                <a:cs typeface="Calibri"/>
              </a:rPr>
              <a:t>Las enfermedades zoonóticas (zoonosis) son enfermedades que pueden transmitirse entre animales y personas.</a:t>
            </a:r>
            <a:endParaRPr lang="en-US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0D5DF4B-8E3B-F26E-8E4E-6BD1D7EAD8A1}"/>
              </a:ext>
            </a:extLst>
          </p:cNvPr>
          <p:cNvSpPr txBox="1"/>
          <p:nvPr/>
        </p:nvSpPr>
        <p:spPr>
          <a:xfrm>
            <a:off x="8568605" y="1313273"/>
            <a:ext cx="3529292" cy="71680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b="1" dirty="0">
                <a:solidFill>
                  <a:srgbClr val="000000"/>
                </a:solidFill>
                <a:ea typeface="Calibri"/>
                <a:cs typeface="Calibri"/>
              </a:rPr>
              <a:t>Hay más de 200 enfermedades zoonóticas en todo el mundo.</a:t>
            </a:r>
            <a:endParaRPr lang="en-US" sz="2000" b="1" dirty="0">
              <a:ea typeface="Calibri"/>
              <a:cs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9B64EF7-E17F-D303-0148-65FD3C6E097C}"/>
              </a:ext>
            </a:extLst>
          </p:cNvPr>
          <p:cNvSpPr txBox="1"/>
          <p:nvPr/>
        </p:nvSpPr>
        <p:spPr>
          <a:xfrm>
            <a:off x="8568603" y="2167077"/>
            <a:ext cx="3529292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b="1" dirty="0">
                <a:ea typeface="Calibri"/>
                <a:cs typeface="Calibri"/>
              </a:rPr>
              <a:t>El 60% de las enfermedades infecciosas conocidas en las personas son zoonóticas.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030AA95-F1E0-8D70-C756-B15228D57F08}"/>
              </a:ext>
            </a:extLst>
          </p:cNvPr>
          <p:cNvSpPr txBox="1"/>
          <p:nvPr/>
        </p:nvSpPr>
        <p:spPr>
          <a:xfrm>
            <a:off x="8568603" y="4780273"/>
            <a:ext cx="3529292" cy="1323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b="1" dirty="0">
                <a:solidFill>
                  <a:srgbClr val="000000"/>
                </a:solidFill>
                <a:ea typeface="Calibri"/>
                <a:cs typeface="Calibri"/>
              </a:rPr>
              <a:t>La mayoría de enfermedades zoonóticas pueden evitarse con medidas preventivas adecuadas.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FE942B8-9912-6133-AC56-1349BFDEE53D}"/>
              </a:ext>
            </a:extLst>
          </p:cNvPr>
          <p:cNvSpPr txBox="1"/>
          <p:nvPr/>
        </p:nvSpPr>
        <p:spPr>
          <a:xfrm>
            <a:off x="8568603" y="3282914"/>
            <a:ext cx="3529292" cy="1323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b="1" dirty="0">
                <a:solidFill>
                  <a:srgbClr val="000000"/>
                </a:solidFill>
                <a:ea typeface="Calibri"/>
                <a:cs typeface="Calibri"/>
              </a:rPr>
              <a:t>Las enfermedades zoonóticas son un riesgo y preocupación importante para la salud de las personas y los animales.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2D8028A-8BA9-3A0A-AC08-98AFFF7BE66A}"/>
              </a:ext>
            </a:extLst>
          </p:cNvPr>
          <p:cNvSpPr/>
          <p:nvPr/>
        </p:nvSpPr>
        <p:spPr>
          <a:xfrm flipH="1">
            <a:off x="7624890" y="1607971"/>
            <a:ext cx="47825" cy="43195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6F05AAD2-B9EA-3D8D-37A5-D1C90C11101B}"/>
              </a:ext>
            </a:extLst>
          </p:cNvPr>
          <p:cNvSpPr/>
          <p:nvPr/>
        </p:nvSpPr>
        <p:spPr>
          <a:xfrm>
            <a:off x="7652809" y="1590916"/>
            <a:ext cx="695633" cy="1528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4623EC5F-B5CF-D59F-98D3-DC8D51012A73}"/>
              </a:ext>
            </a:extLst>
          </p:cNvPr>
          <p:cNvSpPr/>
          <p:nvPr/>
        </p:nvSpPr>
        <p:spPr>
          <a:xfrm>
            <a:off x="7651108" y="2597554"/>
            <a:ext cx="695633" cy="13303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E2E74E6D-31C8-62DF-1DC5-3A18DBF80EC9}"/>
              </a:ext>
            </a:extLst>
          </p:cNvPr>
          <p:cNvSpPr/>
          <p:nvPr/>
        </p:nvSpPr>
        <p:spPr>
          <a:xfrm>
            <a:off x="7675298" y="3815413"/>
            <a:ext cx="695633" cy="13303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BEC173EB-5DF0-7DF3-4686-38AD591C0ABE}"/>
              </a:ext>
            </a:extLst>
          </p:cNvPr>
          <p:cNvSpPr/>
          <p:nvPr/>
        </p:nvSpPr>
        <p:spPr>
          <a:xfrm>
            <a:off x="7624890" y="5807452"/>
            <a:ext cx="695633" cy="13303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20AFAD6-9E93-A9CE-B980-7ACB607BCDC8}"/>
              </a:ext>
            </a:extLst>
          </p:cNvPr>
          <p:cNvSpPr/>
          <p:nvPr/>
        </p:nvSpPr>
        <p:spPr>
          <a:xfrm>
            <a:off x="7292196" y="2169448"/>
            <a:ext cx="332693" cy="9312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BE87889-5949-606A-CEF4-19794AA60649}"/>
              </a:ext>
            </a:extLst>
          </p:cNvPr>
          <p:cNvSpPr txBox="1"/>
          <p:nvPr/>
        </p:nvSpPr>
        <p:spPr>
          <a:xfrm>
            <a:off x="9091083" y="6159500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Calibri"/>
                <a:cs typeface="Calibri"/>
              </a:rPr>
              <a:t>Source: </a:t>
            </a:r>
            <a:r>
              <a:rPr lang="en-US" sz="1100" u="sng">
                <a:highlight>
                  <a:srgbClr val="FFFFFF"/>
                </a:highlight>
                <a:latin typeface="Times New Roman"/>
                <a:cs typeface="Times New Roman"/>
                <a:hlinkClick r:id="rId4"/>
              </a:rPr>
              <a:t>CFSPH – Zoonotic Diseases</a:t>
            </a:r>
            <a:r>
              <a:rPr lang="en-US" sz="1100">
                <a:highlight>
                  <a:srgbClr val="FFFFFF"/>
                </a:highlight>
                <a:latin typeface="Times New Roman"/>
                <a:cs typeface="Times New Roman"/>
              </a:rPr>
              <a:t> </a:t>
            </a:r>
            <a:endParaRPr lang="en-US"/>
          </a:p>
        </p:txBody>
      </p:sp>
      <p:pic>
        <p:nvPicPr>
          <p:cNvPr id="6" name="Picture 5" descr="Enfermedades zoonoticas.png">
            <a:extLst>
              <a:ext uri="{FF2B5EF4-FFF2-40B4-BE49-F238E27FC236}">
                <a16:creationId xmlns:a16="http://schemas.microsoft.com/office/drawing/2014/main" id="{8797B237-26DD-CA5E-FBD8-233B8141E91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4375" b="-343"/>
          <a:stretch>
            <a:fillRect/>
          </a:stretch>
        </p:blipFill>
        <p:spPr>
          <a:xfrm>
            <a:off x="218831" y="1586496"/>
            <a:ext cx="3340705" cy="4162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952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4D267-F346-1FC7-A4F2-4362E7DFE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026F8E9A-6A77-86D6-13A2-57CB49F20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2236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23F57B-608E-61DD-538F-0354519D1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28720"/>
            <a:ext cx="10515600" cy="821418"/>
          </a:xfrm>
        </p:spPr>
        <p:txBody>
          <a:bodyPr>
            <a:normAutofit/>
          </a:bodyPr>
          <a:lstStyle/>
          <a:p>
            <a:r>
              <a:rPr lang="es-ES" altLang="zh-CN" dirty="0">
                <a:latin typeface="Calibri"/>
                <a:ea typeface="Calibri"/>
                <a:cs typeface="Calibri"/>
              </a:rPr>
              <a:t>Tipos, origen y ejemplos de infecciones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3ADA6C6-C19F-5B9B-F5A8-C988D1E39DF4}"/>
              </a:ext>
            </a:extLst>
          </p:cNvPr>
          <p:cNvSpPr txBox="1">
            <a:spLocks/>
          </p:cNvSpPr>
          <p:nvPr/>
        </p:nvSpPr>
        <p:spPr>
          <a:xfrm>
            <a:off x="222456" y="1487610"/>
            <a:ext cx="4030671" cy="248549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600" b="0" i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s-ES" dirty="0">
                <a:latin typeface="Calibri"/>
                <a:ea typeface="Calibri"/>
                <a:cs typeface="Calibri"/>
              </a:rPr>
              <a:t>Patógenos causantes de diarrea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es-ES" dirty="0">
                <a:latin typeface="Calibri"/>
                <a:ea typeface="Calibri"/>
                <a:cs typeface="Calibri"/>
              </a:rPr>
              <a:t>Infecciones respiratorias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es-ES" dirty="0">
                <a:latin typeface="Calibri"/>
                <a:ea typeface="Calibri"/>
                <a:cs typeface="Calibri"/>
              </a:rPr>
              <a:t>Infecciones de la piel y tejidos blandos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es-ES" dirty="0">
                <a:latin typeface="Calibri"/>
                <a:ea typeface="Calibri"/>
                <a:cs typeface="Calibri"/>
              </a:rPr>
              <a:t>Infecciones relacionadas con objetos punzocortantes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  <p:pic>
        <p:nvPicPr>
          <p:cNvPr id="5" name="Picture 4" descr="221014-injured-and-invisible-cafo-workers-safety-injury-osha-justice-7-migrant-justice-IMG_7042.jpg">
            <a:extLst>
              <a:ext uri="{FF2B5EF4-FFF2-40B4-BE49-F238E27FC236}">
                <a16:creationId xmlns:a16="http://schemas.microsoft.com/office/drawing/2014/main" id="{C82F9FCE-83A8-6AF2-5505-A596C02CC7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001" y="1191846"/>
            <a:ext cx="7356230" cy="486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753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51C39-D4CF-4384-756F-FA9FB50B6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2122E400-03DD-ED80-5CC5-92384A6E4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2236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B2BEF0-9D08-036D-9743-C81DDAC22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28720"/>
            <a:ext cx="10515600" cy="821418"/>
          </a:xfrm>
        </p:spPr>
        <p:txBody>
          <a:bodyPr>
            <a:normAutofit/>
          </a:bodyPr>
          <a:lstStyle/>
          <a:p>
            <a:r>
              <a:rPr lang="en-US" altLang="zh-CN" dirty="0" err="1"/>
              <a:t>Diarrea</a:t>
            </a:r>
            <a:r>
              <a:rPr lang="en-US" altLang="zh-CN" dirty="0"/>
              <a:t>: </a:t>
            </a:r>
            <a:r>
              <a:rPr lang="en-US" altLang="zh-CN" dirty="0" err="1"/>
              <a:t>patógenos</a:t>
            </a:r>
            <a:r>
              <a:rPr lang="en-US" altLang="zh-CN" dirty="0"/>
              <a:t> </a:t>
            </a:r>
            <a:r>
              <a:rPr lang="en-US" altLang="zh-CN" dirty="0" err="1"/>
              <a:t>causantes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1DABB7-E3EC-3747-60CA-11E844D5C286}"/>
              </a:ext>
            </a:extLst>
          </p:cNvPr>
          <p:cNvSpPr txBox="1"/>
          <p:nvPr/>
        </p:nvSpPr>
        <p:spPr>
          <a:xfrm>
            <a:off x="3660322" y="1006928"/>
            <a:ext cx="4599214" cy="25581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8FCB4A-3AF7-F15F-29BC-A95299834AC9}"/>
              </a:ext>
            </a:extLst>
          </p:cNvPr>
          <p:cNvSpPr txBox="1"/>
          <p:nvPr/>
        </p:nvSpPr>
        <p:spPr>
          <a:xfrm>
            <a:off x="3837215" y="1741714"/>
            <a:ext cx="6096000" cy="14103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lnSpc>
                <a:spcPts val="2550"/>
              </a:lnSpc>
              <a:buFont typeface="Symbol,Sans-Serif"/>
              <a:buChar char=""/>
            </a:pPr>
            <a:r>
              <a:rPr lang="pt-BR" sz="2000" b="1" dirty="0">
                <a:solidFill>
                  <a:srgbClr val="000000"/>
                </a:solidFill>
                <a:ea typeface="宋体"/>
                <a:cs typeface="Arial"/>
              </a:rPr>
              <a:t>Salmonella</a:t>
            </a:r>
            <a:endParaRPr lang="en-US" dirty="0">
              <a:solidFill>
                <a:srgbClr val="000000"/>
              </a:solidFill>
              <a:ea typeface="宋体"/>
              <a:cs typeface="Calibri"/>
            </a:endParaRPr>
          </a:p>
          <a:p>
            <a:pPr marL="342900" indent="-342900">
              <a:lnSpc>
                <a:spcPts val="2550"/>
              </a:lnSpc>
              <a:buFont typeface="Symbol,Sans-Serif"/>
              <a:buChar char=""/>
            </a:pPr>
            <a:r>
              <a:rPr lang="pt-BR" sz="2000" b="1" dirty="0" err="1">
                <a:solidFill>
                  <a:srgbClr val="000000"/>
                </a:solidFill>
                <a:ea typeface="宋体"/>
                <a:cs typeface="Arial"/>
              </a:rPr>
              <a:t>Cryptosporidium</a:t>
            </a:r>
            <a:endParaRPr lang="en-US" dirty="0" err="1">
              <a:solidFill>
                <a:srgbClr val="000000"/>
              </a:solidFill>
              <a:ea typeface="宋体"/>
              <a:cs typeface="Calibri"/>
            </a:endParaRPr>
          </a:p>
          <a:p>
            <a:pPr marL="342900" indent="-342900">
              <a:lnSpc>
                <a:spcPts val="2550"/>
              </a:lnSpc>
              <a:buFont typeface="Symbol,Sans-Serif"/>
              <a:buChar char=""/>
            </a:pPr>
            <a:r>
              <a:rPr lang="pt-BR" sz="2000" b="1" err="1">
                <a:solidFill>
                  <a:srgbClr val="000000"/>
                </a:solidFill>
                <a:ea typeface="宋体"/>
                <a:cs typeface="Arial"/>
              </a:rPr>
              <a:t>Campylobacter</a:t>
            </a:r>
            <a:endParaRPr lang="en-US" err="1">
              <a:solidFill>
                <a:srgbClr val="000000"/>
              </a:solidFill>
              <a:ea typeface="宋体"/>
              <a:cs typeface="Calibri"/>
            </a:endParaRPr>
          </a:p>
          <a:p>
            <a:pPr marL="342900" lvl="0" indent="-342900">
              <a:lnSpc>
                <a:spcPts val="2550"/>
              </a:lnSpc>
              <a:buFont typeface="Symbol,Sans-Serif"/>
              <a:buChar char=""/>
            </a:pPr>
            <a:r>
              <a:rPr lang="pt-BR" sz="2000" b="1" dirty="0">
                <a:solidFill>
                  <a:srgbClr val="000000"/>
                </a:solidFill>
                <a:ea typeface="Arial"/>
                <a:cs typeface="Arial"/>
              </a:rPr>
              <a:t>E. coli</a:t>
            </a:r>
            <a:endParaRPr lang="en-US" dirty="0"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911295-E037-CDFD-D283-A7E9F015EC50}"/>
              </a:ext>
            </a:extLst>
          </p:cNvPr>
          <p:cNvSpPr txBox="1"/>
          <p:nvPr/>
        </p:nvSpPr>
        <p:spPr>
          <a:xfrm>
            <a:off x="4354286" y="1102179"/>
            <a:ext cx="60960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u="sng" dirty="0" err="1"/>
              <a:t>Ejemplos</a:t>
            </a:r>
            <a:r>
              <a:rPr lang="en-US" sz="2400" b="1" u="sng" dirty="0"/>
              <a:t> de </a:t>
            </a:r>
            <a:r>
              <a:rPr lang="en-US" sz="2400" b="1" u="sng" dirty="0" err="1"/>
              <a:t>patógenos</a:t>
            </a:r>
            <a:endParaRPr lang="en-US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14E1867-D291-3DE7-7D4A-FE24CD15A56E}"/>
              </a:ext>
            </a:extLst>
          </p:cNvPr>
          <p:cNvSpPr txBox="1"/>
          <p:nvPr/>
        </p:nvSpPr>
        <p:spPr>
          <a:xfrm>
            <a:off x="217713" y="3864428"/>
            <a:ext cx="4927298" cy="19625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2000" b="1" u="sng" dirty="0">
                <a:solidFill>
                  <a:srgbClr val="000000"/>
                </a:solidFill>
                <a:ea typeface="Arial"/>
                <a:cs typeface="Arial"/>
              </a:rPr>
              <a:t>Fuentes </a:t>
            </a:r>
            <a:r>
              <a:rPr lang="en-US" sz="2000" b="1" u="sng" dirty="0" err="1">
                <a:solidFill>
                  <a:srgbClr val="000000"/>
                </a:solidFill>
                <a:ea typeface="Arial"/>
                <a:cs typeface="Arial"/>
              </a:rPr>
              <a:t>comunes</a:t>
            </a:r>
            <a:r>
              <a:rPr lang="en-US" sz="2000" b="1" u="sng" dirty="0">
                <a:solidFill>
                  <a:srgbClr val="000000"/>
                </a:solidFill>
                <a:ea typeface="Arial"/>
                <a:cs typeface="Arial"/>
              </a:rPr>
              <a:t> de </a:t>
            </a:r>
            <a:r>
              <a:rPr lang="en-US" sz="2000" b="1" u="sng" dirty="0" err="1">
                <a:solidFill>
                  <a:srgbClr val="000000"/>
                </a:solidFill>
                <a:ea typeface="Arial"/>
                <a:cs typeface="Arial"/>
              </a:rPr>
              <a:t>patógenos</a:t>
            </a:r>
            <a:r>
              <a:rPr lang="en-US" sz="2000" b="1" dirty="0">
                <a:solidFill>
                  <a:srgbClr val="FFFFFF"/>
                </a:solidFill>
                <a:latin typeface="Calibri"/>
                <a:ea typeface="Arial"/>
                <a:cs typeface="Arial"/>
              </a:rPr>
              <a:t>​</a:t>
            </a:r>
          </a:p>
          <a:p>
            <a:pPr algn="ctr">
              <a:lnSpc>
                <a:spcPts val="1800"/>
              </a:lnSpc>
            </a:pPr>
            <a:endParaRPr lang="en-US" sz="2400" dirty="0">
              <a:cs typeface="Calibri"/>
            </a:endParaRPr>
          </a:p>
          <a:p>
            <a:pPr marL="342900" indent="-342900">
              <a:lnSpc>
                <a:spcPts val="1800"/>
              </a:lnSpc>
              <a:buFont typeface="Symbol,Sans-Serif"/>
              <a:buChar char=""/>
            </a:pPr>
            <a:r>
              <a:rPr lang="es-ES" sz="2000" b="1" dirty="0">
                <a:solidFill>
                  <a:srgbClr val="000000"/>
                </a:solidFill>
                <a:ea typeface="Arial"/>
                <a:cs typeface="Arial"/>
              </a:rPr>
              <a:t>Estiércol, especialmente si la vaca o el ternero tienen diarrea</a:t>
            </a:r>
            <a:endParaRPr lang="en-US" sz="2400" b="1" dirty="0">
              <a:solidFill>
                <a:srgbClr val="FFFFFF"/>
              </a:solidFill>
              <a:ea typeface="宋体"/>
              <a:cs typeface="Arial"/>
            </a:endParaRPr>
          </a:p>
          <a:p>
            <a:pPr marL="342900" indent="-342900">
              <a:lnSpc>
                <a:spcPts val="1800"/>
              </a:lnSpc>
              <a:buFont typeface="Symbol,Sans-Serif"/>
              <a:buChar char=""/>
            </a:pPr>
            <a:r>
              <a:rPr lang="es-ES" sz="2000" b="1" dirty="0">
                <a:solidFill>
                  <a:srgbClr val="000000"/>
                </a:solidFill>
                <a:ea typeface="Arial"/>
                <a:cs typeface="Arial"/>
              </a:rPr>
              <a:t>Superficies contaminadas con estiércol – (superficies/objetos con microbios)</a:t>
            </a:r>
            <a:endParaRPr lang="en-US" sz="2400" b="1" dirty="0">
              <a:solidFill>
                <a:srgbClr val="FFFFFF"/>
              </a:solidFill>
              <a:ea typeface="宋体"/>
              <a:cs typeface="Arial"/>
            </a:endParaRPr>
          </a:p>
          <a:p>
            <a:pPr marL="342900" indent="-342900">
              <a:lnSpc>
                <a:spcPts val="1800"/>
              </a:lnSpc>
              <a:buFont typeface="Symbol,Sans-Serif"/>
              <a:buChar char=""/>
            </a:pPr>
            <a:r>
              <a:rPr lang="es-ES" sz="2000" b="1" dirty="0">
                <a:solidFill>
                  <a:srgbClr val="000000"/>
                </a:solidFill>
                <a:ea typeface="Arial"/>
                <a:cs typeface="Arial"/>
              </a:rPr>
              <a:t>Leche cruda</a:t>
            </a:r>
            <a:endParaRPr lang="en-US" sz="2400" b="1" dirty="0">
              <a:solidFill>
                <a:srgbClr val="FFFFFF"/>
              </a:solidFill>
              <a:cs typeface="Arial"/>
            </a:endParaRPr>
          </a:p>
          <a:p>
            <a:pPr marL="342900" indent="-342900">
              <a:lnSpc>
                <a:spcPts val="1800"/>
              </a:lnSpc>
              <a:buFont typeface="Symbol,Sans-Serif"/>
              <a:buChar char=""/>
            </a:pPr>
            <a:endParaRPr lang="en-US" sz="2400" b="1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CEC9B77-2EC5-F4EC-9673-6D075DBEC2C5}"/>
              </a:ext>
            </a:extLst>
          </p:cNvPr>
          <p:cNvSpPr txBox="1"/>
          <p:nvPr/>
        </p:nvSpPr>
        <p:spPr>
          <a:xfrm>
            <a:off x="6585858" y="3864428"/>
            <a:ext cx="5143499" cy="18579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2000" b="1" u="sng" dirty="0">
                <a:ea typeface="Calibri"/>
                <a:cs typeface="Calibri"/>
              </a:rPr>
              <a:t>Cómo un trabajador se puede exponer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ea typeface="Calibri"/>
                <a:cs typeface="Calibri"/>
              </a:rPr>
              <a:t>Ingestión de material contaminado</a:t>
            </a:r>
            <a:endParaRPr lang="en-US" sz="2000" b="1" dirty="0">
              <a:solidFill>
                <a:srgbClr val="FFFFFF"/>
              </a:solidFill>
              <a:ea typeface="Calibri"/>
              <a:cs typeface="Calibri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ea typeface="Calibri"/>
                <a:cs typeface="Calibri"/>
              </a:rPr>
              <a:t>Tocando la superficie contaminada y luego tocarse los ojos, la nariz, boca o por salpicado de estiércol a la boca</a:t>
            </a:r>
            <a:endParaRPr lang="en-US" sz="2000" b="1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4" name="Arrow: Left-Right-Up 3">
            <a:extLst>
              <a:ext uri="{FF2B5EF4-FFF2-40B4-BE49-F238E27FC236}">
                <a16:creationId xmlns:a16="http://schemas.microsoft.com/office/drawing/2014/main" id="{71348A45-3AFE-19D9-DBF1-019504A8F98D}"/>
              </a:ext>
            </a:extLst>
          </p:cNvPr>
          <p:cNvSpPr/>
          <p:nvPr/>
        </p:nvSpPr>
        <p:spPr>
          <a:xfrm>
            <a:off x="5418666" y="3661833"/>
            <a:ext cx="1005416" cy="1397000"/>
          </a:xfrm>
          <a:prstGeom prst="leftRightUp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545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6ACFE-7DCC-6D97-7AE7-5B63ABE94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BE7831FC-4BCC-F606-5086-A14730374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2236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743B0C-4245-6EA3-CA31-569813DA9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28720"/>
            <a:ext cx="10515600" cy="821418"/>
          </a:xfrm>
        </p:spPr>
        <p:txBody>
          <a:bodyPr>
            <a:normAutofit/>
          </a:bodyPr>
          <a:lstStyle/>
          <a:p>
            <a:r>
              <a:rPr lang="en-US" altLang="zh-CN" dirty="0" err="1"/>
              <a:t>Diarrea</a:t>
            </a:r>
            <a:r>
              <a:rPr lang="en-US" altLang="zh-CN" dirty="0"/>
              <a:t>: </a:t>
            </a:r>
            <a:r>
              <a:rPr lang="en-US" altLang="zh-CN" dirty="0" err="1"/>
              <a:t>patógenos</a:t>
            </a:r>
            <a:r>
              <a:rPr lang="en-US" altLang="zh-CN" dirty="0"/>
              <a:t> </a:t>
            </a:r>
            <a:r>
              <a:rPr lang="en-US" altLang="zh-CN" dirty="0" err="1"/>
              <a:t>causantes</a:t>
            </a:r>
            <a:endParaRPr 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6D39E38-22E5-72D2-6153-8ED2D7F27299}"/>
              </a:ext>
            </a:extLst>
          </p:cNvPr>
          <p:cNvSpPr txBox="1"/>
          <p:nvPr/>
        </p:nvSpPr>
        <p:spPr>
          <a:xfrm>
            <a:off x="486692" y="605798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>
                <a:solidFill>
                  <a:srgbClr val="80808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Reference: TTT Self-Guide Manual (Page 14)</a:t>
            </a:r>
            <a:endParaRPr lang="zh-CN" altLang="en-US" sz="1400">
              <a:solidFill>
                <a:srgbClr val="80808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E235CE-FAF0-5E54-3D09-FD2CCA1FB5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496" y="855889"/>
            <a:ext cx="5581650" cy="5581650"/>
          </a:xfrm>
          <a:prstGeom prst="rect">
            <a:avLst/>
          </a:prstGeom>
        </p:spPr>
      </p:pic>
      <p:pic>
        <p:nvPicPr>
          <p:cNvPr id="5" name="Picture 4" descr="A close-up of a bacteria&#10;&#10;AI-generated content may be incorrect.">
            <a:extLst>
              <a:ext uri="{FF2B5EF4-FFF2-40B4-BE49-F238E27FC236}">
                <a16:creationId xmlns:a16="http://schemas.microsoft.com/office/drawing/2014/main" id="{7035E0A1-C13B-8486-3756-0476A83FEC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1158" y="950913"/>
            <a:ext cx="4905375" cy="36861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4C255D-F2AE-C7BF-0890-C3B992B907B2}"/>
              </a:ext>
            </a:extLst>
          </p:cNvPr>
          <p:cNvSpPr txBox="1"/>
          <p:nvPr/>
        </p:nvSpPr>
        <p:spPr>
          <a:xfrm>
            <a:off x="6065878" y="6067506"/>
            <a:ext cx="2743199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i="1">
                <a:cs typeface="Calibri"/>
              </a:rPr>
              <a:t>Salmonella</a:t>
            </a:r>
            <a:endParaRPr lang="en-US"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34F198-9509-B784-3506-F8704B714E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9658" y="4829542"/>
            <a:ext cx="1476375" cy="14192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0142C86-CAC3-F4F8-A0EB-4D45120FA7E2}"/>
              </a:ext>
            </a:extLst>
          </p:cNvPr>
          <p:cNvSpPr txBox="1"/>
          <p:nvPr/>
        </p:nvSpPr>
        <p:spPr>
          <a:xfrm>
            <a:off x="7042800" y="4641198"/>
            <a:ext cx="2743199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>
                <a:cs typeface="Calibri"/>
              </a:rPr>
              <a:t>E. coli</a:t>
            </a: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1324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0B367-514E-CFC7-B817-0CB8D2A21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CC7AFE86-DE62-A8CE-4066-896EF14C5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2236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011DA5-F2B3-D442-71DC-1DC8F2D63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28720"/>
            <a:ext cx="10515600" cy="821418"/>
          </a:xfrm>
        </p:spPr>
        <p:txBody>
          <a:bodyPr>
            <a:normAutofit/>
          </a:bodyPr>
          <a:lstStyle/>
          <a:p>
            <a:r>
              <a:rPr lang="en-US" altLang="zh-CN" dirty="0" err="1"/>
              <a:t>Infecciones</a:t>
            </a:r>
            <a:r>
              <a:rPr lang="en-US" altLang="zh-CN" dirty="0"/>
              <a:t> </a:t>
            </a:r>
            <a:r>
              <a:rPr lang="en-US" altLang="zh-CN" dirty="0" err="1"/>
              <a:t>respiratorias</a:t>
            </a:r>
            <a:endParaRPr 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0DC306C-2BDD-03A0-273C-E3D4C816338D}"/>
              </a:ext>
            </a:extLst>
          </p:cNvPr>
          <p:cNvSpPr txBox="1"/>
          <p:nvPr/>
        </p:nvSpPr>
        <p:spPr>
          <a:xfrm>
            <a:off x="486692" y="605798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>
                <a:solidFill>
                  <a:srgbClr val="80808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Reference: TTT Self-Guide Manual (Page 14)</a:t>
            </a:r>
            <a:endParaRPr lang="zh-CN" altLang="en-US" sz="1400">
              <a:solidFill>
                <a:srgbClr val="80808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97AB48-802C-F987-0A5C-070EFAF6462A}"/>
              </a:ext>
            </a:extLst>
          </p:cNvPr>
          <p:cNvSpPr txBox="1"/>
          <p:nvPr/>
        </p:nvSpPr>
        <p:spPr>
          <a:xfrm>
            <a:off x="4148784" y="977621"/>
            <a:ext cx="4599214" cy="17686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u="sng" dirty="0" err="1">
                <a:ea typeface="Calibri"/>
                <a:cs typeface="Calibri"/>
              </a:rPr>
              <a:t>Infecciones</a:t>
            </a:r>
            <a:endParaRPr lang="en-US" sz="2400" b="1" dirty="0">
              <a:solidFill>
                <a:srgbClr val="FFFFFF"/>
              </a:solidFill>
              <a:ea typeface="Calibri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,Sans-Serif"/>
              <a:buChar char=""/>
            </a:pPr>
            <a:r>
              <a:rPr lang="en-US" sz="2000" b="1" err="1">
                <a:ea typeface="Calibri"/>
                <a:cs typeface="Calibri"/>
              </a:rPr>
              <a:t>Fiebre</a:t>
            </a:r>
            <a:r>
              <a:rPr lang="en-US" sz="2000" b="1">
                <a:ea typeface="Calibri"/>
                <a:cs typeface="Calibri"/>
              </a:rPr>
              <a:t> Q</a:t>
            </a:r>
            <a:endParaRPr lang="en-US" sz="2000" dirty="0">
              <a:ea typeface="宋体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,Sans-Serif"/>
              <a:buChar char=""/>
            </a:pPr>
            <a:r>
              <a:rPr lang="en-US" sz="2000" b="1" dirty="0">
                <a:ea typeface="Calibri"/>
                <a:cs typeface="Calibri"/>
              </a:rPr>
              <a:t>Gripe (</a:t>
            </a:r>
            <a:r>
              <a:rPr lang="en-US" sz="2000" b="1" err="1">
                <a:ea typeface="Calibri"/>
                <a:cs typeface="Calibri"/>
              </a:rPr>
              <a:t>como</a:t>
            </a:r>
            <a:r>
              <a:rPr lang="en-US" sz="2000" b="1">
                <a:ea typeface="Calibri"/>
                <a:cs typeface="Calibri"/>
              </a:rPr>
              <a:t> H5N1)</a:t>
            </a:r>
            <a:endParaRPr lang="en-US" sz="2000">
              <a:ea typeface="宋体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,Sans-Serif"/>
              <a:buChar char=""/>
            </a:pPr>
            <a:r>
              <a:rPr lang="en-US" sz="2000" b="1" dirty="0" err="1">
                <a:ea typeface="Calibri"/>
                <a:cs typeface="Calibri"/>
              </a:rPr>
              <a:t>Otros</a:t>
            </a:r>
            <a:r>
              <a:rPr lang="en-US" sz="2000" b="1" dirty="0">
                <a:ea typeface="Calibri"/>
                <a:cs typeface="Calibri"/>
              </a:rPr>
              <a:t> virus (</a:t>
            </a:r>
            <a:r>
              <a:rPr lang="en-US" sz="2000" b="1" dirty="0" err="1">
                <a:ea typeface="Calibri"/>
                <a:cs typeface="Calibri"/>
              </a:rPr>
              <a:t>como</a:t>
            </a:r>
            <a:r>
              <a:rPr lang="en-US" sz="2000" b="1" dirty="0">
                <a:ea typeface="Calibri"/>
                <a:cs typeface="Calibri"/>
              </a:rPr>
              <a:t> </a:t>
            </a:r>
            <a:r>
              <a:rPr lang="en-US" sz="2000" b="1" dirty="0" err="1">
                <a:ea typeface="Calibri"/>
                <a:cs typeface="Calibri"/>
              </a:rPr>
              <a:t>el</a:t>
            </a:r>
            <a:r>
              <a:rPr lang="en-US" sz="2000" b="1" dirty="0">
                <a:ea typeface="Calibri"/>
                <a:cs typeface="Calibri"/>
              </a:rPr>
              <a:t> COVID)</a:t>
            </a:r>
            <a:endParaRPr lang="en-US" sz="2000"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584478-68C4-4BC8-3702-0DC7F735B151}"/>
              </a:ext>
            </a:extLst>
          </p:cNvPr>
          <p:cNvSpPr txBox="1"/>
          <p:nvPr/>
        </p:nvSpPr>
        <p:spPr>
          <a:xfrm>
            <a:off x="352800" y="3149772"/>
            <a:ext cx="4999752" cy="33569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u="sng" dirty="0">
                <a:ea typeface="Calibri"/>
                <a:cs typeface="Calibri"/>
              </a:rPr>
              <a:t>Fuentes </a:t>
            </a:r>
            <a:r>
              <a:rPr lang="en-US" sz="2400" b="1" u="sng" dirty="0" err="1">
                <a:ea typeface="Calibri"/>
                <a:cs typeface="Calibri"/>
              </a:rPr>
              <a:t>comunes</a:t>
            </a:r>
            <a:r>
              <a:rPr lang="en-US" sz="2400" b="1" u="sng" dirty="0">
                <a:ea typeface="Calibri"/>
                <a:cs typeface="Calibri"/>
              </a:rPr>
              <a:t> de </a:t>
            </a:r>
            <a:r>
              <a:rPr lang="en-US" sz="2400" b="1" u="sng" dirty="0" err="1">
                <a:ea typeface="Calibri"/>
                <a:cs typeface="Calibri"/>
              </a:rPr>
              <a:t>patógenos</a:t>
            </a:r>
            <a:r>
              <a:rPr lang="en-US" sz="2400" b="1" u="sng" dirty="0">
                <a:ea typeface="Calibri"/>
                <a:cs typeface="Calibri"/>
              </a:rPr>
              <a:t> </a:t>
            </a:r>
            <a:r>
              <a:rPr lang="en-US" sz="2400" b="1" u="sng" dirty="0" err="1">
                <a:ea typeface="Calibri"/>
                <a:cs typeface="Calibri"/>
              </a:rPr>
              <a:t>infecciosos</a:t>
            </a:r>
            <a:endParaRPr lang="en-US" sz="2400" b="1" u="sng" dirty="0">
              <a:ea typeface="Calibri"/>
              <a:cs typeface="Calibri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b="1" dirty="0" err="1">
                <a:ea typeface="Calibri"/>
                <a:cs typeface="Calibri"/>
              </a:rPr>
              <a:t>Materiales</a:t>
            </a:r>
            <a:r>
              <a:rPr lang="en-US" sz="2000" b="1" dirty="0">
                <a:ea typeface="Calibri"/>
                <a:cs typeface="Calibri"/>
              </a:rPr>
              <a:t> de </a:t>
            </a:r>
            <a:r>
              <a:rPr lang="en-US" sz="2000" b="1" dirty="0" err="1">
                <a:ea typeface="Calibri"/>
                <a:cs typeface="Calibri"/>
              </a:rPr>
              <a:t>parto</a:t>
            </a:r>
            <a:r>
              <a:rPr lang="en-US" sz="2000" b="1" dirty="0">
                <a:ea typeface="Calibri"/>
                <a:cs typeface="Calibri"/>
              </a:rPr>
              <a:t> (</a:t>
            </a:r>
            <a:r>
              <a:rPr lang="en-US" sz="2000" b="1" dirty="0" err="1">
                <a:ea typeface="Calibri"/>
                <a:cs typeface="Calibri"/>
              </a:rPr>
              <a:t>fiebre</a:t>
            </a:r>
            <a:r>
              <a:rPr lang="en-US" sz="2000" b="1" dirty="0">
                <a:ea typeface="Calibri"/>
                <a:cs typeface="Calibri"/>
              </a:rPr>
              <a:t> Q)</a:t>
            </a:r>
            <a:endParaRPr lang="en-US" sz="2000" b="1" dirty="0">
              <a:solidFill>
                <a:srgbClr val="FFFFFF"/>
              </a:solidFill>
              <a:ea typeface="Calibri"/>
              <a:cs typeface="Calibri"/>
            </a:endParaRPr>
          </a:p>
          <a:p>
            <a:pPr marL="342900" indent="-342900">
              <a:spcAft>
                <a:spcPts val="800"/>
              </a:spcAft>
              <a:buFont typeface="Symbol,Sans-Serif"/>
              <a:buChar char=""/>
            </a:pPr>
            <a:r>
              <a:rPr lang="en-US" sz="2000" b="1" dirty="0">
                <a:ea typeface="Calibri"/>
                <a:cs typeface="Calibri"/>
              </a:rPr>
              <a:t>Leche </a:t>
            </a:r>
            <a:r>
              <a:rPr lang="en-US" sz="2000" b="1" dirty="0" err="1">
                <a:ea typeface="Calibri"/>
                <a:cs typeface="Calibri"/>
              </a:rPr>
              <a:t>cruda</a:t>
            </a:r>
            <a:r>
              <a:rPr lang="en-US" sz="2000" b="1" dirty="0">
                <a:ea typeface="Calibri"/>
                <a:cs typeface="Calibri"/>
              </a:rPr>
              <a:t> (gripe </a:t>
            </a:r>
            <a:r>
              <a:rPr lang="en-US" sz="2000" b="1" dirty="0" err="1">
                <a:ea typeface="Calibri"/>
                <a:cs typeface="Calibri"/>
              </a:rPr>
              <a:t>aviar</a:t>
            </a:r>
            <a:r>
              <a:rPr lang="en-US" sz="2000" b="1" dirty="0">
                <a:ea typeface="Calibri"/>
                <a:cs typeface="Calibri"/>
              </a:rPr>
              <a:t>)</a:t>
            </a:r>
          </a:p>
          <a:p>
            <a:pPr marL="342900" indent="-342900">
              <a:spcAft>
                <a:spcPts val="800"/>
              </a:spcAft>
              <a:buFont typeface="Symbol,Sans-Serif"/>
              <a:buChar char=""/>
            </a:pPr>
            <a:r>
              <a:rPr lang="en-US" sz="2000" b="1" dirty="0">
                <a:ea typeface="Calibri"/>
                <a:cs typeface="Calibri"/>
              </a:rPr>
              <a:t>Polvo</a:t>
            </a:r>
            <a:endParaRPr lang="en-US" sz="2000" b="1" dirty="0">
              <a:solidFill>
                <a:srgbClr val="FFFFFF"/>
              </a:solidFill>
              <a:ea typeface="Calibri"/>
              <a:cs typeface="Calibri"/>
            </a:endParaRPr>
          </a:p>
          <a:p>
            <a:pPr marL="342900" indent="-342900">
              <a:spcAft>
                <a:spcPts val="800"/>
              </a:spcAft>
              <a:buFont typeface="Symbol,Sans-Serif"/>
              <a:buChar char=""/>
            </a:pPr>
            <a:r>
              <a:rPr lang="en-US" sz="2000" b="1" dirty="0" err="1">
                <a:solidFill>
                  <a:srgbClr val="000000"/>
                </a:solidFill>
                <a:ea typeface="Calibri"/>
                <a:cs typeface="Calibri"/>
              </a:rPr>
              <a:t>Aspersión</a:t>
            </a:r>
            <a:r>
              <a:rPr lang="en-US" sz="2000" b="1" dirty="0">
                <a:solidFill>
                  <a:srgbClr val="000000"/>
                </a:solidFill>
                <a:ea typeface="Calibri"/>
                <a:cs typeface="Calibri"/>
              </a:rPr>
              <a:t>/</a:t>
            </a:r>
            <a:r>
              <a:rPr lang="en-US" sz="2000" b="1" dirty="0" err="1">
                <a:solidFill>
                  <a:srgbClr val="000000"/>
                </a:solidFill>
                <a:ea typeface="Calibri"/>
                <a:cs typeface="Calibri"/>
              </a:rPr>
              <a:t>rociado</a:t>
            </a:r>
          </a:p>
          <a:p>
            <a:pPr marL="342900" indent="-342900">
              <a:spcAft>
                <a:spcPts val="800"/>
              </a:spcAft>
              <a:buFont typeface="Symbol,Sans-Serif"/>
              <a:buChar char=""/>
            </a:pPr>
            <a:r>
              <a:rPr lang="en-US" sz="2000" b="1" dirty="0">
                <a:ea typeface="Calibri"/>
                <a:cs typeface="Calibri"/>
              </a:rPr>
              <a:t>Contacto </a:t>
            </a:r>
            <a:r>
              <a:rPr lang="en-US" sz="2000" b="1" dirty="0" err="1">
                <a:ea typeface="Calibri"/>
                <a:cs typeface="Calibri"/>
              </a:rPr>
              <a:t>cercano</a:t>
            </a:r>
            <a:r>
              <a:rPr lang="en-US" sz="2000" b="1" dirty="0">
                <a:ea typeface="Calibri"/>
                <a:cs typeface="Calibri"/>
              </a:rPr>
              <a:t> con un animal o persona </a:t>
            </a:r>
            <a:r>
              <a:rPr lang="en-US" sz="2000" b="1" dirty="0" err="1">
                <a:ea typeface="Calibri"/>
                <a:cs typeface="Calibri"/>
              </a:rPr>
              <a:t>enferma</a:t>
            </a:r>
            <a:endParaRPr lang="en-US" sz="2000" b="1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F202B9-5499-259F-6B1E-6018CDDEE3FB}"/>
              </a:ext>
            </a:extLst>
          </p:cNvPr>
          <p:cNvSpPr txBox="1"/>
          <p:nvPr/>
        </p:nvSpPr>
        <p:spPr>
          <a:xfrm>
            <a:off x="7362860" y="3312466"/>
            <a:ext cx="4599214" cy="23905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2400" b="1" u="sng" dirty="0">
                <a:ea typeface="Calibri"/>
                <a:cs typeface="Calibri"/>
              </a:rPr>
              <a:t>Cómo un trabajador se puede exponer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ea typeface="Calibri"/>
                <a:cs typeface="Calibri"/>
              </a:rPr>
              <a:t>Inhalación de polvo, gotas u otros aerosoles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ea typeface="Calibri"/>
                <a:cs typeface="Calibri"/>
              </a:rPr>
              <a:t>Salpicaduras de fluidos corporales en ojos, nariz y boca</a:t>
            </a:r>
            <a:endParaRPr lang="en-US" sz="2400" b="1" u="sng" dirty="0">
              <a:ea typeface="Calibri"/>
              <a:cs typeface="Calibri"/>
            </a:endParaRPr>
          </a:p>
        </p:txBody>
      </p:sp>
      <p:sp>
        <p:nvSpPr>
          <p:cNvPr id="13" name="Arrow: Left-Right-Up 12">
            <a:extLst>
              <a:ext uri="{FF2B5EF4-FFF2-40B4-BE49-F238E27FC236}">
                <a16:creationId xmlns:a16="http://schemas.microsoft.com/office/drawing/2014/main" id="{B748848B-46FF-8C95-61D7-96C2D7078D2D}"/>
              </a:ext>
            </a:extLst>
          </p:cNvPr>
          <p:cNvSpPr/>
          <p:nvPr/>
        </p:nvSpPr>
        <p:spPr>
          <a:xfrm>
            <a:off x="5946204" y="3163602"/>
            <a:ext cx="1005416" cy="1397000"/>
          </a:xfrm>
          <a:prstGeom prst="leftRightUp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997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BCF93-9405-F985-5DEA-ADBD5261C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EE952936-7C4C-19CA-E5FA-147D2D91F8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2236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FD52F9-99DA-1669-4FBF-DF2B5DE35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28720"/>
            <a:ext cx="10515600" cy="821418"/>
          </a:xfrm>
        </p:spPr>
        <p:txBody>
          <a:bodyPr>
            <a:normAutofit/>
          </a:bodyPr>
          <a:lstStyle/>
          <a:p>
            <a:r>
              <a:rPr lang="en-US" altLang="zh-CN" dirty="0" err="1"/>
              <a:t>Infecciones</a:t>
            </a:r>
            <a:r>
              <a:rPr lang="en-US" altLang="zh-CN" dirty="0"/>
              <a:t> </a:t>
            </a:r>
            <a:r>
              <a:rPr lang="en-US" altLang="zh-CN" dirty="0" err="1"/>
              <a:t>respiratorias</a:t>
            </a:r>
            <a:endParaRPr lang="en-US" dirty="0"/>
          </a:p>
        </p:txBody>
      </p:sp>
      <p:pic>
        <p:nvPicPr>
          <p:cNvPr id="4" name="Picture 3" descr="Symptoms-fever.jpg">
            <a:extLst>
              <a:ext uri="{FF2B5EF4-FFF2-40B4-BE49-F238E27FC236}">
                <a16:creationId xmlns:a16="http://schemas.microsoft.com/office/drawing/2014/main" id="{DEF3A2BA-41A6-3EFC-92A1-506103C168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1" y="696912"/>
            <a:ext cx="3725334" cy="47974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2192CD5-C932-9AA4-6CBB-AEF71B7288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3966" y="1250950"/>
            <a:ext cx="5645150" cy="434551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CFE2529-8753-19E3-977C-BB598454DA00}"/>
              </a:ext>
            </a:extLst>
          </p:cNvPr>
          <p:cNvSpPr txBox="1"/>
          <p:nvPr/>
        </p:nvSpPr>
        <p:spPr>
          <a:xfrm>
            <a:off x="8128000" y="5577416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latin typeface="Aptos"/>
              </a:rPr>
              <a:t>Covid-19</a:t>
            </a:r>
            <a:endParaRPr lang="en-US" b="1" dirty="0"/>
          </a:p>
          <a:p>
            <a:pPr algn="l"/>
            <a:endParaRPr lang="en-US" dirty="0">
              <a:cs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4264F51-745C-E95F-D17D-34B7929780EE}"/>
              </a:ext>
            </a:extLst>
          </p:cNvPr>
          <p:cNvSpPr txBox="1"/>
          <p:nvPr/>
        </p:nvSpPr>
        <p:spPr>
          <a:xfrm>
            <a:off x="3354917" y="4847166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 err="1">
                <a:latin typeface="Aptos"/>
              </a:rPr>
              <a:t>Fiebre</a:t>
            </a:r>
            <a:endParaRPr lang="en-US" b="1" dirty="0" err="1"/>
          </a:p>
          <a:p>
            <a:pPr algn="l"/>
            <a:endParaRPr lang="en-US" dirty="0">
              <a:cs typeface="Calibri"/>
            </a:endParaRPr>
          </a:p>
        </p:txBody>
      </p:sp>
      <p:pic>
        <p:nvPicPr>
          <p:cNvPr id="18" name="Picture 17" descr="A cartoon of a person with a hot pack on his head eating soup&#10;&#10;AI-generated content may be incorrect.">
            <a:extLst>
              <a:ext uri="{FF2B5EF4-FFF2-40B4-BE49-F238E27FC236}">
                <a16:creationId xmlns:a16="http://schemas.microsoft.com/office/drawing/2014/main" id="{BCCA752F-2909-A29E-6DCE-94F28B32A19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0547" t="7300" r="19402" b="11141"/>
          <a:stretch>
            <a:fillRect/>
          </a:stretch>
        </p:blipFill>
        <p:spPr>
          <a:xfrm>
            <a:off x="222250" y="2476500"/>
            <a:ext cx="2500850" cy="226495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0F3D1A7-245C-770F-A886-ABE40BC85FE2}"/>
              </a:ext>
            </a:extLst>
          </p:cNvPr>
          <p:cNvSpPr txBox="1"/>
          <p:nvPr/>
        </p:nvSpPr>
        <p:spPr>
          <a:xfrm>
            <a:off x="222250" y="4847165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latin typeface="Aptos"/>
              </a:rPr>
              <a:t>Influenza</a:t>
            </a:r>
          </a:p>
          <a:p>
            <a:pPr algn="l"/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6551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08D5D-7836-A39C-5291-0E13A262C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AF567B37-782B-E4DE-A43A-862A5EED8D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2236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513B93-268B-6AAA-A6C1-A851243AB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28720"/>
            <a:ext cx="10515600" cy="821418"/>
          </a:xfrm>
        </p:spPr>
        <p:txBody>
          <a:bodyPr>
            <a:normAutofit/>
          </a:bodyPr>
          <a:lstStyle/>
          <a:p>
            <a:r>
              <a:rPr lang="en-US" altLang="zh-CN" dirty="0" err="1"/>
              <a:t>Infecciones</a:t>
            </a:r>
            <a:r>
              <a:rPr lang="en-US" altLang="zh-CN" dirty="0"/>
              <a:t> </a:t>
            </a:r>
            <a:r>
              <a:rPr lang="en-US" altLang="zh-CN" dirty="0" err="1"/>
              <a:t>respiratorias</a:t>
            </a:r>
            <a:endParaRPr lang="en-US" dirty="0"/>
          </a:p>
        </p:txBody>
      </p:sp>
      <p:pic>
        <p:nvPicPr>
          <p:cNvPr id="5" name="Picture 4" descr="A close-up of a virus&#10;&#10;AI-generated content may be incorrect.">
            <a:extLst>
              <a:ext uri="{FF2B5EF4-FFF2-40B4-BE49-F238E27FC236}">
                <a16:creationId xmlns:a16="http://schemas.microsoft.com/office/drawing/2014/main" id="{53648D97-E43D-875A-ADBF-B60818B026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73" y="1238250"/>
            <a:ext cx="4610100" cy="4381500"/>
          </a:xfrm>
          <a:prstGeom prst="rect">
            <a:avLst/>
          </a:prstGeom>
        </p:spPr>
      </p:pic>
      <p:pic>
        <p:nvPicPr>
          <p:cNvPr id="10" name="Picture 9" descr="Gambar gratis: berwarna, elektron mikrograf, avian influenza, h5n1, virus, sel">
            <a:extLst>
              <a:ext uri="{FF2B5EF4-FFF2-40B4-BE49-F238E27FC236}">
                <a16:creationId xmlns:a16="http://schemas.microsoft.com/office/drawing/2014/main" id="{6781C39A-043A-359C-2438-1519C4A758D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7178" t="1204" r="3121" b="566"/>
          <a:stretch>
            <a:fillRect/>
          </a:stretch>
        </p:blipFill>
        <p:spPr>
          <a:xfrm>
            <a:off x="6374586" y="846781"/>
            <a:ext cx="4956383" cy="521093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9E3C325-8AE0-527B-8970-8D8F786CF125}"/>
              </a:ext>
            </a:extLst>
          </p:cNvPr>
          <p:cNvSpPr txBox="1"/>
          <p:nvPr/>
        </p:nvSpPr>
        <p:spPr>
          <a:xfrm>
            <a:off x="7662334" y="5619750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ptos"/>
              </a:rPr>
              <a:t>Virus de la gripe </a:t>
            </a:r>
            <a:r>
              <a:rPr lang="en-US" dirty="0" err="1">
                <a:latin typeface="Aptos"/>
              </a:rPr>
              <a:t>aviar</a:t>
            </a:r>
          </a:p>
          <a:p>
            <a:pPr algn="l"/>
            <a:endParaRPr lang="en-US"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713625-9B35-8816-269F-FA9D23B4A1C4}"/>
              </a:ext>
            </a:extLst>
          </p:cNvPr>
          <p:cNvSpPr txBox="1"/>
          <p:nvPr/>
        </p:nvSpPr>
        <p:spPr>
          <a:xfrm>
            <a:off x="2275417" y="5577416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Aptos"/>
              </a:rPr>
              <a:t>Covid-19 virus</a:t>
            </a:r>
            <a:endParaRPr lang="en-US"/>
          </a:p>
          <a:p>
            <a:pPr algn="l"/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8640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19BAF-FC5D-C64D-A19B-E2DDC0764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9482AF32-35E3-2AE8-FA02-7BA52A1E7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2236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772757-5096-1C3C-E7C7-0CACC43E1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28720"/>
            <a:ext cx="10515600" cy="821418"/>
          </a:xfrm>
        </p:spPr>
        <p:txBody>
          <a:bodyPr>
            <a:normAutofit/>
          </a:bodyPr>
          <a:lstStyle/>
          <a:p>
            <a:r>
              <a:rPr lang="en-US" altLang="zh-CN" dirty="0" err="1"/>
              <a:t>Infecciones</a:t>
            </a:r>
            <a:r>
              <a:rPr lang="en-US" altLang="zh-CN" dirty="0"/>
              <a:t> </a:t>
            </a:r>
            <a:r>
              <a:rPr lang="en-US" altLang="zh-CN" dirty="0" err="1"/>
              <a:t>respiratorias</a:t>
            </a:r>
            <a:endParaRPr 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34C0607-487F-FAD9-C4E1-2DA29CD19AAE}"/>
              </a:ext>
            </a:extLst>
          </p:cNvPr>
          <p:cNvSpPr txBox="1"/>
          <p:nvPr/>
        </p:nvSpPr>
        <p:spPr>
          <a:xfrm>
            <a:off x="3651108" y="6068570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>
                <a:solidFill>
                  <a:srgbClr val="80808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Reference: TTT Self-Guide Manual (Page 14)</a:t>
            </a:r>
            <a:endParaRPr lang="zh-CN" altLang="en-US" sz="1400">
              <a:solidFill>
                <a:srgbClr val="80808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A18B07-8BF8-0F40-C3E9-3834DE2E994F}"/>
              </a:ext>
            </a:extLst>
          </p:cNvPr>
          <p:cNvSpPr txBox="1"/>
          <p:nvPr/>
        </p:nvSpPr>
        <p:spPr>
          <a:xfrm>
            <a:off x="9218083" y="5471583"/>
            <a:ext cx="2743200" cy="80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Calibri"/>
                <a:cs typeface="Calibri"/>
              </a:rPr>
              <a:t>Fiebre</a:t>
            </a:r>
            <a:r>
              <a:rPr lang="en-US" dirty="0">
                <a:latin typeface="Calibri"/>
                <a:cs typeface="Calibri"/>
              </a:rPr>
              <a:t> Q (</a:t>
            </a:r>
            <a:r>
              <a:rPr lang="en-US" i="1" dirty="0">
                <a:latin typeface="Calibri"/>
                <a:cs typeface="Calibri"/>
              </a:rPr>
              <a:t>Coxiella </a:t>
            </a:r>
            <a:r>
              <a:rPr lang="en-US" i="1" dirty="0" err="1">
                <a:latin typeface="Calibri"/>
                <a:cs typeface="Calibri"/>
              </a:rPr>
              <a:t>burnetii</a:t>
            </a:r>
            <a:r>
              <a:rPr lang="en-US" dirty="0">
                <a:latin typeface="Calibri"/>
                <a:cs typeface="Calibri"/>
              </a:rPr>
              <a:t>)</a:t>
            </a:r>
          </a:p>
          <a:p>
            <a:r>
              <a:rPr lang="en-US" sz="1400" dirty="0">
                <a:latin typeface="Calibri"/>
                <a:cs typeface="Calibri"/>
              </a:rPr>
              <a:t>Fuente: National Institutes of Health (NIH)</a:t>
            </a:r>
          </a:p>
        </p:txBody>
      </p:sp>
      <p:pic>
        <p:nvPicPr>
          <p:cNvPr id="6" name="Picture 5" descr="A close up of a microscope&#10;&#10;AI-generated content may be incorrect.">
            <a:extLst>
              <a:ext uri="{FF2B5EF4-FFF2-40B4-BE49-F238E27FC236}">
                <a16:creationId xmlns:a16="http://schemas.microsoft.com/office/drawing/2014/main" id="{935BF7C8-36EB-E11A-5F98-2AB6FB4183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3500" y="854075"/>
            <a:ext cx="6614583" cy="5541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520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31CC3-D2CE-1A91-0950-3103E6DB2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1D5C0FC0-6859-800E-90E0-96B625CD1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2236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86B9E6-CCDE-BCB1-ADC7-B257E1C21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28720"/>
            <a:ext cx="10515600" cy="821418"/>
          </a:xfrm>
        </p:spPr>
        <p:txBody>
          <a:bodyPr>
            <a:normAutofit/>
          </a:bodyPr>
          <a:lstStyle/>
          <a:p>
            <a:r>
              <a:rPr lang="es-ES" altLang="zh-CN" dirty="0">
                <a:latin typeface="Calibri"/>
                <a:ea typeface="Calibri"/>
                <a:cs typeface="Calibri"/>
              </a:rPr>
              <a:t>Infecciones de la piel y tejidos blandos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B46B6C-0E18-1FBB-B820-A05A19C65227}"/>
              </a:ext>
            </a:extLst>
          </p:cNvPr>
          <p:cNvSpPr txBox="1"/>
          <p:nvPr/>
        </p:nvSpPr>
        <p:spPr>
          <a:xfrm>
            <a:off x="3615546" y="1290237"/>
            <a:ext cx="4599214" cy="13367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u="sng" dirty="0" err="1">
                <a:ea typeface="Calibri"/>
                <a:cs typeface="Calibri"/>
              </a:rPr>
              <a:t>Infecciones</a:t>
            </a:r>
            <a:endParaRPr lang="en-US" sz="2400" b="1" dirty="0">
              <a:ea typeface="Calibri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,Sans-Serif"/>
              <a:buChar char=""/>
            </a:pPr>
            <a:r>
              <a:rPr lang="en-US" sz="2000" b="1" dirty="0">
                <a:ea typeface="Calibri"/>
                <a:cs typeface="Calibri"/>
              </a:rPr>
              <a:t>Staphylococcus (mastitis)</a:t>
            </a:r>
            <a:endParaRPr lang="en-US" sz="2000" b="1" dirty="0">
              <a:solidFill>
                <a:srgbClr val="FFFFFF"/>
              </a:solidFill>
              <a:ea typeface="Calibri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,Sans-Serif"/>
              <a:buChar char=""/>
            </a:pPr>
            <a:r>
              <a:rPr lang="en-US" sz="2000" b="1" dirty="0">
                <a:ea typeface="Calibri"/>
                <a:cs typeface="Calibri"/>
              </a:rPr>
              <a:t>Streptococcus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7F924B-E9B0-898D-AB5A-51F55F8FD07B}"/>
              </a:ext>
            </a:extLst>
          </p:cNvPr>
          <p:cNvSpPr txBox="1"/>
          <p:nvPr/>
        </p:nvSpPr>
        <p:spPr>
          <a:xfrm>
            <a:off x="588714" y="3311652"/>
            <a:ext cx="4599214" cy="21637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u="sng" dirty="0">
                <a:ea typeface="Calibri"/>
                <a:cs typeface="Calibri"/>
              </a:rPr>
              <a:t>Fuentes </a:t>
            </a:r>
            <a:r>
              <a:rPr lang="en-US" sz="2400" b="1" u="sng" dirty="0" err="1">
                <a:ea typeface="Calibri"/>
                <a:cs typeface="Calibri"/>
              </a:rPr>
              <a:t>comunes</a:t>
            </a:r>
            <a:r>
              <a:rPr lang="en-US" sz="2400" b="1" u="sng" dirty="0">
                <a:ea typeface="Calibri"/>
                <a:cs typeface="Calibri"/>
              </a:rPr>
              <a:t> de </a:t>
            </a:r>
            <a:r>
              <a:rPr lang="en-US" sz="2400" b="1" u="sng" dirty="0" err="1">
                <a:ea typeface="Calibri"/>
                <a:cs typeface="Calibri"/>
              </a:rPr>
              <a:t>patógenos</a:t>
            </a:r>
            <a:r>
              <a:rPr lang="en-US" sz="2400" b="1" u="sng" dirty="0">
                <a:ea typeface="Calibri"/>
                <a:cs typeface="Calibri"/>
              </a:rPr>
              <a:t> </a:t>
            </a:r>
            <a:r>
              <a:rPr lang="en-US" sz="2400" b="1" u="sng" dirty="0" err="1">
                <a:ea typeface="Calibri"/>
                <a:cs typeface="Calibri"/>
              </a:rPr>
              <a:t>infecciosos</a:t>
            </a:r>
            <a:endParaRPr lang="en-US" sz="2400" b="1" u="sng" dirty="0">
              <a:ea typeface="Calibri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b="1" dirty="0" err="1">
                <a:ea typeface="Calibri"/>
                <a:cs typeface="Calibri"/>
              </a:rPr>
              <a:t>Secreción</a:t>
            </a:r>
            <a:r>
              <a:rPr lang="en-US" sz="2000" b="1" dirty="0">
                <a:ea typeface="Calibri"/>
                <a:cs typeface="Calibri"/>
              </a:rPr>
              <a:t>/</a:t>
            </a:r>
            <a:r>
              <a:rPr lang="en-US" sz="2000" b="1" dirty="0" err="1">
                <a:ea typeface="Calibri"/>
                <a:cs typeface="Calibri"/>
              </a:rPr>
              <a:t>Líquidos</a:t>
            </a:r>
            <a:r>
              <a:rPr lang="en-US" sz="2000" b="1" dirty="0">
                <a:ea typeface="Calibri"/>
                <a:cs typeface="Calibri"/>
              </a:rPr>
              <a:t> de </a:t>
            </a:r>
            <a:r>
              <a:rPr lang="en-US" sz="2000" b="1" dirty="0" err="1">
                <a:ea typeface="Calibri"/>
                <a:cs typeface="Calibri"/>
              </a:rPr>
              <a:t>heridas</a:t>
            </a:r>
            <a:endParaRPr lang="en-US" sz="2400" b="1" u="sng" dirty="0" err="1">
              <a:ea typeface="Calibri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b="1" dirty="0" err="1">
                <a:ea typeface="Calibri"/>
                <a:cs typeface="Calibri"/>
              </a:rPr>
              <a:t>Secreciones</a:t>
            </a:r>
            <a:r>
              <a:rPr lang="en-US" sz="2000" b="1" dirty="0">
                <a:ea typeface="Calibri"/>
                <a:cs typeface="Calibri"/>
              </a:rPr>
              <a:t> nasales</a:t>
            </a:r>
            <a:endParaRPr lang="en-US" sz="2400" b="1" u="sng" dirty="0">
              <a:ea typeface="Calibri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b="1" dirty="0" err="1">
                <a:ea typeface="Calibri"/>
                <a:cs typeface="Calibri"/>
              </a:rPr>
              <a:t>Fluido</a:t>
            </a:r>
            <a:r>
              <a:rPr lang="en-US" sz="2000" b="1" dirty="0">
                <a:ea typeface="Calibri"/>
                <a:cs typeface="Calibri"/>
              </a:rPr>
              <a:t> de mastitis de </a:t>
            </a:r>
            <a:r>
              <a:rPr lang="en-US" sz="2000" b="1" dirty="0" err="1">
                <a:ea typeface="Calibri"/>
                <a:cs typeface="Calibri"/>
              </a:rPr>
              <a:t>vacas</a:t>
            </a:r>
            <a:r>
              <a:rPr lang="en-US" sz="2000" b="1" dirty="0">
                <a:ea typeface="Calibri"/>
                <a:cs typeface="Calibri"/>
              </a:rPr>
              <a:t> </a:t>
            </a:r>
            <a:r>
              <a:rPr lang="en-US" sz="2000" b="1" dirty="0" err="1">
                <a:ea typeface="Calibri"/>
                <a:cs typeface="Calibri"/>
              </a:rPr>
              <a:t>infectadas</a:t>
            </a:r>
            <a:endParaRPr lang="en-US" sz="2400" b="1" u="sng" dirty="0">
              <a:ea typeface="Calibri"/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91DAB2-8DD1-E111-EAD6-641870BE06F4}"/>
              </a:ext>
            </a:extLst>
          </p:cNvPr>
          <p:cNvSpPr txBox="1"/>
          <p:nvPr/>
        </p:nvSpPr>
        <p:spPr>
          <a:xfrm>
            <a:off x="7059364" y="3315886"/>
            <a:ext cx="4599214" cy="16292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2400" b="1" u="sng" dirty="0">
                <a:ea typeface="Calibri"/>
                <a:cs typeface="Calibri"/>
              </a:rPr>
              <a:t>Cómo un trabajador se puede exponer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ea typeface="Calibri"/>
                <a:cs typeface="Calibri"/>
              </a:rPr>
              <a:t>Salpicaduras u otro contacto por cortes o heridas de la piel</a:t>
            </a:r>
            <a:endParaRPr lang="en-US" sz="2400" b="1" u="sng" dirty="0">
              <a:ea typeface="Calibri"/>
              <a:cs typeface="Calibri"/>
            </a:endParaRPr>
          </a:p>
        </p:txBody>
      </p:sp>
      <p:sp>
        <p:nvSpPr>
          <p:cNvPr id="14" name="Arrow: Left-Right-Up 13">
            <a:extLst>
              <a:ext uri="{FF2B5EF4-FFF2-40B4-BE49-F238E27FC236}">
                <a16:creationId xmlns:a16="http://schemas.microsoft.com/office/drawing/2014/main" id="{9D4969F6-5DFF-E68E-190C-8E87C275FB47}"/>
              </a:ext>
            </a:extLst>
          </p:cNvPr>
          <p:cNvSpPr/>
          <p:nvPr/>
        </p:nvSpPr>
        <p:spPr>
          <a:xfrm>
            <a:off x="5672666" y="2783416"/>
            <a:ext cx="1005416" cy="1735666"/>
          </a:xfrm>
          <a:prstGeom prst="leftRightUp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263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2A527-D1E0-93B8-8F87-6B38B9B2A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8CEC29AA-751A-84E4-67D1-96DC323408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2236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7609A5-C388-1A7C-ED86-5379EDD64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28720"/>
            <a:ext cx="10515600" cy="821418"/>
          </a:xfrm>
        </p:spPr>
        <p:txBody>
          <a:bodyPr>
            <a:normAutofit/>
          </a:bodyPr>
          <a:lstStyle/>
          <a:p>
            <a:r>
              <a:rPr lang="es-ES" altLang="zh-CN" dirty="0">
                <a:latin typeface="Calibri"/>
                <a:ea typeface="Calibri"/>
                <a:cs typeface="Calibri"/>
              </a:rPr>
              <a:t>Infecciones de la piel y tejidos blandos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  <p:pic>
        <p:nvPicPr>
          <p:cNvPr id="5" name="Picture 4" descr="A close-up of a blue surface&#10;&#10;AI-generated content may be incorrect.">
            <a:extLst>
              <a:ext uri="{FF2B5EF4-FFF2-40B4-BE49-F238E27FC236}">
                <a16:creationId xmlns:a16="http://schemas.microsoft.com/office/drawing/2014/main" id="{72DE15E9-98AB-8FD2-EC9D-9F89D9BD5F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0918" y="3305949"/>
            <a:ext cx="1952381" cy="24775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0B1B3F-79B6-6C82-4B86-EBC35F40204C}"/>
              </a:ext>
            </a:extLst>
          </p:cNvPr>
          <p:cNvSpPr txBox="1"/>
          <p:nvPr/>
        </p:nvSpPr>
        <p:spPr>
          <a:xfrm>
            <a:off x="8000999" y="5778500"/>
            <a:ext cx="3429000" cy="80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algn="l"/>
            <a:r>
              <a:rPr lang="en-US" sz="1800" i="1" kern="1200" dirty="0">
                <a:latin typeface="Calibri"/>
                <a:ea typeface="Calibri"/>
                <a:cs typeface="Calibri"/>
              </a:rPr>
              <a:t>Staphylococcus aureus</a:t>
            </a:r>
            <a:endParaRPr lang="en-US" dirty="0">
              <a:latin typeface="Calibri"/>
              <a:ea typeface="Calibri"/>
              <a:cs typeface="Calibri"/>
            </a:endParaRPr>
          </a:p>
          <a:p>
            <a:r>
              <a:rPr lang="en-US" sz="1400" dirty="0">
                <a:latin typeface="Calibri"/>
                <a:cs typeface="Calibri"/>
              </a:rPr>
              <a:t>Fuente: Departamento de Agricultura de </a:t>
            </a:r>
            <a:r>
              <a:rPr lang="en-US" sz="1400" dirty="0" err="1">
                <a:latin typeface="Calibri"/>
                <a:cs typeface="Calibri"/>
              </a:rPr>
              <a:t>Estados</a:t>
            </a:r>
            <a:r>
              <a:rPr lang="en-US" sz="1400" dirty="0">
                <a:latin typeface="Calibri"/>
                <a:cs typeface="Calibri"/>
              </a:rPr>
              <a:t> Unidos </a:t>
            </a:r>
            <a:endParaRPr lang="en-US" sz="1400" i="1" dirty="0">
              <a:latin typeface="Calibri"/>
              <a:cs typeface="Calibri"/>
            </a:endParaRPr>
          </a:p>
        </p:txBody>
      </p:sp>
      <p:pic>
        <p:nvPicPr>
          <p:cNvPr id="10" name="Picture 9" descr="Cow_Gangrenous_mastitis.jpg">
            <a:extLst>
              <a:ext uri="{FF2B5EF4-FFF2-40B4-BE49-F238E27FC236}">
                <a16:creationId xmlns:a16="http://schemas.microsoft.com/office/drawing/2014/main" id="{BF3452B8-9BE2-D6A9-8BB1-B13B227429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250" y="1005417"/>
            <a:ext cx="7704667" cy="433916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9AC9C3F-DC28-04DD-2D0D-DE9E65053D3F}"/>
              </a:ext>
            </a:extLst>
          </p:cNvPr>
          <p:cNvSpPr txBox="1"/>
          <p:nvPr/>
        </p:nvSpPr>
        <p:spPr>
          <a:xfrm>
            <a:off x="428218" y="5421696"/>
            <a:ext cx="6096000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202122"/>
                </a:solidFill>
                <a:latin typeface="Calibri"/>
                <a:ea typeface="Arial"/>
                <a:cs typeface="Arial"/>
              </a:rPr>
              <a:t>Vaca </a:t>
            </a:r>
            <a:r>
              <a:rPr lang="en-US" dirty="0" err="1">
                <a:solidFill>
                  <a:srgbClr val="202122"/>
                </a:solidFill>
                <a:latin typeface="Calibri"/>
                <a:ea typeface="Arial"/>
                <a:cs typeface="Arial"/>
              </a:rPr>
              <a:t>lechera</a:t>
            </a:r>
            <a:r>
              <a:rPr lang="en-US" dirty="0">
                <a:solidFill>
                  <a:srgbClr val="202122"/>
                </a:solidFill>
                <a:latin typeface="Calibri"/>
                <a:ea typeface="Arial"/>
                <a:cs typeface="Arial"/>
              </a:rPr>
              <a:t> con mastitis </a:t>
            </a:r>
            <a:r>
              <a:rPr lang="en-US" dirty="0" err="1">
                <a:solidFill>
                  <a:srgbClr val="202122"/>
                </a:solidFill>
                <a:latin typeface="Calibri"/>
                <a:ea typeface="Arial"/>
                <a:cs typeface="Arial"/>
              </a:rPr>
              <a:t>gangrenosa</a:t>
            </a:r>
            <a:endParaRPr lang="en-US" dirty="0" err="1">
              <a:solidFill>
                <a:srgbClr val="202122"/>
              </a:solidFill>
              <a:latin typeface="Calibri"/>
              <a:cs typeface="Arial"/>
            </a:endParaRPr>
          </a:p>
          <a:p>
            <a:r>
              <a:rPr lang="en-US" sz="1400" dirty="0">
                <a:solidFill>
                  <a:srgbClr val="202122"/>
                </a:solidFill>
                <a:latin typeface="Calibri"/>
                <a:cs typeface="Arial"/>
              </a:rPr>
              <a:t>Foto de Mohammad Golkar</a:t>
            </a:r>
            <a:endParaRPr lang="en-US" sz="1400" dirty="0">
              <a:solidFill>
                <a:srgbClr val="BF3C2C"/>
              </a:solidFill>
              <a:highlight>
                <a:srgbClr val="F8F9FA"/>
              </a:highlight>
              <a:latin typeface="Calibri"/>
              <a:ea typeface="+mn-lt"/>
              <a:cs typeface="+mn-lt"/>
            </a:endParaRPr>
          </a:p>
          <a:p>
            <a:pPr algn="ctr"/>
            <a:endParaRPr lang="en-US" dirty="0">
              <a:cs typeface="Calibri"/>
            </a:endParaRPr>
          </a:p>
        </p:txBody>
      </p:sp>
      <p:pic>
        <p:nvPicPr>
          <p:cNvPr id="7" name="Picture 6" descr="Cow running nose.jpg">
            <a:extLst>
              <a:ext uri="{FF2B5EF4-FFF2-40B4-BE49-F238E27FC236}">
                <a16:creationId xmlns:a16="http://schemas.microsoft.com/office/drawing/2014/main" id="{656FEF9A-A4BB-361D-62E2-03D537BDEC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168" y="1007141"/>
            <a:ext cx="3424116" cy="229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49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3F03F-EA1F-5ABC-F5E8-9BC391568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1882F045-FC68-4D80-A077-805C0F22B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2236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EF6864-E0AE-2186-3944-D1C18394E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4530"/>
            <a:ext cx="11616266" cy="845608"/>
          </a:xfrm>
        </p:spPr>
        <p:txBody>
          <a:bodyPr>
            <a:normAutofit/>
          </a:bodyPr>
          <a:lstStyle/>
          <a:p>
            <a:r>
              <a:rPr lang="en-US" altLang="zh-CN" sz="4000" dirty="0" err="1">
                <a:latin typeface="Calibri"/>
                <a:ea typeface="Calibri"/>
                <a:cs typeface="Calibri"/>
              </a:rPr>
              <a:t>Infecciones</a:t>
            </a:r>
            <a:r>
              <a:rPr lang="en-US" altLang="zh-CN" sz="4000" dirty="0">
                <a:latin typeface="Calibri"/>
                <a:ea typeface="Calibri"/>
                <a:cs typeface="Calibri"/>
              </a:rPr>
              <a:t> </a:t>
            </a:r>
            <a:r>
              <a:rPr lang="en-US" altLang="zh-CN" sz="4000" dirty="0" err="1">
                <a:latin typeface="Calibri"/>
                <a:ea typeface="Calibri"/>
                <a:cs typeface="Calibri"/>
              </a:rPr>
              <a:t>relacionadas</a:t>
            </a:r>
            <a:r>
              <a:rPr lang="en-US" altLang="zh-CN" sz="4000" dirty="0">
                <a:latin typeface="Calibri"/>
                <a:ea typeface="Calibri"/>
                <a:cs typeface="Calibri"/>
              </a:rPr>
              <a:t> </a:t>
            </a:r>
            <a:r>
              <a:rPr lang="en-US" sz="4000" dirty="0">
                <a:latin typeface="Calibri"/>
                <a:ea typeface="Calibri"/>
                <a:cs typeface="Calibri"/>
              </a:rPr>
              <a:t>con </a:t>
            </a:r>
            <a:r>
              <a:rPr lang="en-US" sz="4000" dirty="0" err="1">
                <a:latin typeface="Calibri"/>
                <a:ea typeface="Calibri"/>
                <a:cs typeface="Calibri"/>
              </a:rPr>
              <a:t>objetos</a:t>
            </a:r>
            <a:r>
              <a:rPr lang="en-US" sz="4000" dirty="0">
                <a:latin typeface="Calibri"/>
                <a:ea typeface="Calibri"/>
                <a:cs typeface="Calibri"/>
              </a:rPr>
              <a:t> </a:t>
            </a:r>
            <a:r>
              <a:rPr lang="en-US" sz="4000" dirty="0" err="1">
                <a:latin typeface="Calibri"/>
                <a:ea typeface="Calibri"/>
                <a:cs typeface="Calibri"/>
              </a:rPr>
              <a:t>punzocortantes</a:t>
            </a:r>
            <a:endParaRPr lang="en-US" sz="4000" b="0" dirty="0" err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7" name="Picture 6" descr="A close-up of a knife&#10;&#10;AI-generated content may be incorrect.">
            <a:extLst>
              <a:ext uri="{FF2B5EF4-FFF2-40B4-BE49-F238E27FC236}">
                <a16:creationId xmlns:a16="http://schemas.microsoft.com/office/drawing/2014/main" id="{7859C59E-CA04-789F-6205-9628F98BB8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0538" y="2627922"/>
            <a:ext cx="6623539" cy="372207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735E4DC-22F5-043D-140F-6AD1A8762EB5}"/>
              </a:ext>
            </a:extLst>
          </p:cNvPr>
          <p:cNvGrpSpPr/>
          <p:nvPr/>
        </p:nvGrpSpPr>
        <p:grpSpPr>
          <a:xfrm>
            <a:off x="218767" y="1080526"/>
            <a:ext cx="5243454" cy="2731818"/>
            <a:chOff x="218767" y="1080526"/>
            <a:chExt cx="5243454" cy="2731818"/>
          </a:xfrm>
        </p:grpSpPr>
        <p:pic>
          <p:nvPicPr>
            <p:cNvPr id="6" name="Picture 5" descr="needle-stick-injury.jpg">
              <a:extLst>
                <a:ext uri="{FF2B5EF4-FFF2-40B4-BE49-F238E27FC236}">
                  <a16:creationId xmlns:a16="http://schemas.microsoft.com/office/drawing/2014/main" id="{839B055F-1E1F-1EE7-DE90-6B40E41B2A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8302" r="-508" b="13585"/>
            <a:stretch>
              <a:fillRect/>
            </a:stretch>
          </p:blipFill>
          <p:spPr>
            <a:xfrm>
              <a:off x="218767" y="1080526"/>
              <a:ext cx="5243454" cy="2731818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3A6BAEA-2E28-917E-1A26-97951174800D}"/>
                </a:ext>
              </a:extLst>
            </p:cNvPr>
            <p:cNvSpPr/>
            <p:nvPr/>
          </p:nvSpPr>
          <p:spPr>
            <a:xfrm>
              <a:off x="616856" y="1221618"/>
              <a:ext cx="2237619" cy="64104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CB2B6C9-9D17-85E8-E74B-7FB3580BB90E}"/>
                </a:ext>
              </a:extLst>
            </p:cNvPr>
            <p:cNvSpPr txBox="1"/>
            <p:nvPr/>
          </p:nvSpPr>
          <p:spPr>
            <a:xfrm>
              <a:off x="616857" y="1221619"/>
              <a:ext cx="3021390" cy="64633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b="1" dirty="0" err="1">
                  <a:cs typeface="Calibri"/>
                </a:rPr>
                <a:t>Lesión</a:t>
              </a:r>
              <a:r>
                <a:rPr lang="en-US" b="1" dirty="0">
                  <a:cs typeface="Calibri"/>
                </a:rPr>
                <a:t> </a:t>
              </a:r>
              <a:r>
                <a:rPr lang="en-US" b="1" dirty="0" err="1">
                  <a:cs typeface="Calibri"/>
                </a:rPr>
                <a:t>por</a:t>
              </a:r>
              <a:r>
                <a:rPr lang="en-US" b="1" dirty="0">
                  <a:cs typeface="Calibri"/>
                </a:rPr>
                <a:t> </a:t>
              </a:r>
              <a:r>
                <a:rPr lang="en-US" b="1" dirty="0" err="1">
                  <a:cs typeface="Calibri"/>
                </a:rPr>
                <a:t>piquete</a:t>
              </a:r>
              <a:r>
                <a:rPr lang="en-US" b="1" dirty="0">
                  <a:cs typeface="Calibri"/>
                </a:rPr>
                <a:t> de</a:t>
              </a:r>
              <a:endParaRPr lang="en-US" b="1" dirty="0" err="1">
                <a:cs typeface="Calibri"/>
              </a:endParaRPr>
            </a:p>
            <a:p>
              <a:r>
                <a:rPr lang="en-US" b="1" dirty="0">
                  <a:cs typeface="Calibri"/>
                </a:rPr>
                <a:t> </a:t>
              </a:r>
              <a:r>
                <a:rPr lang="en-US" b="1" err="1">
                  <a:cs typeface="Calibri"/>
                </a:rPr>
                <a:t>aguja</a:t>
              </a:r>
              <a:endParaRPr lang="en-US" b="1"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62589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3341B-2F67-FEBB-090E-BA67C11B0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AECC351E-6265-99FD-315F-7CFED3AEA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2236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5B35C2-DDC2-798E-26A8-B56CDA9DA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4530"/>
            <a:ext cx="11833980" cy="845608"/>
          </a:xfrm>
        </p:spPr>
        <p:txBody>
          <a:bodyPr>
            <a:normAutofit fontScale="90000"/>
          </a:bodyPr>
          <a:lstStyle/>
          <a:p>
            <a:r>
              <a:rPr lang="en-US" altLang="zh-CN" dirty="0" err="1">
                <a:latin typeface="Calibri"/>
                <a:ea typeface="Calibri"/>
                <a:cs typeface="Calibri"/>
              </a:rPr>
              <a:t>Infecciones</a:t>
            </a:r>
            <a:r>
              <a:rPr lang="en-US" altLang="zh-CN" dirty="0">
                <a:latin typeface="Calibri"/>
                <a:ea typeface="Calibri"/>
                <a:cs typeface="Calibri"/>
              </a:rPr>
              <a:t> </a:t>
            </a:r>
            <a:r>
              <a:rPr lang="en-US" altLang="zh-CN" dirty="0" err="1">
                <a:latin typeface="Calibri"/>
                <a:ea typeface="Calibri"/>
                <a:cs typeface="Calibri"/>
              </a:rPr>
              <a:t>relacionadas</a:t>
            </a:r>
            <a:r>
              <a:rPr lang="en-US" altLang="zh-CN" dirty="0">
                <a:latin typeface="Calibri"/>
                <a:ea typeface="Calibri"/>
                <a:cs typeface="Calibri"/>
              </a:rPr>
              <a:t> con </a:t>
            </a:r>
            <a:r>
              <a:rPr lang="en-US" altLang="zh-CN" dirty="0" err="1">
                <a:latin typeface="Calibri"/>
                <a:ea typeface="Calibri"/>
                <a:cs typeface="Calibri"/>
              </a:rPr>
              <a:t>objetos</a:t>
            </a:r>
            <a:r>
              <a:rPr lang="en-US" altLang="zh-CN" dirty="0">
                <a:latin typeface="Calibri"/>
                <a:ea typeface="Calibri"/>
                <a:cs typeface="Calibri"/>
              </a:rPr>
              <a:t> </a:t>
            </a:r>
            <a:r>
              <a:rPr lang="en-US" altLang="zh-CN" dirty="0" err="1">
                <a:latin typeface="Calibri"/>
                <a:ea typeface="Calibri"/>
                <a:cs typeface="Calibri"/>
              </a:rPr>
              <a:t>punzocortantes</a:t>
            </a:r>
            <a:endParaRPr lang="en-US" dirty="0" err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CFBDD8-FD9C-8AE5-F997-178A3CF8FA07}"/>
              </a:ext>
            </a:extLst>
          </p:cNvPr>
          <p:cNvSpPr txBox="1"/>
          <p:nvPr/>
        </p:nvSpPr>
        <p:spPr>
          <a:xfrm>
            <a:off x="3795462" y="1575987"/>
            <a:ext cx="4599214" cy="13367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u="sng" dirty="0" err="1">
                <a:ea typeface="Calibri"/>
                <a:cs typeface="Calibri"/>
              </a:rPr>
              <a:t>Infecciones</a:t>
            </a:r>
            <a:endParaRPr lang="en-US" sz="2400" b="1" dirty="0">
              <a:ea typeface="Calibri"/>
              <a:cs typeface="Calibri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Symbol,Sans-Serif"/>
              <a:buChar char=""/>
            </a:pPr>
            <a:r>
              <a:rPr lang="en-US" sz="2000" b="1" dirty="0" err="1">
                <a:ea typeface="Calibri"/>
                <a:cs typeface="Calibri"/>
              </a:rPr>
              <a:t>Tétano</a:t>
            </a:r>
            <a:endParaRPr lang="en-US" sz="2000" b="1">
              <a:ea typeface="Calibri"/>
              <a:cs typeface="Calibri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Symbol,Sans-Serif"/>
              <a:buChar char=""/>
            </a:pPr>
            <a:r>
              <a:rPr lang="en-US" sz="2000" b="1" dirty="0" err="1">
                <a:ea typeface="Calibri"/>
                <a:cs typeface="Calibri"/>
              </a:rPr>
              <a:t>Brucelosis</a:t>
            </a:r>
            <a:endParaRPr lang="en-US" dirty="0" err="1"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776A4E-2497-B5DA-9130-1077F7338656}"/>
              </a:ext>
            </a:extLst>
          </p:cNvPr>
          <p:cNvSpPr txBox="1"/>
          <p:nvPr/>
        </p:nvSpPr>
        <p:spPr>
          <a:xfrm>
            <a:off x="482879" y="3565653"/>
            <a:ext cx="4599214" cy="24931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u="sng" dirty="0">
                <a:ea typeface="Calibri"/>
                <a:cs typeface="Calibri"/>
              </a:rPr>
              <a:t>Fuentes </a:t>
            </a:r>
            <a:r>
              <a:rPr lang="en-US" sz="2400" b="1" u="sng" dirty="0" err="1">
                <a:ea typeface="Calibri"/>
                <a:cs typeface="Calibri"/>
              </a:rPr>
              <a:t>comunes</a:t>
            </a:r>
            <a:r>
              <a:rPr lang="en-US" sz="2400" b="1" u="sng" dirty="0">
                <a:ea typeface="Calibri"/>
                <a:cs typeface="Calibri"/>
              </a:rPr>
              <a:t> de </a:t>
            </a:r>
            <a:r>
              <a:rPr lang="en-US" sz="2400" b="1" u="sng" dirty="0" err="1">
                <a:ea typeface="Calibri"/>
                <a:cs typeface="Calibri"/>
              </a:rPr>
              <a:t>patógenos</a:t>
            </a:r>
            <a:r>
              <a:rPr lang="en-US" sz="2400" b="1" u="sng" dirty="0">
                <a:ea typeface="Calibri"/>
                <a:cs typeface="Calibri"/>
              </a:rPr>
              <a:t> </a:t>
            </a:r>
            <a:r>
              <a:rPr lang="en-US" sz="2400" b="1" u="sng" dirty="0" err="1">
                <a:ea typeface="Calibri"/>
                <a:cs typeface="Calibri"/>
              </a:rPr>
              <a:t>infecciosos</a:t>
            </a:r>
            <a:endParaRPr lang="en-US" sz="2400" b="1" u="sng" dirty="0">
              <a:ea typeface="Calibri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ea typeface="Calibri"/>
                <a:cs typeface="Calibri"/>
              </a:rPr>
              <a:t>Suelo (tétano)</a:t>
            </a:r>
            <a:endParaRPr lang="en-US" sz="2000" b="1" dirty="0">
              <a:solidFill>
                <a:srgbClr val="FFFFFF"/>
              </a:solidFill>
              <a:ea typeface="Calibri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ea typeface="Calibri"/>
                <a:cs typeface="Calibri"/>
              </a:rPr>
              <a:t>Vacuna viva contra la brucelosis</a:t>
            </a:r>
            <a:endParaRPr lang="en-US" sz="2000" b="1" dirty="0">
              <a:solidFill>
                <a:srgbClr val="FFFFFF"/>
              </a:solidFill>
              <a:ea typeface="Calibri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ea typeface="Calibri"/>
                <a:cs typeface="Calibri"/>
              </a:rPr>
              <a:t>Lesiones por agujas y objetos punzocortantes</a:t>
            </a:r>
            <a:endParaRPr lang="en-US" sz="2000" b="1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BDCD5A-3BCF-204E-7B13-EB5875B88DA1}"/>
              </a:ext>
            </a:extLst>
          </p:cNvPr>
          <p:cNvSpPr txBox="1"/>
          <p:nvPr/>
        </p:nvSpPr>
        <p:spPr>
          <a:xfrm>
            <a:off x="7150379" y="3428070"/>
            <a:ext cx="4599214" cy="24931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2400" b="1" u="sng" dirty="0">
                <a:ea typeface="Calibri"/>
                <a:cs typeface="Calibri"/>
              </a:rPr>
              <a:t>Cómo un trabajador se puede exponer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ea typeface="Calibri"/>
                <a:cs typeface="Calibri"/>
              </a:rPr>
              <a:t>Piquetes con agujas</a:t>
            </a:r>
            <a:endParaRPr lang="en-US" sz="2400" b="1" u="sng" dirty="0">
              <a:ea typeface="Calibri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ea typeface="Calibri"/>
                <a:cs typeface="Calibri"/>
              </a:rPr>
              <a:t> Hojas cortantes de bisturí</a:t>
            </a:r>
            <a:endParaRPr lang="en-US" sz="2400" b="1" u="sng" dirty="0">
              <a:ea typeface="Calibri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dirty="0">
                <a:ea typeface="Calibri"/>
                <a:cs typeface="Calibri"/>
              </a:rPr>
              <a:t>Otras lesiones por objetos punzocortantes</a:t>
            </a:r>
            <a:endParaRPr lang="en-US" sz="2400" b="1" u="sng" dirty="0">
              <a:ea typeface="Calibri"/>
              <a:cs typeface="Calibri"/>
            </a:endParaRPr>
          </a:p>
        </p:txBody>
      </p:sp>
      <p:sp>
        <p:nvSpPr>
          <p:cNvPr id="12" name="Arrow: Left-Right-Up 11">
            <a:extLst>
              <a:ext uri="{FF2B5EF4-FFF2-40B4-BE49-F238E27FC236}">
                <a16:creationId xmlns:a16="http://schemas.microsoft.com/office/drawing/2014/main" id="{9AE866FF-9746-22D0-7EBB-EA73CC31D16C}"/>
              </a:ext>
            </a:extLst>
          </p:cNvPr>
          <p:cNvSpPr/>
          <p:nvPr/>
        </p:nvSpPr>
        <p:spPr>
          <a:xfrm>
            <a:off x="5672666" y="3079750"/>
            <a:ext cx="1005416" cy="1883833"/>
          </a:xfrm>
          <a:prstGeom prst="leftRightUp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68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55F2C-78EC-19F9-20A7-C148F239D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F8EBF4D5-8802-3A31-45F7-8849F08016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2236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81C51A-9715-FDC9-8978-F038E61FA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4530"/>
            <a:ext cx="11833980" cy="845608"/>
          </a:xfrm>
        </p:spPr>
        <p:txBody>
          <a:bodyPr>
            <a:normAutofit fontScale="90000"/>
          </a:bodyPr>
          <a:lstStyle/>
          <a:p>
            <a:r>
              <a:rPr lang="en-US" altLang="zh-CN" dirty="0" err="1">
                <a:latin typeface="Calibri"/>
                <a:ea typeface="Calibri"/>
                <a:cs typeface="Calibri"/>
              </a:rPr>
              <a:t>Infecciones</a:t>
            </a:r>
            <a:r>
              <a:rPr lang="en-US" altLang="zh-CN" dirty="0">
                <a:latin typeface="Calibri"/>
                <a:ea typeface="Calibri"/>
                <a:cs typeface="Calibri"/>
              </a:rPr>
              <a:t> </a:t>
            </a:r>
            <a:r>
              <a:rPr lang="en-US" altLang="zh-CN" dirty="0" err="1">
                <a:latin typeface="Calibri"/>
                <a:ea typeface="Calibri"/>
                <a:cs typeface="Calibri"/>
              </a:rPr>
              <a:t>relacionadas</a:t>
            </a:r>
            <a:r>
              <a:rPr lang="en-US" altLang="zh-CN" dirty="0">
                <a:latin typeface="Calibri"/>
                <a:ea typeface="Calibri"/>
                <a:cs typeface="Calibri"/>
              </a:rPr>
              <a:t> con </a:t>
            </a:r>
            <a:r>
              <a:rPr lang="en-US" altLang="zh-CN" dirty="0" err="1">
                <a:latin typeface="Calibri"/>
                <a:ea typeface="Calibri"/>
                <a:cs typeface="Calibri"/>
              </a:rPr>
              <a:t>objetos</a:t>
            </a:r>
            <a:r>
              <a:rPr lang="en-US" altLang="zh-CN" dirty="0">
                <a:latin typeface="Calibri"/>
                <a:ea typeface="Calibri"/>
                <a:cs typeface="Calibri"/>
              </a:rPr>
              <a:t> </a:t>
            </a:r>
            <a:r>
              <a:rPr lang="en-US" altLang="zh-CN" dirty="0" err="1">
                <a:latin typeface="Calibri"/>
                <a:ea typeface="Calibri"/>
                <a:cs typeface="Calibri"/>
              </a:rPr>
              <a:t>punzocortantes</a:t>
            </a:r>
            <a:endParaRPr lang="en-US" dirty="0" err="1"/>
          </a:p>
        </p:txBody>
      </p:sp>
      <p:pic>
        <p:nvPicPr>
          <p:cNvPr id="5" name="Picture 4" descr="A close up of a flower&#10;&#10;AI-generated content may be incorrect.">
            <a:extLst>
              <a:ext uri="{FF2B5EF4-FFF2-40B4-BE49-F238E27FC236}">
                <a16:creationId xmlns:a16="http://schemas.microsoft.com/office/drawing/2014/main" id="{7D2CBB26-253B-8574-205B-3CCE243473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1091" y="990072"/>
            <a:ext cx="4787900" cy="4920191"/>
          </a:xfrm>
          <a:prstGeom prst="rect">
            <a:avLst/>
          </a:prstGeom>
        </p:spPr>
      </p:pic>
      <p:pic>
        <p:nvPicPr>
          <p:cNvPr id="10" name="Picture 9" descr="A group of bacteria with strings&#10;&#10;AI-generated content may be incorrect.">
            <a:extLst>
              <a:ext uri="{FF2B5EF4-FFF2-40B4-BE49-F238E27FC236}">
                <a16:creationId xmlns:a16="http://schemas.microsoft.com/office/drawing/2014/main" id="{29FA286E-0663-79D9-962D-481643E49D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588" y="1338791"/>
            <a:ext cx="6611409" cy="455083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DF85758-8D88-07B2-983C-C328AD8FD841}"/>
              </a:ext>
            </a:extLst>
          </p:cNvPr>
          <p:cNvSpPr txBox="1"/>
          <p:nvPr/>
        </p:nvSpPr>
        <p:spPr>
          <a:xfrm>
            <a:off x="1985329" y="5908102"/>
            <a:ext cx="60960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 err="1">
                <a:solidFill>
                  <a:srgbClr val="202122"/>
                </a:solidFill>
                <a:latin typeface="Calibri"/>
              </a:rPr>
              <a:t>Tétano</a:t>
            </a:r>
            <a:r>
              <a:rPr lang="en-US" b="1" dirty="0">
                <a:solidFill>
                  <a:srgbClr val="202122"/>
                </a:solidFill>
                <a:latin typeface="Calibri"/>
              </a:rPr>
              <a:t> (</a:t>
            </a:r>
            <a:r>
              <a:rPr lang="en-US" b="1" i="1" dirty="0">
                <a:solidFill>
                  <a:srgbClr val="202122"/>
                </a:solidFill>
                <a:latin typeface="Calibri"/>
              </a:rPr>
              <a:t>Clostridium tetani</a:t>
            </a:r>
            <a:r>
              <a:rPr lang="en-US" b="1" dirty="0">
                <a:solidFill>
                  <a:srgbClr val="202122"/>
                </a:solidFill>
                <a:latin typeface="Calibri"/>
              </a:rPr>
              <a:t>)</a:t>
            </a:r>
            <a:endParaRPr lang="en-US" dirty="0">
              <a:cs typeface="Calibri"/>
            </a:endParaRPr>
          </a:p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448D93-44A2-B065-5281-CB182F5F0400}"/>
              </a:ext>
            </a:extLst>
          </p:cNvPr>
          <p:cNvSpPr txBox="1"/>
          <p:nvPr/>
        </p:nvSpPr>
        <p:spPr>
          <a:xfrm>
            <a:off x="8556885" y="5889886"/>
            <a:ext cx="271072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latin typeface="Calibri"/>
              </a:rPr>
              <a:t>Bacteria de la </a:t>
            </a:r>
            <a:r>
              <a:rPr lang="en-US" b="1" dirty="0" err="1">
                <a:latin typeface="Calibri"/>
              </a:rPr>
              <a:t>brucelosis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7353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Custom 1">
      <a:majorFont>
        <a:latin typeface="Open Sans"/>
        <a:ea typeface="Open Sans"/>
        <a:cs typeface=""/>
      </a:majorFont>
      <a:minorFont>
        <a:latin typeface="Calibri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dd83842-9dfa-4bd6-a980-18d15e6b5023" xsi:nil="true"/>
    <lcf76f155ced4ddcb4097134ff3c332f xmlns="8a7cee37-f0e9-4b71-b29a-15e4cfc84a1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66960E5A6B6A4EBFE3FB3CA506FBDB" ma:contentTypeVersion="13" ma:contentTypeDescription="Create a new document." ma:contentTypeScope="" ma:versionID="ac47c36f2c148f07970a07067673e69e">
  <xsd:schema xmlns:xsd="http://www.w3.org/2001/XMLSchema" xmlns:xs="http://www.w3.org/2001/XMLSchema" xmlns:p="http://schemas.microsoft.com/office/2006/metadata/properties" xmlns:ns2="8a7cee37-f0e9-4b71-b29a-15e4cfc84a15" xmlns:ns3="4dd83842-9dfa-4bd6-a980-18d15e6b5023" targetNamespace="http://schemas.microsoft.com/office/2006/metadata/properties" ma:root="true" ma:fieldsID="0bba0a67e1adeef914ba4d8caf6335f8" ns2:_="" ns3:_="">
    <xsd:import namespace="8a7cee37-f0e9-4b71-b29a-15e4cfc84a15"/>
    <xsd:import namespace="4dd83842-9dfa-4bd6-a980-18d15e6b502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7cee37-f0e9-4b71-b29a-15e4cfc84a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e20148b9-20a4-48a0-acba-ba52d68a37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d83842-9dfa-4bd6-a980-18d15e6b5023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5a258423-4b27-4b3e-8770-48db2d86c0cb}" ma:internalName="TaxCatchAll" ma:showField="CatchAllData" ma:web="4dd83842-9dfa-4bd6-a980-18d15e6b502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331EB54-4DF7-45E1-8283-4AB974435F91}">
  <ds:schemaRefs>
    <ds:schemaRef ds:uri="http://purl.org/dc/elements/1.1/"/>
    <ds:schemaRef ds:uri="http://purl.org/dc/dcmitype/"/>
    <ds:schemaRef ds:uri="http://schemas.microsoft.com/office/2006/documentManagement/types"/>
    <ds:schemaRef ds:uri="4dd83842-9dfa-4bd6-a980-18d15e6b5023"/>
    <ds:schemaRef ds:uri="http://purl.org/dc/terms/"/>
    <ds:schemaRef ds:uri="8a7cee37-f0e9-4b71-b29a-15e4cfc84a15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C01F347-FAA4-4A92-9562-B36645FCCCD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91A7FB-0A69-4076-B2D3-F5367ECEA6ED}">
  <ds:schemaRefs>
    <ds:schemaRef ds:uri="4dd83842-9dfa-4bd6-a980-18d15e6b5023"/>
    <ds:schemaRef ds:uri="8a7cee37-f0e9-4b71-b29a-15e4cfc84a1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5600</TotalTime>
  <Words>862</Words>
  <Application>Microsoft Office PowerPoint</Application>
  <PresentationFormat>Widescreen</PresentationFormat>
  <Paragraphs>127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Open Sans</vt:lpstr>
      <vt:lpstr>Times New Roman</vt:lpstr>
      <vt:lpstr>Symbol,Sans-Serif</vt:lpstr>
      <vt:lpstr>Arial</vt:lpstr>
      <vt:lpstr>宋体</vt:lpstr>
      <vt:lpstr>Calibri</vt:lpstr>
      <vt:lpstr>Encode Sans Normal Black</vt:lpstr>
      <vt:lpstr>Aptos</vt:lpstr>
      <vt:lpstr>Office Theme</vt:lpstr>
      <vt:lpstr>Enfermedades zoonóticas</vt:lpstr>
      <vt:lpstr>Tipos, origen y ejemplos de infecciones</vt:lpstr>
      <vt:lpstr>Diarrea: patógenos causantes</vt:lpstr>
      <vt:lpstr>Diarrea: patógenos causantes</vt:lpstr>
      <vt:lpstr>Infecciones respiratorias</vt:lpstr>
      <vt:lpstr>Infecciones respiratorias</vt:lpstr>
      <vt:lpstr>Infecciones respiratorias</vt:lpstr>
      <vt:lpstr>Infecciones respiratorias</vt:lpstr>
      <vt:lpstr>Infecciones de la piel y tejidos blandos</vt:lpstr>
      <vt:lpstr>Infecciones de la piel y tejidos blandos</vt:lpstr>
      <vt:lpstr>Infecciones relacionadas con objetos punzocortantes</vt:lpstr>
      <vt:lpstr>Infecciones relacionadas con objetos punzocortantes</vt:lpstr>
      <vt:lpstr>Infecciones relacionadas con objetos punzocortantes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Vickie E Ramirez</cp:lastModifiedBy>
  <cp:revision>57</cp:revision>
  <cp:lastPrinted>2026-02-04T21:43:02Z</cp:lastPrinted>
  <dcterms:created xsi:type="dcterms:W3CDTF">2019-11-21T20:31:41Z</dcterms:created>
  <dcterms:modified xsi:type="dcterms:W3CDTF">2026-09-17T22:15:52Z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0x0101005F66960E5A6B6A4EBFE3FB3CA506FBDB</vt:lpwstr>
  </property>
  <property fmtid="{D5CDD505-2E9C-101B-9397-08002B2CF9AE}" pid="3" name="MediaServiceImageTags">
    <vt:lpwstr/>
  </property>
</Properties>
</file>